
<file path=[Content_Types].xml><?xml version="1.0" encoding="utf-8"?>
<Types xmlns="http://schemas.openxmlformats.org/package/2006/content-types">
  <Default Extension="rels" ContentType="application/vnd.openxmlformats-package.relationships+xml"/>
  <Default Extension="xml" ContentType="application/xml"/>
  <Default Extension="xlsx" ContentType="application/kset"/>
  <Default Extension="bin" ContentType="application/vnd.openxmlformats-officedocument.oleObject"/>
  <Default Extension="png" ContentType="image/png"/>
  <Default Extension="jpeg" ContentType="image/jpeg"/>
  <Default Extension="emf" ContentType="image/x-em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ags/tag1.xml" ContentType="application/vnd.openxmlformats-officedocument.presentationml.tags+xml"/>
  <Override PartName="/ppt/tags/tag2.xml" ContentType="application/vnd.openxmlformats-officedocument.presentationml.tags+xml"/>
  <Override PartName="/ppt/drawings/vmlDrawing2367.vml" ContentType="application/vnd.openxmlformats-officedocument.vmlDrawing"/>
  <Override PartName="/ppt/theme/theme1.xml" ContentType="application/vnd.openxmlformats-officedocument.theme+xml"/>
  <Override PartName="/ppt/slideMasters/slideMaster2.xml" ContentType="application/vnd.openxmlformats-officedocument.presentationml.slideMaster+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tags/tag3.xml" ContentType="application/vnd.openxmlformats-officedocument.presentationml.tags+xml"/>
  <Override PartName="/ppt/tags/tag4.xml" ContentType="application/vnd.openxmlformats-officedocument.presentationml.tags+xml"/>
  <Override PartName="/ppt/drawings/vmlDrawing2368.vml" ContentType="application/vnd.openxmlformats-officedocument.vmlDrawing"/>
  <Override PartName="/ppt/theme/theme2.xml" ContentType="application/vnd.openxmlformats-officedocument.theme+xml"/>
  <Override PartName="/ppt/notesMasters/notesMaster1.xml" ContentType="application/vnd.openxmlformats-officedocument.presentationml.notesMaster+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tags/tag5.xml" ContentType="application/vnd.openxmlformats-officedocument.presentationml.tags+xml"/>
  <Override PartName="/ppt/tags/tag6.xml" ContentType="application/vnd.openxmlformats-officedocument.presentationml.tags+xml"/>
  <Override PartName="/ppt/notesSlides/notesSlide1.xml" ContentType="application/vnd.openxmlformats-officedocument.presentationml.notesSlide+xml"/>
  <Override PartName="/ppt/drawings/vmlDrawing2369.vml" ContentType="application/vnd.openxmlformats-officedocument.vmlDrawing"/>
  <Override PartName="/ppt/slides/slide6.xml" ContentType="application/vnd.openxmlformats-officedocument.presentationml.slide+xml"/>
  <Override PartName="/ppt/tags/tag7.xml" ContentType="application/vnd.openxmlformats-officedocument.presentationml.tags+xml"/>
  <Override PartName="/ppt/notesSlides/notesSlide2.xml" ContentType="application/vnd.openxmlformats-officedocument.presentationml.notesSlide+xml"/>
  <Override PartName="/ppt/drawings/vmlDrawing2370.vml" ContentType="application/vnd.openxmlformats-officedocument.vmlDrawing"/>
  <Override PartName="/ppt/slides/slide7.xml" ContentType="application/vnd.openxmlformats-officedocument.presentationml.slide+xml"/>
  <Override PartName="/ppt/tags/tag8.xml" ContentType="application/vnd.openxmlformats-officedocument.presentationml.tags+xml"/>
  <Override PartName="/ppt/notesSlides/notesSlide3.xml" ContentType="application/vnd.openxmlformats-officedocument.presentationml.notesSlide+xml"/>
  <Override PartName="/ppt/drawings/vmlDrawing2371.vml" ContentType="application/vnd.openxmlformats-officedocument.vmlDrawing"/>
  <Override PartName="/ppt/slides/slide8.xml" ContentType="application/vnd.openxmlformats-officedocument.presentationml.slide+xml"/>
  <Override PartName="/ppt/tags/tag9.xml" ContentType="application/vnd.openxmlformats-officedocument.presentationml.tags+xml"/>
  <Override PartName="/ppt/notesSlides/notesSlide4.xml" ContentType="application/vnd.openxmlformats-officedocument.presentationml.notesSlide+xml"/>
  <Override PartName="/ppt/drawings/vmlDrawing2372.vml" ContentType="application/vnd.openxmlformats-officedocument.vmlDrawing"/>
  <Override PartName="/ppt/slides/slide9.xml" ContentType="application/vnd.openxmlformats-officedocument.presentationml.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tags/tag10.xml" ContentType="application/vnd.openxmlformats-officedocument.presentationml.tags+xml"/>
  <Override PartName="/ppt/notesSlides/notesSlide5.xml" ContentType="application/vnd.openxmlformats-officedocument.presentationml.notesSlide+xml"/>
  <Override PartName="/ppt/drawings/vmlDrawing2373.vml" ContentType="application/vnd.openxmlformats-officedocument.vmlDrawing"/>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tags/tag11.xml" ContentType="application/vnd.openxmlformats-officedocument.presentationml.tags+xml"/>
  <Override PartName="/ppt/notesSlides/notesSlide6.xml" ContentType="application/vnd.openxmlformats-officedocument.presentationml.notesSlide+xml"/>
  <Override PartName="/ppt/drawings/vmlDrawing2374.vml" ContentType="application/vnd.openxmlformats-officedocument.vmlDrawing"/>
  <Override PartName="/ppt/tableStyles.xml" ContentType="application/vnd.openxmlformats-officedocument.presentationml.tableStyles+xml"/>
  <Override PartName="/ppt/presProps.xml" ContentType="application/vnd.openxmlformats-officedocument.presentationml.presProps+xml"/>
  <Override PartName="/ppt/viewProps.xml" ContentType="application/vnd.openxmlformats-officedocument.presentationml.viewProps+xml"/>
  <Override PartName="/docProps/app.xml" ContentType="application/vnd.openxmlformats-officedocument.extended-properties+xml"/>
  <Override PartName="/docProps/core.xml" ContentType="application/vnd.openxmlformats-package.core-propertie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officeDocument/2006/relationships/extended-properties" Target="docProps/app.xml"/><Relationship Id="rId3" Type="http://schemas.openxmlformats.org/package/2006/relationships/metadata/core-properties" Target="docProps/core.xml"/></Relationships>
</file>

<file path=ppt/presentation.xml><?xml version="1.0" encoding="utf-8"?>
<p:presentation xmlns:p="http://schemas.openxmlformats.org/presentationml/2006/main" xmlns:r="http://schemas.openxmlformats.org/officeDocument/2006/relationships" xmlns:a="http://schemas.openxmlformats.org/drawingml/2006/main" saveSubsetFonts="1" showSpecialPlsOnTitleSld="0">
  <p:sldMasterIdLst>
    <p:sldMasterId id="2147483648" r:id="rId1"/>
    <p:sldMasterId id="2147483649" r:id="rId2"/>
  </p:sldMasterIdLst>
  <p:notesMasterIdLst>
    <p:notesMasterId r:id="rId3"/>
  </p:notesMasterIdLst>
  <p:sldIdLst>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305" r:id="rId20"/>
    <p:sldId id="306" r:id="rId21"/>
    <p:sldId id="307" r:id="rId22"/>
    <p:sldId id="308" r:id="rId23"/>
    <p:sldId id="310" r:id="rId24"/>
    <p:sldId id="311" r:id="rId25"/>
    <p:sldId id="312" r:id="rId26"/>
    <p:sldId id="313" r:id="rId27"/>
    <p:sldId id="314" r:id="rId28"/>
    <p:sldId id="315" r:id="rId29"/>
    <p:sldId id="316" r:id="rId30"/>
    <p:sldId id="317" r:id="rId31"/>
    <p:sldId id="309" r:id="rId32"/>
    <p:sldId id="274" r:id="rId33"/>
    <p:sldId id="304" r:id="rId34"/>
    <p:sldId id="275" r:id="rId35"/>
    <p:sldId id="276" r:id="rId36"/>
    <p:sldId id="277" r:id="rId37"/>
    <p:sldId id="278" r:id="rId38"/>
    <p:sldId id="279" r:id="rId39"/>
    <p:sldId id="280" r:id="rId40"/>
    <p:sldId id="281" r:id="rId41"/>
    <p:sldId id="282" r:id="rId42"/>
    <p:sldId id="283" r:id="rId43"/>
    <p:sldId id="284" r:id="rId44"/>
    <p:sldId id="285" r:id="rId45"/>
    <p:sldId id="286" r:id="rId46"/>
    <p:sldId id="287" r:id="rId47"/>
    <p:sldId id="288" r:id="rId48"/>
    <p:sldId id="289" r:id="rId49"/>
    <p:sldId id="290" r:id="rId50"/>
    <p:sldId id="291" r:id="rId51"/>
    <p:sldId id="292" r:id="rId52"/>
    <p:sldId id="293" r:id="rId53"/>
    <p:sldId id="294" r:id="rId54"/>
    <p:sldId id="295" r:id="rId55"/>
    <p:sldId id="296" r:id="rId56"/>
    <p:sldId id="297" r:id="rId57"/>
  </p:sldIdLst>
  <p:sldSz type="screen16x9" cy="6858000" cx="12192000"/>
  <p:notesSz cx="6858000" cy="9144000"/>
  <p:defaultTextStyle>
    <a:defPPr>
      <a:defRPr lang="en-US"/>
    </a:defPPr>
    <a:lvl1pPr algn="l" defTabSz="914400" eaLnBrk="1" hangingPunct="1" latinLnBrk="0" marL="0" rtl="0">
      <a:defRPr sz="1800" kern="1200">
        <a:solidFill>
          <a:schemeClr val="tx1"/>
        </a:solidFill>
        <a:latin typeface="+mn-lt"/>
        <a:ea typeface="+mn-ea"/>
        <a:cs typeface="+mn-cs"/>
      </a:defRPr>
    </a:lvl1pPr>
    <a:lvl2pPr algn="l" defTabSz="914400" eaLnBrk="1" hangingPunct="1" latinLnBrk="0" marL="457200" rtl="0">
      <a:defRPr sz="1800" kern="1200">
        <a:solidFill>
          <a:schemeClr val="tx1"/>
        </a:solidFill>
        <a:latin typeface="+mn-lt"/>
        <a:ea typeface="+mn-ea"/>
        <a:cs typeface="+mn-cs"/>
      </a:defRPr>
    </a:lvl2pPr>
    <a:lvl3pPr algn="l" defTabSz="914400" eaLnBrk="1" hangingPunct="1" latinLnBrk="0" marL="914400" rtl="0">
      <a:defRPr sz="1800" kern="1200">
        <a:solidFill>
          <a:schemeClr val="tx1"/>
        </a:solidFill>
        <a:latin typeface="+mn-lt"/>
        <a:ea typeface="+mn-ea"/>
        <a:cs typeface="+mn-cs"/>
      </a:defRPr>
    </a:lvl3pPr>
    <a:lvl4pPr algn="l" defTabSz="914400" eaLnBrk="1" hangingPunct="1" latinLnBrk="0" marL="1371600" rtl="0">
      <a:defRPr sz="1800" kern="1200">
        <a:solidFill>
          <a:schemeClr val="tx1"/>
        </a:solidFill>
        <a:latin typeface="+mn-lt"/>
        <a:ea typeface="+mn-ea"/>
        <a:cs typeface="+mn-cs"/>
      </a:defRPr>
    </a:lvl4pPr>
    <a:lvl5pPr algn="l" defTabSz="914400" eaLnBrk="1" hangingPunct="1" latinLnBrk="0" marL="1828800" rtl="0">
      <a:defRPr sz="1800" kern="1200">
        <a:solidFill>
          <a:schemeClr val="tx1"/>
        </a:solidFill>
        <a:latin typeface="+mn-lt"/>
        <a:ea typeface="+mn-ea"/>
        <a:cs typeface="+mn-cs"/>
      </a:defRPr>
    </a:lvl5pPr>
    <a:lvl6pPr algn="l" defTabSz="914400" eaLnBrk="1" hangingPunct="1" latinLnBrk="0" marL="2286000" rtl="0">
      <a:defRPr sz="1800" kern="1200">
        <a:solidFill>
          <a:schemeClr val="tx1"/>
        </a:solidFill>
        <a:latin typeface="+mn-lt"/>
        <a:ea typeface="+mn-ea"/>
        <a:cs typeface="+mn-cs"/>
      </a:defRPr>
    </a:lvl6pPr>
    <a:lvl7pPr algn="l" defTabSz="914400" eaLnBrk="1" hangingPunct="1" latinLnBrk="0" marL="2743200" rtl="0">
      <a:defRPr sz="1800" kern="1200">
        <a:solidFill>
          <a:schemeClr val="tx1"/>
        </a:solidFill>
        <a:latin typeface="+mn-lt"/>
        <a:ea typeface="+mn-ea"/>
        <a:cs typeface="+mn-cs"/>
      </a:defRPr>
    </a:lvl7pPr>
    <a:lvl8pPr algn="l" defTabSz="914400" eaLnBrk="1" hangingPunct="1" latinLnBrk="0" marL="3200400" rtl="0">
      <a:defRPr sz="1800" kern="1200">
        <a:solidFill>
          <a:schemeClr val="tx1"/>
        </a:solidFill>
        <a:latin typeface="+mn-lt"/>
        <a:ea typeface="+mn-ea"/>
        <a:cs typeface="+mn-cs"/>
      </a:defRPr>
    </a:lvl8pPr>
    <a:lvl9pPr algn="l" defTabSz="914400" eaLnBrk="1" hangingPunct="1" latinLnBrk="0" marL="3657600" rtl="0">
      <a:defRPr sz="1800" kern="1200">
        <a:solidFill>
          <a:schemeClr val="tx1"/>
        </a:solidFill>
        <a:latin typeface="+mn-lt"/>
        <a:ea typeface="+mn-ea"/>
        <a:cs typeface="+mn-cs"/>
      </a:defRPr>
    </a:lvl9pPr>
  </p:defaultTextStyle>
</p:presentation>
</file>

<file path=ppt/presProps.xml><?xml version="1.0" encoding="utf-8"?>
<p:presentationPr xmlns:p="http://schemas.openxmlformats.org/presentationml/2006/main" xmlns:r="http://schemas.openxmlformats.org/officeDocument/2006/relationships" xmlns:a="http://schemas.openxmlformats.org/drawingml/2006/main">
  <p:showPr>
    <p:present/>
    <p:sldAll/>
    <p:penClr>
      <a:prstClr val="red"/>
    </p:penClr>
  </p:showPr>
  <p:clrMru>
    <a:srgbClr val="DDF4FF"/>
    <a:srgbClr val="0075B0"/>
    <a:srgbClr val="008BD0"/>
    <a:srgbClr val="00A7FA"/>
    <a:srgbClr val="FB5252"/>
    <a:srgbClr val="FA1E1E"/>
    <a:srgbClr val="FC7878"/>
    <a:srgbClr val="7DD4FF"/>
    <a:srgbClr val="C9EDFF"/>
    <a:srgbClr val="6DCEFF"/>
  </p:clrMru>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BC89EF96-8CEA-46FF-86C4-4CE0E7609803}" styleName="Light Style 3 - Accent 1">
    <a:wholeTbl>
      <a:tcTxStyle>
        <a:fontRef idx="minor">
          <a:srgbClr val="000000"/>
        </a:fontRef>
      </a:tcTxStyle>
      <a:tcStyle>
        <a:tcBdr>
          <a:left>
            <a:ln w="12700" cmpd="sng">
              <a:solidFill>
                <a:srgbClr val="5B9BD5"/>
              </a:solidFill>
            </a:ln>
          </a:left>
          <a:right>
            <a:ln w="12700" cmpd="sng">
              <a:solidFill>
                <a:srgbClr val="5B9BD5"/>
              </a:solidFill>
            </a:ln>
          </a:right>
          <a:top>
            <a:ln w="12700" cmpd="sng">
              <a:solidFill>
                <a:srgbClr val="5B9BD5"/>
              </a:solidFill>
            </a:ln>
          </a:top>
          <a:bottom>
            <a:ln w="12700" cmpd="sng">
              <a:solidFill>
                <a:srgbClr val="5B9BD5"/>
              </a:solidFill>
            </a:ln>
          </a:bottom>
          <a:insideH>
            <a:ln w="12700" cmpd="sng">
              <a:solidFill>
                <a:srgbClr val="5B9BD5"/>
              </a:solidFill>
            </a:ln>
          </a:insideH>
          <a:insideV>
            <a:ln w="12700" cmpd="sng">
              <a:solidFill>
                <a:srgbClr val="5B9BD5"/>
              </a:solidFill>
            </a:ln>
          </a:insideV>
        </a:tcBdr>
        <a:fill>
          <a:noFill/>
        </a:fill>
      </a:tcStyle>
    </a:wholeTbl>
    <a:band1H>
      <a:tcStyle>
        <a:fill>
          <a:solidFill>
            <a:srgbClr val="5B9BD5">
              <a:alpha val="20000"/>
            </a:srgbClr>
          </a:solidFill>
        </a:fill>
      </a:tcStyle>
    </a:band1H>
    <a:band1V>
      <a:tcStyle>
        <a:fill>
          <a:solidFill>
            <a:srgbClr val="5B9BD5">
              <a:alpha val="20000"/>
            </a:srgbClr>
          </a:solidFill>
        </a:fill>
      </a:tcStyle>
    </a:band1V>
    <a:lastCol>
      <a:tcTxStyle b="on"/>
      <a:tcStyle>
        <a:tcBdr/>
      </a:tcStyle>
    </a:lastCol>
    <a:firstCol>
      <a:tcTxStyle b="on"/>
      <a:tcStyle>
        <a:tcBdr/>
      </a:tcStyle>
    </a:firstCol>
    <a:lastRow>
      <a:tcTxStyle b="on"/>
      <a:tcStyle>
        <a:tcBdr>
          <a:top>
            <a:ln w="50800" cmpd="dbl">
              <a:solidFill>
                <a:srgbClr val="5B9BD5"/>
              </a:solidFill>
            </a:ln>
          </a:top>
        </a:tcBdr>
        <a:fill>
          <a:noFill/>
        </a:fill>
      </a:tcStyle>
    </a:lastRow>
    <a:firstRow>
      <a:tcTxStyle b="on"/>
      <a:tcStyle>
        <a:tcBdr>
          <a:top>
            <a:ln w="25400" cmpd="sng">
              <a:solidFill>
                <a:srgbClr val="5B9BD5"/>
              </a:solidFill>
            </a:ln>
          </a:top>
        </a:tcBdr>
        <a:fill>
          <a:noFill/>
        </a:fill>
      </a:tcStyle>
    </a:firstRow>
  </a:tblStyle>
</a:tblStyleLst>
</file>

<file path=ppt/viewProps.xml><?xml version="1.0" encoding="utf-8"?>
<p:viewPr xmlns:p="http://schemas.openxmlformats.org/presentationml/2006/main" xmlns:r="http://schemas.openxmlformats.org/officeDocument/2006/relationships" xmlns:a="http://schemas.openxmlformats.org/drawingml/2006/main">
  <p:normalViewPr>
    <p:restoredLeft sz="17132" autoAdjust="0"/>
    <p:restoredTop sz="94660"/>
  </p:normalViewPr>
  <p:slideViewPr>
    <p:cSldViewPr showGuides="1" snapToGrid="0">
      <p:cViewPr>
        <p:scale>
          <a:sx n="70" d="100"/>
          <a:sy n="70" d="100"/>
        </p:scale>
        <p:origin x="654" y="48"/>
      </p:cViewPr>
      <p:guideLst>
        <p:guide orient="horz" pos="2183"/>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slideMaster" Target="slideMasters/slideMaster2.xml"/><Relationship Id="rId3" Type="http://schemas.openxmlformats.org/officeDocument/2006/relationships/notesMaster" Target="notesMasters/notesMaster1.xml"/><Relationship Id="rId4" Type="http://schemas.openxmlformats.org/officeDocument/2006/relationships/slide" Target="slides/slide1.xml"/><Relationship Id="rId5" Type="http://schemas.openxmlformats.org/officeDocument/2006/relationships/slide" Target="slides/slide2.xml"/><Relationship Id="rId6" Type="http://schemas.openxmlformats.org/officeDocument/2006/relationships/slide" Target="slides/slide3.xml"/><Relationship Id="rId7" Type="http://schemas.openxmlformats.org/officeDocument/2006/relationships/slide" Target="slides/slide4.xml"/><Relationship Id="rId8" Type="http://schemas.openxmlformats.org/officeDocument/2006/relationships/slide" Target="slides/slide5.xml"/><Relationship Id="rId9" Type="http://schemas.openxmlformats.org/officeDocument/2006/relationships/slide" Target="slides/slide6.xml"/><Relationship Id="rId10" Type="http://schemas.openxmlformats.org/officeDocument/2006/relationships/slide" Target="slides/slide7.xml"/><Relationship Id="rId11" Type="http://schemas.openxmlformats.org/officeDocument/2006/relationships/slide" Target="slides/slide8.xml"/><Relationship Id="rId12" Type="http://schemas.openxmlformats.org/officeDocument/2006/relationships/slide" Target="slides/slide9.xml"/><Relationship Id="rId13" Type="http://schemas.openxmlformats.org/officeDocument/2006/relationships/slide" Target="slides/slide10.xml"/><Relationship Id="rId14" Type="http://schemas.openxmlformats.org/officeDocument/2006/relationships/slide" Target="slides/slide11.xml"/><Relationship Id="rId15" Type="http://schemas.openxmlformats.org/officeDocument/2006/relationships/slide" Target="slides/slide12.xml"/><Relationship Id="rId16" Type="http://schemas.openxmlformats.org/officeDocument/2006/relationships/slide" Target="slides/slide13.xml"/><Relationship Id="rId17" Type="http://schemas.openxmlformats.org/officeDocument/2006/relationships/slide" Target="slides/slide14.xml"/><Relationship Id="rId18" Type="http://schemas.openxmlformats.org/officeDocument/2006/relationships/slide" Target="slides/slide15.xml"/><Relationship Id="rId19" Type="http://schemas.openxmlformats.org/officeDocument/2006/relationships/slide" Target="slides/slide16.xml"/><Relationship Id="rId20" Type="http://schemas.openxmlformats.org/officeDocument/2006/relationships/slide" Target="slides/slide17.xml"/><Relationship Id="rId21" Type="http://schemas.openxmlformats.org/officeDocument/2006/relationships/slide" Target="slides/slide18.xml"/><Relationship Id="rId22" Type="http://schemas.openxmlformats.org/officeDocument/2006/relationships/slide" Target="slides/slide19.xml"/><Relationship Id="rId23" Type="http://schemas.openxmlformats.org/officeDocument/2006/relationships/slide" Target="slides/slide20.xml"/><Relationship Id="rId24" Type="http://schemas.openxmlformats.org/officeDocument/2006/relationships/slide" Target="slides/slide21.xml"/><Relationship Id="rId25" Type="http://schemas.openxmlformats.org/officeDocument/2006/relationships/slide" Target="slides/slide22.xml"/><Relationship Id="rId26" Type="http://schemas.openxmlformats.org/officeDocument/2006/relationships/slide" Target="slides/slide23.xml"/><Relationship Id="rId27" Type="http://schemas.openxmlformats.org/officeDocument/2006/relationships/slide" Target="slides/slide24.xml"/><Relationship Id="rId28" Type="http://schemas.openxmlformats.org/officeDocument/2006/relationships/slide" Target="slides/slide25.xml"/><Relationship Id="rId29" Type="http://schemas.openxmlformats.org/officeDocument/2006/relationships/slide" Target="slides/slide26.xml"/><Relationship Id="rId30" Type="http://schemas.openxmlformats.org/officeDocument/2006/relationships/slide" Target="slides/slide27.xml"/><Relationship Id="rId31" Type="http://schemas.openxmlformats.org/officeDocument/2006/relationships/slide" Target="slides/slide28.xml"/><Relationship Id="rId32" Type="http://schemas.openxmlformats.org/officeDocument/2006/relationships/slide" Target="slides/slide29.xml"/><Relationship Id="rId33" Type="http://schemas.openxmlformats.org/officeDocument/2006/relationships/slide" Target="slides/slide30.xml"/><Relationship Id="rId34" Type="http://schemas.openxmlformats.org/officeDocument/2006/relationships/slide" Target="slides/slide31.xml"/><Relationship Id="rId35" Type="http://schemas.openxmlformats.org/officeDocument/2006/relationships/slide" Target="slides/slide32.xml"/><Relationship Id="rId36" Type="http://schemas.openxmlformats.org/officeDocument/2006/relationships/slide" Target="slides/slide33.xml"/><Relationship Id="rId37" Type="http://schemas.openxmlformats.org/officeDocument/2006/relationships/slide" Target="slides/slide34.xml"/><Relationship Id="rId38" Type="http://schemas.openxmlformats.org/officeDocument/2006/relationships/slide" Target="slides/slide35.xml"/><Relationship Id="rId39" Type="http://schemas.openxmlformats.org/officeDocument/2006/relationships/slide" Target="slides/slide36.xml"/><Relationship Id="rId40" Type="http://schemas.openxmlformats.org/officeDocument/2006/relationships/slide" Target="slides/slide37.xml"/><Relationship Id="rId41" Type="http://schemas.openxmlformats.org/officeDocument/2006/relationships/slide" Target="slides/slide38.xml"/><Relationship Id="rId42" Type="http://schemas.openxmlformats.org/officeDocument/2006/relationships/slide" Target="slides/slide39.xml"/><Relationship Id="rId43" Type="http://schemas.openxmlformats.org/officeDocument/2006/relationships/slide" Target="slides/slide40.xml"/><Relationship Id="rId44" Type="http://schemas.openxmlformats.org/officeDocument/2006/relationships/slide" Target="slides/slide41.xml"/><Relationship Id="rId45" Type="http://schemas.openxmlformats.org/officeDocument/2006/relationships/slide" Target="slides/slide42.xml"/><Relationship Id="rId46" Type="http://schemas.openxmlformats.org/officeDocument/2006/relationships/slide" Target="slides/slide43.xml"/><Relationship Id="rId47" Type="http://schemas.openxmlformats.org/officeDocument/2006/relationships/slide" Target="slides/slide44.xml"/><Relationship Id="rId48" Type="http://schemas.openxmlformats.org/officeDocument/2006/relationships/slide" Target="slides/slide45.xml"/><Relationship Id="rId49" Type="http://schemas.openxmlformats.org/officeDocument/2006/relationships/slide" Target="slides/slide46.xml"/><Relationship Id="rId50" Type="http://schemas.openxmlformats.org/officeDocument/2006/relationships/slide" Target="slides/slide47.xml"/><Relationship Id="rId51" Type="http://schemas.openxmlformats.org/officeDocument/2006/relationships/slide" Target="slides/slide48.xml"/><Relationship Id="rId52" Type="http://schemas.openxmlformats.org/officeDocument/2006/relationships/slide" Target="slides/slide49.xml"/><Relationship Id="rId53" Type="http://schemas.openxmlformats.org/officeDocument/2006/relationships/slide" Target="slides/slide50.xml"/><Relationship Id="rId54" Type="http://schemas.openxmlformats.org/officeDocument/2006/relationships/slide" Target="slides/slide51.xml"/><Relationship Id="rId55" Type="http://schemas.openxmlformats.org/officeDocument/2006/relationships/slide" Target="slides/slide52.xml"/><Relationship Id="rId56" Type="http://schemas.openxmlformats.org/officeDocument/2006/relationships/slide" Target="slides/slide53.xml"/><Relationship Id="rId57" Type="http://schemas.openxmlformats.org/officeDocument/2006/relationships/slide" Target="slides/slide54.xml"/><Relationship Id="rId58" Type="http://schemas.openxmlformats.org/officeDocument/2006/relationships/tableStyles" Target="tableStyles.xml"/><Relationship Id="rId59" Type="http://schemas.openxmlformats.org/officeDocument/2006/relationships/presProps" Target="presProps.xml"/><Relationship Id="rId60" Type="http://schemas.openxmlformats.org/officeDocument/2006/relationships/viewProps" Target="viewProps.xml"/><Relationship Id="rId61" Type="http://schemas.openxmlformats.org/officeDocument/2006/relationships/theme" Target="theme/theme1.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Office_Excel_2007_Workbook1.xlsx"/><Relationship Id="rId2" Type="http://schemas.microsoft.com/office/2011/relationships/chartStyle" Target="style1.xml"/><Relationship Id="rId3" Type="http://schemas.microsoft.com/office/2011/relationships/chartColorStyle" Target="colors1.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Sales</c:v>
                </c:pt>
              </c:strCache>
            </c:strRef>
          </c:tx>
          <c:spPr>
            <a:solidFill>
              <a:schemeClr val="accent1"/>
            </a:solidFill>
            <a:ln w="19050">
              <a:solidFill>
                <a:schemeClr val="lt1"/>
              </a:solid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Sheet1!$A$2:$A$13</c:f>
              <c:strCache>
                <c:ptCount val="12"/>
                <c:pt idx="0">
                  <c:v>Hindi</c:v>
                </c:pt>
                <c:pt idx="1">
                  <c:v>Malvi</c:v>
                </c:pt>
                <c:pt idx="2">
                  <c:v>Bundeli</c:v>
                </c:pt>
                <c:pt idx="3">
                  <c:v>Bagheli</c:v>
                </c:pt>
                <c:pt idx="4">
                  <c:v>Nimadi</c:v>
                </c:pt>
                <c:pt idx="5">
                  <c:v>Bhili</c:v>
                </c:pt>
                <c:pt idx="6">
                  <c:v>Marathi</c:v>
                </c:pt>
                <c:pt idx="7">
                  <c:v>Gondi</c:v>
                </c:pt>
                <c:pt idx="8">
                  <c:v>Pauri Bareli</c:v>
                </c:pt>
                <c:pt idx="9">
                  <c:v>Urdu</c:v>
                </c:pt>
                <c:pt idx="10">
                  <c:v>Bhilali</c:v>
                </c:pt>
                <c:pt idx="11">
                  <c:v>Others</c:v>
                </c:pt>
              </c:strCache>
            </c:strRef>
          </c:cat>
          <c:val>
            <c:numRef>
              <c:f>Sheet1!$B$2:$B$13</c:f>
              <c:numCache>
                <c:formatCode>General</c:formatCode>
                <c:ptCount val="12"/>
                <c:pt idx="0">
                  <c:v>67.98</c:v>
                </c:pt>
                <c:pt idx="1">
                  <c:v>6.45</c:v>
                </c:pt>
                <c:pt idx="2">
                  <c:v>5.92</c:v>
                </c:pt>
                <c:pt idx="3">
                  <c:v>3.63</c:v>
                </c:pt>
                <c:pt idx="4">
                  <c:v>3.16</c:v>
                </c:pt>
                <c:pt idx="5">
                  <c:v>2.5</c:v>
                </c:pt>
                <c:pt idx="6">
                  <c:v>1.7</c:v>
                </c:pt>
                <c:pt idx="7">
                  <c:v>1.57</c:v>
                </c:pt>
                <c:pt idx="8">
                  <c:v>1.36</c:v>
                </c:pt>
                <c:pt idx="9">
                  <c:v>1.26</c:v>
                </c:pt>
                <c:pt idx="10">
                  <c:v>1.04</c:v>
                </c:pt>
                <c:pt idx="11">
                  <c:v>3.43</c:v>
                </c:pt>
              </c:numCache>
            </c:numRef>
          </c:val>
        </c:ser>
        <c:dLbls>
          <c:showLegendKey val="0"/>
          <c:showVal val="0"/>
          <c:showCatName val="0"/>
          <c:showSerName val="0"/>
          <c:showPercent val="0"/>
          <c:showBubbleSize val="0"/>
        </c:dLbls>
        <c:gapWidth val="150"/>
        <c:axId val="378986712"/>
        <c:axId val="378984416"/>
      </c:barChart>
      <c:catAx>
        <c:axId val="378986712"/>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800" b="0" i="0" u="none" strike="noStrike" kern="1200" baseline="0">
                <a:solidFill>
                  <a:schemeClr val="tx1">
                    <a:lumMod val="65000"/>
                    <a:lumOff val="35000"/>
                  </a:schemeClr>
                </a:solidFill>
                <a:latin typeface="+mn-lt"/>
                <a:ea typeface="+mn-ea"/>
                <a:cs typeface="+mn-cs"/>
              </a:defRPr>
            </a:pPr>
            <a:endParaRPr lang="en-US"/>
          </a:p>
        </c:txPr>
        <c:crossAx val="378984416"/>
        <c:crosses val="autoZero"/>
        <c:auto val="1"/>
        <c:lblAlgn val="ctr"/>
        <c:lblOffset val="100"/>
        <c:noMultiLvlLbl val="0"/>
      </c:catAx>
      <c:valAx>
        <c:axId val="378984416"/>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out"/>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378986712"/>
        <c:crosses val="autoZero"/>
        <c:crossBetween val="between"/>
      </c:valAx>
      <c:spPr>
        <a:noFill/>
        <a:ln>
          <a:solidFill>
            <a:srgbClr val="00B050"/>
          </a:solid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n-US"/>
    </a:p>
  </c:txPr>
  <c:externalData r:id="rId1">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drawings/_rels/vmlDrawing2367.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2368.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2369.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2370.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2371.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2372.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2373.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2374.vml.rels><?xml version="1.0" encoding="UTF-8" standalone="yes"?>
<Relationships xmlns="http://schemas.openxmlformats.org/package/2006/relationships"><Relationship Id="rId1" Type="http://schemas.openxmlformats.org/officeDocument/2006/relationships/image" Target="../media/image1.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82" name=""/>
        <p:cNvGrpSpPr/>
        <p:nvPr/>
      </p:nvGrpSpPr>
      <p:grpSpPr>
        <a:xfrm>
          <a:off x="0" y="0"/>
          <a:ext cx="0" cy="0"/>
          <a:chOff x="0" y="0"/>
          <a:chExt cx="0" cy="0"/>
        </a:xfrm>
      </p:grpSpPr>
      <p:sp>
        <p:nvSpPr>
          <p:cNvPr id="1049922" name="Header Placeholder 1"/>
          <p:cNvSpPr>
            <a:spLocks noGrp="1"/>
          </p:cNvSpPr>
          <p:nvPr>
            <p:ph type="hdr" sz="quarter"/>
          </p:nvPr>
        </p:nvSpPr>
        <p:spPr>
          <a:xfrm>
            <a:off x="0" y="0"/>
            <a:ext cx="2971800" cy="458788"/>
          </a:xfrm>
          <a:prstGeom prst="rect"/>
        </p:spPr>
        <p:txBody>
          <a:bodyPr bIns="45720" lIns="91440" rIns="91440" rtlCol="0" tIns="45720" vert="horz"/>
          <a:lstStyle>
            <a:lvl1pPr algn="l">
              <a:defRPr sz="1200"/>
            </a:lvl1pPr>
          </a:lstStyle>
          <a:p>
            <a:endParaRPr lang="en-US"/>
          </a:p>
        </p:txBody>
      </p:sp>
      <p:sp>
        <p:nvSpPr>
          <p:cNvPr id="1049923" name="Date Placeholder 2"/>
          <p:cNvSpPr>
            <a:spLocks noGrp="1"/>
          </p:cNvSpPr>
          <p:nvPr>
            <p:ph type="dt" idx="1"/>
          </p:nvPr>
        </p:nvSpPr>
        <p:spPr>
          <a:xfrm>
            <a:off x="3884613" y="0"/>
            <a:ext cx="2971800" cy="458788"/>
          </a:xfrm>
          <a:prstGeom prst="rect"/>
        </p:spPr>
        <p:txBody>
          <a:bodyPr bIns="45720" lIns="91440" rIns="91440" rtlCol="0" tIns="45720" vert="horz"/>
          <a:lstStyle>
            <a:lvl1pPr algn="r">
              <a:defRPr sz="1200"/>
            </a:lvl1pPr>
          </a:lstStyle>
          <a:p>
            <a:fld id="{6E387571-67ED-4D5C-8A51-7B273F6C9558}" type="datetimeFigureOut">
              <a:rPr lang="en-US" smtClean="0"/>
              <a:t>11/19/2020</a:t>
            </a:fld>
            <a:endParaRPr lang="en-US"/>
          </a:p>
        </p:txBody>
      </p:sp>
      <p:sp>
        <p:nvSpPr>
          <p:cNvPr id="1049924" name="Slide Image Placeholder 3"/>
          <p:cNvSpPr>
            <a:spLocks noChangeAspect="1" noRot="1" noGrp="1"/>
          </p:cNvSpPr>
          <p:nvPr>
            <p:ph type="sldImg" idx="2"/>
          </p:nvPr>
        </p:nvSpPr>
        <p:spPr>
          <a:xfrm>
            <a:off x="685800" y="1143000"/>
            <a:ext cx="5486400" cy="3086100"/>
          </a:xfrm>
          <a:prstGeom prst="rect"/>
          <a:noFill/>
          <a:ln w="12700">
            <a:solidFill>
              <a:prstClr val="black"/>
            </a:solidFill>
          </a:ln>
        </p:spPr>
        <p:txBody>
          <a:bodyPr anchor="ctr" bIns="45720" lIns="91440" rIns="91440" rtlCol="0" tIns="45720" vert="horz"/>
          <a:p>
            <a:endParaRPr lang="en-US"/>
          </a:p>
        </p:txBody>
      </p:sp>
      <p:sp>
        <p:nvSpPr>
          <p:cNvPr id="1049925" name="Notes Placeholder 4"/>
          <p:cNvSpPr>
            <a:spLocks noGrp="1"/>
          </p:cNvSpPr>
          <p:nvPr>
            <p:ph type="body" sz="quarter" idx="3"/>
          </p:nvPr>
        </p:nvSpPr>
        <p:spPr>
          <a:xfrm>
            <a:off x="685800" y="4400550"/>
            <a:ext cx="5486400" cy="3600450"/>
          </a:xfrm>
          <a:prstGeom prst="rect"/>
        </p:spPr>
        <p:txBody>
          <a:bodyPr bIns="45720" lIns="91440" rIns="91440" rtlCol="0" tIns="45720" vert="horz"/>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49926" name="Footer Placeholder 5"/>
          <p:cNvSpPr>
            <a:spLocks noGrp="1"/>
          </p:cNvSpPr>
          <p:nvPr>
            <p:ph type="ftr" sz="quarter" idx="4"/>
          </p:nvPr>
        </p:nvSpPr>
        <p:spPr>
          <a:xfrm>
            <a:off x="0" y="8685213"/>
            <a:ext cx="2971800" cy="458787"/>
          </a:xfrm>
          <a:prstGeom prst="rect"/>
        </p:spPr>
        <p:txBody>
          <a:bodyPr anchor="b" bIns="45720" lIns="91440" rIns="91440" rtlCol="0" tIns="45720" vert="horz"/>
          <a:lstStyle>
            <a:lvl1pPr algn="l">
              <a:defRPr sz="1200"/>
            </a:lvl1pPr>
          </a:lstStyle>
          <a:p>
            <a:endParaRPr lang="en-US"/>
          </a:p>
        </p:txBody>
      </p:sp>
      <p:sp>
        <p:nvSpPr>
          <p:cNvPr id="1049927" name="Slide Number Placeholder 6"/>
          <p:cNvSpPr>
            <a:spLocks noGrp="1"/>
          </p:cNvSpPr>
          <p:nvPr>
            <p:ph type="sldNum" sz="quarter" idx="5"/>
          </p:nvPr>
        </p:nvSpPr>
        <p:spPr>
          <a:xfrm>
            <a:off x="3884613" y="8685213"/>
            <a:ext cx="2971800" cy="458787"/>
          </a:xfrm>
          <a:prstGeom prst="rect"/>
        </p:spPr>
        <p:txBody>
          <a:bodyPr anchor="b" bIns="45720" lIns="91440" rIns="91440" rtlCol="0" tIns="45720" vert="horz"/>
          <a:lstStyle>
            <a:lvl1pPr algn="r">
              <a:defRPr sz="1200"/>
            </a:lvl1pPr>
          </a:lstStyle>
          <a:p>
            <a:fld id="{3B299A76-1D45-489B-B381-45DC2D2554EF}" type="slidenum">
              <a:rPr lang="en-US" smtClean="0"/>
              <a:t>‹#›</a:t>
            </a:fld>
            <a:endParaRPr lang="en-US"/>
          </a:p>
        </p:txBody>
      </p:sp>
    </p:spTree>
  </p:cSld>
  <p:clrMap accent1="accent1" accent2="accent2" accent3="accent3" accent4="accent4" accent5="accent5" accent6="accent6" bg1="lt1" bg2="lt2" tx1="dk1" tx2="dk2" hlink="hlink" folHlink="folHlink"/>
  <p:notesStyle>
    <a:lvl1pPr algn="l" defTabSz="914400" eaLnBrk="1" hangingPunct="1" latinLnBrk="0" marL="0" rtl="0">
      <a:defRPr sz="1200" kern="1200">
        <a:solidFill>
          <a:schemeClr val="tx1"/>
        </a:solidFill>
        <a:latin typeface="+mn-lt"/>
        <a:ea typeface="+mn-ea"/>
        <a:cs typeface="+mn-cs"/>
      </a:defRPr>
    </a:lvl1pPr>
    <a:lvl2pPr algn="l" defTabSz="914400" eaLnBrk="1" hangingPunct="1" latinLnBrk="0" marL="457200" rtl="0">
      <a:defRPr sz="1200" kern="1200">
        <a:solidFill>
          <a:schemeClr val="tx1"/>
        </a:solidFill>
        <a:latin typeface="+mn-lt"/>
        <a:ea typeface="+mn-ea"/>
        <a:cs typeface="+mn-cs"/>
      </a:defRPr>
    </a:lvl2pPr>
    <a:lvl3pPr algn="l" defTabSz="914400" eaLnBrk="1" hangingPunct="1" latinLnBrk="0" marL="914400" rtl="0">
      <a:defRPr sz="1200" kern="1200">
        <a:solidFill>
          <a:schemeClr val="tx1"/>
        </a:solidFill>
        <a:latin typeface="+mn-lt"/>
        <a:ea typeface="+mn-ea"/>
        <a:cs typeface="+mn-cs"/>
      </a:defRPr>
    </a:lvl3pPr>
    <a:lvl4pPr algn="l" defTabSz="914400" eaLnBrk="1" hangingPunct="1" latinLnBrk="0" marL="1371600" rtl="0">
      <a:defRPr sz="1200" kern="1200">
        <a:solidFill>
          <a:schemeClr val="tx1"/>
        </a:solidFill>
        <a:latin typeface="+mn-lt"/>
        <a:ea typeface="+mn-ea"/>
        <a:cs typeface="+mn-cs"/>
      </a:defRPr>
    </a:lvl4pPr>
    <a:lvl5pPr algn="l" defTabSz="914400" eaLnBrk="1" hangingPunct="1" latinLnBrk="0" marL="1828800" rtl="0">
      <a:defRPr sz="1200" kern="1200">
        <a:solidFill>
          <a:schemeClr val="tx1"/>
        </a:solidFill>
        <a:latin typeface="+mn-lt"/>
        <a:ea typeface="+mn-ea"/>
        <a:cs typeface="+mn-cs"/>
      </a:defRPr>
    </a:lvl5pPr>
    <a:lvl6pPr algn="l" defTabSz="914400" eaLnBrk="1" hangingPunct="1" latinLnBrk="0" marL="2286000" rtl="0">
      <a:defRPr sz="1200" kern="1200">
        <a:solidFill>
          <a:schemeClr val="tx1"/>
        </a:solidFill>
        <a:latin typeface="+mn-lt"/>
        <a:ea typeface="+mn-ea"/>
        <a:cs typeface="+mn-cs"/>
      </a:defRPr>
    </a:lvl6pPr>
    <a:lvl7pPr algn="l" defTabSz="914400" eaLnBrk="1" hangingPunct="1" latinLnBrk="0" marL="2743200" rtl="0">
      <a:defRPr sz="1200" kern="1200">
        <a:solidFill>
          <a:schemeClr val="tx1"/>
        </a:solidFill>
        <a:latin typeface="+mn-lt"/>
        <a:ea typeface="+mn-ea"/>
        <a:cs typeface="+mn-cs"/>
      </a:defRPr>
    </a:lvl7pPr>
    <a:lvl8pPr algn="l" defTabSz="914400" eaLnBrk="1" hangingPunct="1" latinLnBrk="0" marL="3200400" rtl="0">
      <a:defRPr sz="1200" kern="1200">
        <a:solidFill>
          <a:schemeClr val="tx1"/>
        </a:solidFill>
        <a:latin typeface="+mn-lt"/>
        <a:ea typeface="+mn-ea"/>
        <a:cs typeface="+mn-cs"/>
      </a:defRPr>
    </a:lvl8pPr>
    <a:lvl9pPr algn="l" defTabSz="914400" eaLnBrk="1" hangingPunct="1" latinLnBrk="0" marL="3657600" rtl="0">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slide" Target="../slides/slide5.xml"/><Relationship Id="rId2"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slide" Target="../slides/slide6.xml"/><Relationship Id="rId2"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slide" Target="../slides/slide7.xml"/><Relationship Id="rId2"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slide" Target="../slides/slide8.xml"/><Relationship Id="rId2"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slide" Target="../slides/slide9.xml"/><Relationship Id="rId2"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slide" Target="../slides/slide54.xml"/><Relationship Id="rId2"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65" name=""/>
        <p:cNvGrpSpPr/>
        <p:nvPr/>
      </p:nvGrpSpPr>
      <p:grpSpPr>
        <a:xfrm>
          <a:off x="0" y="0"/>
          <a:ext cx="0" cy="0"/>
          <a:chOff x="0" y="0"/>
          <a:chExt cx="0" cy="0"/>
        </a:xfrm>
      </p:grpSpPr>
      <p:sp>
        <p:nvSpPr>
          <p:cNvPr id="1048727" name="Slide Image Placeholder 1"/>
          <p:cNvSpPr>
            <a:spLocks noChangeAspect="1" noRot="1" noGrp="1"/>
          </p:cNvSpPr>
          <p:nvPr>
            <p:ph type="sldImg"/>
          </p:nvPr>
        </p:nvSpPr>
        <p:spPr/>
      </p:sp>
      <p:sp>
        <p:nvSpPr>
          <p:cNvPr id="1048728" name="Notes Placeholder 2"/>
          <p:cNvSpPr>
            <a:spLocks noGrp="1"/>
          </p:cNvSpPr>
          <p:nvPr>
            <p:ph type="body" idx="1"/>
          </p:nvPr>
        </p:nvSpPr>
        <p:spPr/>
        <p:txBody>
          <a:bodyPr/>
          <a:p>
            <a:endParaRPr dirty="0" lang="en-US"/>
          </a:p>
        </p:txBody>
      </p:sp>
      <p:sp>
        <p:nvSpPr>
          <p:cNvPr id="1048729" name="Slide Number Placeholder 3"/>
          <p:cNvSpPr>
            <a:spLocks noGrp="1"/>
          </p:cNvSpPr>
          <p:nvPr>
            <p:ph type="sldNum" sz="quarter" idx="5"/>
          </p:nvPr>
        </p:nvSpPr>
        <p:spPr/>
        <p:txBody>
          <a:bodyPr/>
          <a:p>
            <a:fld id="{3B299A76-1D45-489B-B381-45DC2D2554EF}" type="slidenum">
              <a:rPr lang="en-US" smtClean="0"/>
              <a:t>5</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69" name=""/>
        <p:cNvGrpSpPr/>
        <p:nvPr/>
      </p:nvGrpSpPr>
      <p:grpSpPr>
        <a:xfrm>
          <a:off x="0" y="0"/>
          <a:ext cx="0" cy="0"/>
          <a:chOff x="0" y="0"/>
          <a:chExt cx="0" cy="0"/>
        </a:xfrm>
      </p:grpSpPr>
      <p:sp>
        <p:nvSpPr>
          <p:cNvPr id="1048913" name="Slide Image Placeholder 1"/>
          <p:cNvSpPr>
            <a:spLocks noChangeAspect="1" noRot="1" noGrp="1"/>
          </p:cNvSpPr>
          <p:nvPr>
            <p:ph type="sldImg"/>
          </p:nvPr>
        </p:nvSpPr>
        <p:spPr/>
      </p:sp>
      <p:sp>
        <p:nvSpPr>
          <p:cNvPr id="1048914" name="Notes Placeholder 2"/>
          <p:cNvSpPr>
            <a:spLocks noGrp="1"/>
          </p:cNvSpPr>
          <p:nvPr>
            <p:ph type="body" idx="1"/>
          </p:nvPr>
        </p:nvSpPr>
        <p:spPr/>
        <p:txBody>
          <a:bodyPr/>
          <a:p>
            <a:endParaRPr dirty="0" lang="en-US"/>
          </a:p>
        </p:txBody>
      </p:sp>
      <p:sp>
        <p:nvSpPr>
          <p:cNvPr id="1048915" name="Slide Number Placeholder 3"/>
          <p:cNvSpPr>
            <a:spLocks noGrp="1"/>
          </p:cNvSpPr>
          <p:nvPr>
            <p:ph type="sldNum" sz="quarter" idx="5"/>
          </p:nvPr>
        </p:nvSpPr>
        <p:spPr/>
        <p:txBody>
          <a:bodyPr/>
          <a:p>
            <a:fld id="{3B299A76-1D45-489B-B381-45DC2D2554EF}" type="slidenum">
              <a:rPr lang="en-US" smtClean="0"/>
              <a:t>6</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86" name=""/>
        <p:cNvGrpSpPr/>
        <p:nvPr/>
      </p:nvGrpSpPr>
      <p:grpSpPr>
        <a:xfrm>
          <a:off x="0" y="0"/>
          <a:ext cx="0" cy="0"/>
          <a:chOff x="0" y="0"/>
          <a:chExt cx="0" cy="0"/>
        </a:xfrm>
      </p:grpSpPr>
      <p:sp>
        <p:nvSpPr>
          <p:cNvPr id="1049221" name="Slide Image Placeholder 1"/>
          <p:cNvSpPr>
            <a:spLocks noChangeAspect="1" noRot="1" noGrp="1"/>
          </p:cNvSpPr>
          <p:nvPr>
            <p:ph type="sldImg"/>
          </p:nvPr>
        </p:nvSpPr>
        <p:spPr/>
      </p:sp>
      <p:sp>
        <p:nvSpPr>
          <p:cNvPr id="1049222" name="Notes Placeholder 2"/>
          <p:cNvSpPr>
            <a:spLocks noGrp="1"/>
          </p:cNvSpPr>
          <p:nvPr>
            <p:ph type="body" idx="1"/>
          </p:nvPr>
        </p:nvSpPr>
        <p:spPr/>
        <p:txBody>
          <a:bodyPr/>
          <a:p>
            <a:endParaRPr dirty="0" lang="en-US"/>
          </a:p>
        </p:txBody>
      </p:sp>
      <p:sp>
        <p:nvSpPr>
          <p:cNvPr id="1049223" name="Slide Number Placeholder 3"/>
          <p:cNvSpPr>
            <a:spLocks noGrp="1"/>
          </p:cNvSpPr>
          <p:nvPr>
            <p:ph type="sldNum" sz="quarter" idx="5"/>
          </p:nvPr>
        </p:nvSpPr>
        <p:spPr/>
        <p:txBody>
          <a:bodyPr/>
          <a:p>
            <a:fld id="{3B299A76-1D45-489B-B381-45DC2D2554EF}" type="slidenum">
              <a:rPr lang="en-US" smtClean="0"/>
              <a:t>7</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96" name=""/>
        <p:cNvGrpSpPr/>
        <p:nvPr/>
      </p:nvGrpSpPr>
      <p:grpSpPr>
        <a:xfrm>
          <a:off x="0" y="0"/>
          <a:ext cx="0" cy="0"/>
          <a:chOff x="0" y="0"/>
          <a:chExt cx="0" cy="0"/>
        </a:xfrm>
      </p:grpSpPr>
      <p:sp>
        <p:nvSpPr>
          <p:cNvPr id="1049420" name="Slide Image Placeholder 1"/>
          <p:cNvSpPr>
            <a:spLocks noChangeAspect="1" noRot="1" noGrp="1"/>
          </p:cNvSpPr>
          <p:nvPr>
            <p:ph type="sldImg"/>
          </p:nvPr>
        </p:nvSpPr>
        <p:spPr/>
      </p:sp>
      <p:sp>
        <p:nvSpPr>
          <p:cNvPr id="1049421" name="Notes Placeholder 2"/>
          <p:cNvSpPr>
            <a:spLocks noGrp="1"/>
          </p:cNvSpPr>
          <p:nvPr>
            <p:ph type="body" idx="1"/>
          </p:nvPr>
        </p:nvSpPr>
        <p:spPr/>
        <p:txBody>
          <a:bodyPr/>
          <a:p>
            <a:endParaRPr dirty="0" lang="en-US"/>
          </a:p>
        </p:txBody>
      </p:sp>
      <p:sp>
        <p:nvSpPr>
          <p:cNvPr id="1049422" name="Slide Number Placeholder 3"/>
          <p:cNvSpPr>
            <a:spLocks noGrp="1"/>
          </p:cNvSpPr>
          <p:nvPr>
            <p:ph type="sldNum" sz="quarter" idx="5"/>
          </p:nvPr>
        </p:nvSpPr>
        <p:spPr/>
        <p:txBody>
          <a:bodyPr/>
          <a:p>
            <a:fld id="{3B299A76-1D45-489B-B381-45DC2D2554EF}" type="slidenum">
              <a:rPr lang="en-US" smtClean="0"/>
              <a:t>8</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99" name=""/>
        <p:cNvGrpSpPr/>
        <p:nvPr/>
      </p:nvGrpSpPr>
      <p:grpSpPr>
        <a:xfrm>
          <a:off x="0" y="0"/>
          <a:ext cx="0" cy="0"/>
          <a:chOff x="0" y="0"/>
          <a:chExt cx="0" cy="0"/>
        </a:xfrm>
      </p:grpSpPr>
      <p:sp>
        <p:nvSpPr>
          <p:cNvPr id="1049427" name="Slide Image Placeholder 1"/>
          <p:cNvSpPr>
            <a:spLocks noChangeAspect="1" noRot="1" noGrp="1"/>
          </p:cNvSpPr>
          <p:nvPr>
            <p:ph type="sldImg"/>
          </p:nvPr>
        </p:nvSpPr>
        <p:spPr/>
      </p:sp>
      <p:sp>
        <p:nvSpPr>
          <p:cNvPr id="1049428" name="Notes Placeholder 2"/>
          <p:cNvSpPr>
            <a:spLocks noGrp="1"/>
          </p:cNvSpPr>
          <p:nvPr>
            <p:ph type="body" idx="1"/>
          </p:nvPr>
        </p:nvSpPr>
        <p:spPr/>
        <p:txBody>
          <a:bodyPr/>
          <a:p>
            <a:endParaRPr dirty="0" lang="en-US"/>
          </a:p>
        </p:txBody>
      </p:sp>
      <p:sp>
        <p:nvSpPr>
          <p:cNvPr id="1049429" name="Slide Number Placeholder 3"/>
          <p:cNvSpPr>
            <a:spLocks noGrp="1"/>
          </p:cNvSpPr>
          <p:nvPr>
            <p:ph type="sldNum" sz="quarter" idx="5"/>
          </p:nvPr>
        </p:nvSpPr>
        <p:spPr/>
        <p:txBody>
          <a:bodyPr/>
          <a:p>
            <a:fld id="{3B299A76-1D45-489B-B381-45DC2D2554EF}" type="slidenum">
              <a:rPr lang="en-US" smtClean="0"/>
              <a:t>9</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55" name=""/>
        <p:cNvGrpSpPr/>
        <p:nvPr/>
      </p:nvGrpSpPr>
      <p:grpSpPr>
        <a:xfrm>
          <a:off x="0" y="0"/>
          <a:ext cx="0" cy="0"/>
          <a:chOff x="0" y="0"/>
          <a:chExt cx="0" cy="0"/>
        </a:xfrm>
      </p:grpSpPr>
      <p:sp>
        <p:nvSpPr>
          <p:cNvPr id="1049766" name="Slide Image Placeholder 1"/>
          <p:cNvSpPr>
            <a:spLocks noChangeAspect="1" noRot="1" noGrp="1"/>
          </p:cNvSpPr>
          <p:nvPr>
            <p:ph type="sldImg"/>
          </p:nvPr>
        </p:nvSpPr>
        <p:spPr/>
      </p:sp>
      <p:sp>
        <p:nvSpPr>
          <p:cNvPr id="1049767" name="Notes Placeholder 2"/>
          <p:cNvSpPr>
            <a:spLocks noGrp="1"/>
          </p:cNvSpPr>
          <p:nvPr>
            <p:ph type="body" idx="1"/>
          </p:nvPr>
        </p:nvSpPr>
        <p:spPr/>
        <p:txBody>
          <a:bodyPr/>
          <a:p>
            <a:endParaRPr dirty="0" lang="en-US"/>
          </a:p>
        </p:txBody>
      </p:sp>
      <p:sp>
        <p:nvSpPr>
          <p:cNvPr id="1049768" name="Slide Number Placeholder 3"/>
          <p:cNvSpPr>
            <a:spLocks noGrp="1"/>
          </p:cNvSpPr>
          <p:nvPr>
            <p:ph type="sldNum" sz="quarter" idx="5"/>
          </p:nvPr>
        </p:nvSpPr>
        <p:spPr/>
        <p:txBody>
          <a:bodyPr/>
          <a:p>
            <a:fld id="{3B299A76-1D45-489B-B381-45DC2D2554EF}" type="slidenum">
              <a:rPr lang="en-US" smtClean="0"/>
              <a:t>36</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image" Target="../media/image2.png"/><Relationship Id="rId2"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image" Target="../media/image3.png"/><Relationship Id="rId2"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image" Target="../media/image3.png"/><Relationship Id="rId2"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image" Target="../media/image3.png"/><Relationship Id="rId2"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image" Target="../media/image3.png"/><Relationship Id="rId2"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image" Target="../media/image3.png"/><Relationship Id="rId2"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image" Target="../media/image3.png"/><Relationship Id="rId2"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image" Target="../media/image3.png"/><Relationship Id="rId2"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image" Target="../media/image3.png"/><Relationship Id="rId2"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image" Target="../media/image3.png"/><Relationship Id="rId2"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image" Target="../media/image3.png"/><Relationship Id="rId2"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image" Target="../media/image3.png"/><Relationship Id="rId2"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image" Target="../media/image3.png"/><Relationship Id="rId2"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image" Target="../media/image3.png"/><Relationship Id="rId2"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image" Target="../media/image3.png"/><Relationship Id="rId2"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image" Target="../media/image3.png"/><Relationship Id="rId2"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image" Target="../media/image3.png"/><Relationship Id="rId2"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type="title">
  <p:cSld name="Title Slide">
    <p:spTree>
      <p:nvGrpSpPr>
        <p:cNvPr id="25" name=""/>
        <p:cNvGrpSpPr/>
        <p:nvPr/>
      </p:nvGrpSpPr>
      <p:grpSpPr>
        <a:xfrm>
          <a:off x="0" y="0"/>
          <a:ext cx="0" cy="0"/>
          <a:chOff x="0" y="0"/>
          <a:chExt cx="0" cy="0"/>
        </a:xfrm>
      </p:grpSpPr>
      <p:sp>
        <p:nvSpPr>
          <p:cNvPr id="1048581" name="Title 1"/>
          <p:cNvSpPr>
            <a:spLocks noGrp="1"/>
          </p:cNvSpPr>
          <p:nvPr>
            <p:ph type="ctrTitle"/>
          </p:nvPr>
        </p:nvSpPr>
        <p:spPr>
          <a:xfrm>
            <a:off x="1524000" y="1122363"/>
            <a:ext cx="9144000" cy="2387600"/>
          </a:xfrm>
        </p:spPr>
        <p:txBody>
          <a:bodyPr anchor="b"/>
          <a:lstStyle>
            <a:lvl1pPr algn="ctr">
              <a:defRPr sz="6000"/>
            </a:lvl1pPr>
          </a:lstStyle>
          <a:p>
            <a:r>
              <a:rPr dirty="0" lang="en-US"/>
              <a:t>Click to edit Master title style</a:t>
            </a:r>
          </a:p>
        </p:txBody>
      </p:sp>
      <p:sp>
        <p:nvSpPr>
          <p:cNvPr id="1048582" name="Subtitle 2"/>
          <p:cNvSpPr>
            <a:spLocks noGrp="1"/>
          </p:cNvSpPr>
          <p:nvPr>
            <p:ph type="subTitle" idx="1"/>
          </p:nvPr>
        </p:nvSpPr>
        <p:spPr>
          <a:xfrm>
            <a:off x="1524000" y="3602038"/>
            <a:ext cx="9144000" cy="1655762"/>
          </a:xfrm>
        </p:spPr>
        <p:txBody>
          <a:bodyPr/>
          <a:lstStyle>
            <a:lvl1pPr algn="ctr" indent="0" marL="0">
              <a:buNone/>
              <a:defRPr sz="2400"/>
            </a:lvl1pPr>
            <a:lvl2pPr algn="ctr" indent="0" marL="457200">
              <a:buNone/>
              <a:defRPr sz="2000"/>
            </a:lvl2pPr>
            <a:lvl3pPr algn="ctr" indent="0" marL="914400">
              <a:buNone/>
              <a:defRPr sz="1800"/>
            </a:lvl3pPr>
            <a:lvl4pPr algn="ctr" indent="0" marL="1371600">
              <a:buNone/>
              <a:defRPr sz="1600"/>
            </a:lvl4pPr>
            <a:lvl5pPr algn="ctr" indent="0" marL="1828800">
              <a:buNone/>
              <a:defRPr sz="1600"/>
            </a:lvl5pPr>
            <a:lvl6pPr algn="ctr" indent="0" marL="2286000">
              <a:buNone/>
              <a:defRPr sz="1600"/>
            </a:lvl6pPr>
            <a:lvl7pPr algn="ctr" indent="0" marL="2743200">
              <a:buNone/>
              <a:defRPr sz="1600"/>
            </a:lvl7pPr>
            <a:lvl8pPr algn="ctr" indent="0" marL="3200400">
              <a:buNone/>
              <a:defRPr sz="1600"/>
            </a:lvl8pPr>
            <a:lvl9pPr algn="ctr" indent="0" marL="3657600">
              <a:buNone/>
              <a:defRPr sz="1600"/>
            </a:lvl9pPr>
          </a:lstStyle>
          <a:p>
            <a:r>
              <a:rPr lang="en-US"/>
              <a:t>Click to edit Master subtitle style</a:t>
            </a:r>
          </a:p>
        </p:txBody>
      </p:sp>
      <p:sp>
        <p:nvSpPr>
          <p:cNvPr id="1048583" name="Date Placeholder 3"/>
          <p:cNvSpPr>
            <a:spLocks noGrp="1"/>
          </p:cNvSpPr>
          <p:nvPr>
            <p:ph type="dt" sz="half" idx="10"/>
          </p:nvPr>
        </p:nvSpPr>
        <p:spPr>
          <a:xfrm>
            <a:off x="838200" y="6356350"/>
            <a:ext cx="2743200" cy="365125"/>
          </a:xfrm>
          <a:prstGeom prst="rect"/>
        </p:spPr>
        <p:txBody>
          <a:bodyPr/>
          <a:p>
            <a:fld id="{C8DD7615-E0C9-4E18-A2C4-4A1B070EDDE5}" type="datetime1">
              <a:rPr lang="en-US" smtClean="0"/>
              <a:t>11/19/2020</a:t>
            </a:fld>
            <a:endParaRPr lang="en-US"/>
          </a:p>
        </p:txBody>
      </p:sp>
      <p:sp>
        <p:nvSpPr>
          <p:cNvPr id="1048584" name="Footer Placeholder 4"/>
          <p:cNvSpPr>
            <a:spLocks noGrp="1"/>
          </p:cNvSpPr>
          <p:nvPr>
            <p:ph type="ftr" sz="quarter" idx="11"/>
          </p:nvPr>
        </p:nvSpPr>
        <p:spPr>
          <a:xfrm>
            <a:off x="4038600" y="6356350"/>
            <a:ext cx="4114800" cy="365125"/>
          </a:xfrm>
          <a:prstGeom prst="rect"/>
        </p:spPr>
        <p:txBody>
          <a:bodyPr/>
          <a:p>
            <a:endParaRPr lang="en-US"/>
          </a:p>
        </p:txBody>
      </p:sp>
      <p:sp>
        <p:nvSpPr>
          <p:cNvPr id="1048585" name="Slide Number Placeholder 5"/>
          <p:cNvSpPr>
            <a:spLocks noGrp="1"/>
          </p:cNvSpPr>
          <p:nvPr>
            <p:ph type="sldNum" sz="quarter" idx="12"/>
          </p:nvPr>
        </p:nvSpPr>
        <p:spPr/>
        <p:txBody>
          <a:bodyPr/>
          <a:p>
            <a:fld id="{89CD6E39-4852-418B-BA35-BEEEB494AB9E}" type="slidenum">
              <a:rPr lang="en-US" smtClean="0"/>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type="vertTx">
  <p:cSld name="Title and Vertical Text">
    <p:spTree>
      <p:nvGrpSpPr>
        <p:cNvPr id="176" name=""/>
        <p:cNvGrpSpPr/>
        <p:nvPr/>
      </p:nvGrpSpPr>
      <p:grpSpPr>
        <a:xfrm>
          <a:off x="0" y="0"/>
          <a:ext cx="0" cy="0"/>
          <a:chOff x="0" y="0"/>
          <a:chExt cx="0" cy="0"/>
        </a:xfrm>
      </p:grpSpPr>
      <p:sp>
        <p:nvSpPr>
          <p:cNvPr id="1049889" name="Title 1"/>
          <p:cNvSpPr>
            <a:spLocks noGrp="1"/>
          </p:cNvSpPr>
          <p:nvPr>
            <p:ph type="title"/>
          </p:nvPr>
        </p:nvSpPr>
        <p:spPr/>
        <p:txBody>
          <a:bodyPr/>
          <a:p>
            <a:r>
              <a:rPr lang="en-US"/>
              <a:t>Click to edit Master title style</a:t>
            </a:r>
          </a:p>
        </p:txBody>
      </p:sp>
      <p:sp>
        <p:nvSpPr>
          <p:cNvPr id="1049890" name="Vertical Text Placeholder 2"/>
          <p:cNvSpPr>
            <a:spLocks noGrp="1"/>
          </p:cNvSpPr>
          <p:nvPr>
            <p:ph type="body" orient="vert" idx="1"/>
          </p:nvPr>
        </p:nvSpPr>
        <p:spPr/>
        <p:txBody>
          <a:bodyPr vert="eaVert"/>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49891" name="Date Placeholder 3"/>
          <p:cNvSpPr>
            <a:spLocks noGrp="1"/>
          </p:cNvSpPr>
          <p:nvPr>
            <p:ph type="dt" sz="half" idx="10"/>
          </p:nvPr>
        </p:nvSpPr>
        <p:spPr>
          <a:xfrm>
            <a:off x="838200" y="6356350"/>
            <a:ext cx="2743200" cy="365125"/>
          </a:xfrm>
          <a:prstGeom prst="rect"/>
        </p:spPr>
        <p:txBody>
          <a:bodyPr/>
          <a:p>
            <a:fld id="{433918F2-0711-453B-AB79-051458DCE5DE}" type="datetime1">
              <a:rPr lang="en-US" smtClean="0"/>
              <a:t>11/19/2020</a:t>
            </a:fld>
            <a:endParaRPr lang="en-US"/>
          </a:p>
        </p:txBody>
      </p:sp>
      <p:sp>
        <p:nvSpPr>
          <p:cNvPr id="1049892" name="Footer Placeholder 4"/>
          <p:cNvSpPr>
            <a:spLocks noGrp="1"/>
          </p:cNvSpPr>
          <p:nvPr>
            <p:ph type="ftr" sz="quarter" idx="11"/>
          </p:nvPr>
        </p:nvSpPr>
        <p:spPr>
          <a:xfrm>
            <a:off x="4038600" y="6356350"/>
            <a:ext cx="4114800" cy="365125"/>
          </a:xfrm>
          <a:prstGeom prst="rect"/>
        </p:spPr>
        <p:txBody>
          <a:bodyPr/>
          <a:p>
            <a:endParaRPr lang="en-US"/>
          </a:p>
        </p:txBody>
      </p:sp>
      <p:sp>
        <p:nvSpPr>
          <p:cNvPr id="1049893" name="Slide Number Placeholder 5"/>
          <p:cNvSpPr>
            <a:spLocks noGrp="1"/>
          </p:cNvSpPr>
          <p:nvPr>
            <p:ph type="sldNum" sz="quarter" idx="12"/>
          </p:nvPr>
        </p:nvSpPr>
        <p:spPr/>
        <p:txBody>
          <a:bodyPr/>
          <a:p>
            <a:fld id="{89CD6E39-4852-418B-BA35-BEEEB494AB9E}"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type="vertTitleAndTx">
  <p:cSld name="Vertical Title and Text">
    <p:spTree>
      <p:nvGrpSpPr>
        <p:cNvPr id="174" name=""/>
        <p:cNvGrpSpPr/>
        <p:nvPr/>
      </p:nvGrpSpPr>
      <p:grpSpPr>
        <a:xfrm>
          <a:off x="0" y="0"/>
          <a:ext cx="0" cy="0"/>
          <a:chOff x="0" y="0"/>
          <a:chExt cx="0" cy="0"/>
        </a:xfrm>
      </p:grpSpPr>
      <p:sp>
        <p:nvSpPr>
          <p:cNvPr id="1049878" name="Vertical Title 1"/>
          <p:cNvSpPr>
            <a:spLocks noGrp="1"/>
          </p:cNvSpPr>
          <p:nvPr>
            <p:ph type="title" orient="vert"/>
          </p:nvPr>
        </p:nvSpPr>
        <p:spPr>
          <a:xfrm>
            <a:off x="8724900" y="365125"/>
            <a:ext cx="2628900" cy="5811838"/>
          </a:xfrm>
        </p:spPr>
        <p:txBody>
          <a:bodyPr vert="eaVert"/>
          <a:p>
            <a:r>
              <a:rPr lang="en-US"/>
              <a:t>Click to edit Master title style</a:t>
            </a:r>
          </a:p>
        </p:txBody>
      </p:sp>
      <p:sp>
        <p:nvSpPr>
          <p:cNvPr id="1049879" name="Vertical Text Placeholder 2"/>
          <p:cNvSpPr>
            <a:spLocks noGrp="1"/>
          </p:cNvSpPr>
          <p:nvPr>
            <p:ph type="body" orient="vert" idx="1"/>
          </p:nvPr>
        </p:nvSpPr>
        <p:spPr>
          <a:xfrm>
            <a:off x="838200" y="365125"/>
            <a:ext cx="7734300" cy="5811838"/>
          </a:xfrm>
        </p:spPr>
        <p:txBody>
          <a:bodyPr vert="eaVert"/>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49880" name="Date Placeholder 3"/>
          <p:cNvSpPr>
            <a:spLocks noGrp="1"/>
          </p:cNvSpPr>
          <p:nvPr>
            <p:ph type="dt" sz="half" idx="10"/>
          </p:nvPr>
        </p:nvSpPr>
        <p:spPr>
          <a:xfrm>
            <a:off x="838200" y="6356350"/>
            <a:ext cx="2743200" cy="365125"/>
          </a:xfrm>
          <a:prstGeom prst="rect"/>
        </p:spPr>
        <p:txBody>
          <a:bodyPr/>
          <a:p>
            <a:fld id="{CB533A68-DE81-4FAB-A242-843199367FAF}" type="datetime1">
              <a:rPr lang="en-US" smtClean="0"/>
              <a:t>11/19/2020</a:t>
            </a:fld>
            <a:endParaRPr lang="en-US"/>
          </a:p>
        </p:txBody>
      </p:sp>
      <p:sp>
        <p:nvSpPr>
          <p:cNvPr id="1049881" name="Footer Placeholder 4"/>
          <p:cNvSpPr>
            <a:spLocks noGrp="1"/>
          </p:cNvSpPr>
          <p:nvPr>
            <p:ph type="ftr" sz="quarter" idx="11"/>
          </p:nvPr>
        </p:nvSpPr>
        <p:spPr>
          <a:xfrm>
            <a:off x="4038600" y="6356350"/>
            <a:ext cx="4114800" cy="365125"/>
          </a:xfrm>
          <a:prstGeom prst="rect"/>
        </p:spPr>
        <p:txBody>
          <a:bodyPr/>
          <a:p>
            <a:endParaRPr lang="en-US"/>
          </a:p>
        </p:txBody>
      </p:sp>
      <p:sp>
        <p:nvSpPr>
          <p:cNvPr id="1049882" name="Slide Number Placeholder 5"/>
          <p:cNvSpPr>
            <a:spLocks noGrp="1"/>
          </p:cNvSpPr>
          <p:nvPr>
            <p:ph type="sldNum" sz="quarter" idx="12"/>
          </p:nvPr>
        </p:nvSpPr>
        <p:spPr/>
        <p:txBody>
          <a:bodyPr/>
          <a:p>
            <a:fld id="{89CD6E39-4852-418B-BA35-BEEEB494AB9E}" type="slidenum">
              <a:rPr lang="en-US" smtClean="0"/>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type="title">
  <p:cSld name="Title Slide">
    <p:spTree>
      <p:nvGrpSpPr>
        <p:cNvPr id="167" name=""/>
        <p:cNvGrpSpPr/>
        <p:nvPr/>
      </p:nvGrpSpPr>
      <p:grpSpPr>
        <a:xfrm>
          <a:off x="0" y="0"/>
          <a:ext cx="0" cy="0"/>
          <a:chOff x="0" y="0"/>
          <a:chExt cx="0" cy="0"/>
        </a:xfrm>
      </p:grpSpPr>
      <p:pic>
        <p:nvPicPr>
          <p:cNvPr id="2097235" name="Picture 6" descr="Droplets-HD-Title-R1d.png"/>
          <p:cNvPicPr>
            <a:picLocks noChangeAspect="1"/>
          </p:cNvPicPr>
          <p:nvPr/>
        </p:nvPicPr>
        <p:blipFill>
          <a:blip xmlns:r="http://schemas.openxmlformats.org/officeDocument/2006/relationships" r:embed="rId1"/>
          <a:stretch>
            <a:fillRect/>
          </a:stretch>
        </p:blipFill>
        <p:spPr>
          <a:xfrm>
            <a:off x="0" y="0"/>
            <a:ext cx="12192000" cy="6858000"/>
          </a:xfrm>
          <a:prstGeom prst="rect"/>
        </p:spPr>
      </p:pic>
      <p:sp>
        <p:nvSpPr>
          <p:cNvPr id="1049837" name="Title 1"/>
          <p:cNvSpPr>
            <a:spLocks noGrp="1"/>
          </p:cNvSpPr>
          <p:nvPr>
            <p:ph type="ctrTitle"/>
          </p:nvPr>
        </p:nvSpPr>
        <p:spPr>
          <a:xfrm>
            <a:off x="1751012" y="1300785"/>
            <a:ext cx="8689976" cy="2509213"/>
          </a:xfrm>
        </p:spPr>
        <p:txBody>
          <a:bodyPr anchor="b">
            <a:normAutofit/>
          </a:bodyPr>
          <a:lstStyle>
            <a:lvl1pPr algn="ctr">
              <a:defRPr sz="4800"/>
            </a:lvl1pPr>
          </a:lstStyle>
          <a:p>
            <a:r>
              <a:rPr lang="en-US"/>
              <a:t>Click to edit Master title style</a:t>
            </a:r>
            <a:endParaRPr dirty="0" lang="en-US"/>
          </a:p>
        </p:txBody>
      </p:sp>
      <p:sp>
        <p:nvSpPr>
          <p:cNvPr id="1049838" name="Subtitle 2"/>
          <p:cNvSpPr>
            <a:spLocks noGrp="1"/>
          </p:cNvSpPr>
          <p:nvPr>
            <p:ph type="subTitle" idx="1"/>
          </p:nvPr>
        </p:nvSpPr>
        <p:spPr>
          <a:xfrm>
            <a:off x="1751012" y="3886200"/>
            <a:ext cx="8689976" cy="1371599"/>
          </a:xfrm>
        </p:spPr>
        <p:txBody>
          <a:bodyPr>
            <a:normAutofit/>
          </a:bodyPr>
          <a:lstStyle>
            <a:lvl1pPr algn="ctr" indent="0" marL="0">
              <a:buNone/>
              <a:defRPr sz="2200">
                <a:solidFill>
                  <a:schemeClr val="bg1">
                    <a:lumMod val="50000"/>
                  </a:schemeClr>
                </a:solidFill>
              </a:defRPr>
            </a:lvl1pPr>
            <a:lvl2pPr algn="ctr" indent="0" marL="457200">
              <a:buNone/>
              <a:defRPr sz="2000"/>
            </a:lvl2pPr>
            <a:lvl3pPr algn="ctr" indent="0" marL="914400">
              <a:buNone/>
              <a:defRPr sz="1800"/>
            </a:lvl3pPr>
            <a:lvl4pPr algn="ctr" indent="0" marL="1371600">
              <a:buNone/>
              <a:defRPr sz="1600"/>
            </a:lvl4pPr>
            <a:lvl5pPr algn="ctr" indent="0" marL="1828800">
              <a:buNone/>
              <a:defRPr sz="1600"/>
            </a:lvl5pPr>
            <a:lvl6pPr algn="ctr" indent="0" marL="2286000">
              <a:buNone/>
              <a:defRPr sz="1600"/>
            </a:lvl6pPr>
            <a:lvl7pPr algn="ctr" indent="0" marL="2743200">
              <a:buNone/>
              <a:defRPr sz="1600"/>
            </a:lvl7pPr>
            <a:lvl8pPr algn="ctr" indent="0" marL="3200400">
              <a:buNone/>
              <a:defRPr sz="1600"/>
            </a:lvl8pPr>
            <a:lvl9pPr algn="ctr" indent="0" marL="3657600">
              <a:buNone/>
              <a:defRPr sz="1600"/>
            </a:lvl9pPr>
          </a:lstStyle>
          <a:p>
            <a:r>
              <a:rPr lang="en-US"/>
              <a:t>Click to edit Master subtitle style</a:t>
            </a:r>
            <a:endParaRPr dirty="0" lang="en-US"/>
          </a:p>
        </p:txBody>
      </p:sp>
      <p:sp>
        <p:nvSpPr>
          <p:cNvPr id="1049839" name="Date Placeholder 3"/>
          <p:cNvSpPr>
            <a:spLocks noGrp="1"/>
          </p:cNvSpPr>
          <p:nvPr>
            <p:ph type="dt" sz="half" idx="10"/>
          </p:nvPr>
        </p:nvSpPr>
        <p:spPr/>
        <p:txBody>
          <a:bodyPr/>
          <a:p>
            <a:fld id="{C8DD7615-E0C9-4E18-A2C4-4A1B070EDDE5}" type="datetime1">
              <a:rPr lang="en-US" smtClean="0"/>
              <a:t>11/19/2020</a:t>
            </a:fld>
            <a:endParaRPr lang="en-US"/>
          </a:p>
        </p:txBody>
      </p:sp>
      <p:sp>
        <p:nvSpPr>
          <p:cNvPr id="1049840" name="Footer Placeholder 4"/>
          <p:cNvSpPr>
            <a:spLocks noGrp="1"/>
          </p:cNvSpPr>
          <p:nvPr>
            <p:ph type="ftr" sz="quarter" idx="11"/>
          </p:nvPr>
        </p:nvSpPr>
        <p:spPr/>
        <p:txBody>
          <a:bodyPr/>
          <a:p>
            <a:endParaRPr lang="en-US"/>
          </a:p>
        </p:txBody>
      </p:sp>
      <p:sp>
        <p:nvSpPr>
          <p:cNvPr id="1049841" name="Slide Number Placeholder 5"/>
          <p:cNvSpPr>
            <a:spLocks noGrp="1"/>
          </p:cNvSpPr>
          <p:nvPr>
            <p:ph type="sldNum" sz="quarter" idx="12"/>
          </p:nvPr>
        </p:nvSpPr>
        <p:spPr/>
        <p:txBody>
          <a:bodyPr/>
          <a:p>
            <a:fld id="{89CD6E39-4852-418B-BA35-BEEEB494AB9E}" type="slidenum">
              <a:rPr lang="en-US" smtClean="0"/>
              <a:t>‹#›</a:t>
            </a:fld>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type="obj">
  <p:cSld name="Title and Content">
    <p:spTree>
      <p:nvGrpSpPr>
        <p:cNvPr id="158" name=""/>
        <p:cNvGrpSpPr/>
        <p:nvPr/>
      </p:nvGrpSpPr>
      <p:grpSpPr>
        <a:xfrm>
          <a:off x="0" y="0"/>
          <a:ext cx="0" cy="0"/>
          <a:chOff x="0" y="0"/>
          <a:chExt cx="0" cy="0"/>
        </a:xfrm>
      </p:grpSpPr>
      <p:pic>
        <p:nvPicPr>
          <p:cNvPr id="2097226" name="Picture 2" descr="Droplets-HD-Content-R1d.png"/>
          <p:cNvPicPr>
            <a:picLocks noChangeAspect="1"/>
          </p:cNvPicPr>
          <p:nvPr/>
        </p:nvPicPr>
        <p:blipFill>
          <a:blip xmlns:r="http://schemas.openxmlformats.org/officeDocument/2006/relationships" r:embed="rId1"/>
          <a:stretch>
            <a:fillRect/>
          </a:stretch>
        </p:blipFill>
        <p:spPr>
          <a:xfrm>
            <a:off x="0" y="0"/>
            <a:ext cx="12192000" cy="6858000"/>
          </a:xfrm>
          <a:prstGeom prst="rect"/>
        </p:spPr>
      </p:pic>
      <p:sp>
        <p:nvSpPr>
          <p:cNvPr id="1049777" name="Title 1"/>
          <p:cNvSpPr>
            <a:spLocks noGrp="1"/>
          </p:cNvSpPr>
          <p:nvPr>
            <p:ph type="title"/>
          </p:nvPr>
        </p:nvSpPr>
        <p:spPr/>
        <p:txBody>
          <a:bodyPr/>
          <a:p>
            <a:r>
              <a:rPr lang="en-US"/>
              <a:t>Click to edit Master title style</a:t>
            </a:r>
            <a:endParaRPr dirty="0" lang="en-US"/>
          </a:p>
        </p:txBody>
      </p:sp>
      <p:sp>
        <p:nvSpPr>
          <p:cNvPr id="1049778" name="Content Placeholder 2"/>
          <p:cNvSpPr>
            <a:spLocks noGrp="1"/>
          </p:cNvSpPr>
          <p:nvPr>
            <p:ph sz="quarter" idx="13"/>
          </p:nvPr>
        </p:nvSpPr>
        <p:spPr>
          <a:xfrm>
            <a:off x="913774" y="2367092"/>
            <a:ext cx="10363826" cy="3424107"/>
          </a:xfrm>
        </p:spPr>
        <p:txBody>
          <a:bodyPr/>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dirty="0" lang="en-US"/>
          </a:p>
        </p:txBody>
      </p:sp>
      <p:sp>
        <p:nvSpPr>
          <p:cNvPr id="1049779" name="Date Placeholder 3"/>
          <p:cNvSpPr>
            <a:spLocks noGrp="1"/>
          </p:cNvSpPr>
          <p:nvPr>
            <p:ph type="dt" sz="half" idx="10"/>
          </p:nvPr>
        </p:nvSpPr>
        <p:spPr/>
        <p:txBody>
          <a:bodyPr/>
          <a:p>
            <a:fld id="{48A87A34-81AB-432B-8DAE-1953F412C126}" type="datetimeFigureOut">
              <a:rPr lang="en-US" smtClean="0"/>
              <a:t>11/19/2020</a:t>
            </a:fld>
            <a:endParaRPr dirty="0" lang="en-US"/>
          </a:p>
        </p:txBody>
      </p:sp>
      <p:sp>
        <p:nvSpPr>
          <p:cNvPr id="1049780" name="Footer Placeholder 4"/>
          <p:cNvSpPr>
            <a:spLocks noGrp="1"/>
          </p:cNvSpPr>
          <p:nvPr>
            <p:ph type="ftr" sz="quarter" idx="11"/>
          </p:nvPr>
        </p:nvSpPr>
        <p:spPr/>
        <p:txBody>
          <a:bodyPr/>
          <a:p>
            <a:endParaRPr dirty="0" lang="en-US"/>
          </a:p>
        </p:txBody>
      </p:sp>
      <p:sp>
        <p:nvSpPr>
          <p:cNvPr id="1049781" name="Slide Number Placeholder 5"/>
          <p:cNvSpPr>
            <a:spLocks noGrp="1"/>
          </p:cNvSpPr>
          <p:nvPr>
            <p:ph type="sldNum" sz="quarter" idx="12"/>
          </p:nvPr>
        </p:nvSpPr>
        <p:spPr/>
        <p:txBody>
          <a:bodyPr/>
          <a:p>
            <a:fld id="{89CD6E39-4852-418B-BA35-BEEEB494AB9E}" type="slidenum">
              <a:rPr lang="en-US" smtClean="0"/>
              <a:t>‹#›</a:t>
            </a:fld>
            <a:endParaRPr dirty="0" lang="en-US"/>
          </a:p>
        </p:txBody>
      </p:sp>
    </p:spTree>
  </p:cSld>
  <p:clrMapOvr>
    <a:masterClrMapping/>
  </p:clrMapOvr>
  <p:hf dt="0" ftr="0" hdr="0" sldNum="1"/>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type="secHead">
  <p:cSld name="Section Header">
    <p:spTree>
      <p:nvGrpSpPr>
        <p:cNvPr id="171" name=""/>
        <p:cNvGrpSpPr/>
        <p:nvPr/>
      </p:nvGrpSpPr>
      <p:grpSpPr>
        <a:xfrm>
          <a:off x="0" y="0"/>
          <a:ext cx="0" cy="0"/>
          <a:chOff x="0" y="0"/>
          <a:chExt cx="0" cy="0"/>
        </a:xfrm>
      </p:grpSpPr>
      <p:pic>
        <p:nvPicPr>
          <p:cNvPr id="2097239" name="Picture 8" descr="Droplets-HD-Content-R1d.png"/>
          <p:cNvPicPr>
            <a:picLocks noChangeAspect="1"/>
          </p:cNvPicPr>
          <p:nvPr/>
        </p:nvPicPr>
        <p:blipFill>
          <a:blip xmlns:r="http://schemas.openxmlformats.org/officeDocument/2006/relationships" r:embed="rId1"/>
          <a:stretch>
            <a:fillRect/>
          </a:stretch>
        </p:blipFill>
        <p:spPr>
          <a:xfrm>
            <a:off x="0" y="0"/>
            <a:ext cx="12192000" cy="6858000"/>
          </a:xfrm>
          <a:prstGeom prst="rect"/>
        </p:spPr>
      </p:pic>
      <p:sp>
        <p:nvSpPr>
          <p:cNvPr id="1049861" name="Title 1"/>
          <p:cNvSpPr>
            <a:spLocks noGrp="1"/>
          </p:cNvSpPr>
          <p:nvPr>
            <p:ph type="title"/>
          </p:nvPr>
        </p:nvSpPr>
        <p:spPr>
          <a:xfrm>
            <a:off x="913774" y="828563"/>
            <a:ext cx="10351752" cy="2736819"/>
          </a:xfrm>
        </p:spPr>
        <p:txBody>
          <a:bodyPr anchor="b">
            <a:normAutofit/>
          </a:bodyPr>
          <a:lstStyle>
            <a:lvl1pPr>
              <a:defRPr sz="4000"/>
            </a:lvl1pPr>
          </a:lstStyle>
          <a:p>
            <a:r>
              <a:rPr lang="en-US"/>
              <a:t>Click to edit Master title style</a:t>
            </a:r>
            <a:endParaRPr dirty="0" lang="en-US"/>
          </a:p>
        </p:txBody>
      </p:sp>
      <p:sp>
        <p:nvSpPr>
          <p:cNvPr id="1049862" name="Text Placeholder 2"/>
          <p:cNvSpPr>
            <a:spLocks noGrp="1"/>
          </p:cNvSpPr>
          <p:nvPr>
            <p:ph type="body" idx="1"/>
          </p:nvPr>
        </p:nvSpPr>
        <p:spPr>
          <a:xfrm>
            <a:off x="913774" y="3657457"/>
            <a:ext cx="10351752" cy="1368183"/>
          </a:xfrm>
        </p:spPr>
        <p:txBody>
          <a:bodyPr>
            <a:normAutofit/>
          </a:bodyPr>
          <a:lstStyle>
            <a:lvl1pPr algn="ctr" indent="0" marL="0">
              <a:buNone/>
              <a:defRPr sz="2000">
                <a:solidFill>
                  <a:schemeClr val="bg1">
                    <a:lumMod val="50000"/>
                  </a:schemeClr>
                </a:solidFill>
              </a:defRPr>
            </a:lvl1pPr>
            <a:lvl2pPr indent="0" marL="457200">
              <a:buNone/>
              <a:defRPr sz="2000">
                <a:solidFill>
                  <a:schemeClr val="tx1">
                    <a:tint val="75000"/>
                  </a:schemeClr>
                </a:solidFill>
              </a:defRPr>
            </a:lvl2pPr>
            <a:lvl3pPr indent="0" marL="914400">
              <a:buNone/>
              <a:defRPr sz="1800">
                <a:solidFill>
                  <a:schemeClr val="tx1">
                    <a:tint val="75000"/>
                  </a:schemeClr>
                </a:solidFill>
              </a:defRPr>
            </a:lvl3pPr>
            <a:lvl4pPr indent="0" marL="1371600">
              <a:buNone/>
              <a:defRPr sz="1600">
                <a:solidFill>
                  <a:schemeClr val="tx1">
                    <a:tint val="75000"/>
                  </a:schemeClr>
                </a:solidFill>
              </a:defRPr>
            </a:lvl4pPr>
            <a:lvl5pPr indent="0" marL="1828800">
              <a:buNone/>
              <a:defRPr sz="1600">
                <a:solidFill>
                  <a:schemeClr val="tx1">
                    <a:tint val="75000"/>
                  </a:schemeClr>
                </a:solidFill>
              </a:defRPr>
            </a:lvl5pPr>
            <a:lvl6pPr indent="0" marL="2286000">
              <a:buNone/>
              <a:defRPr sz="1600">
                <a:solidFill>
                  <a:schemeClr val="tx1">
                    <a:tint val="75000"/>
                  </a:schemeClr>
                </a:solidFill>
              </a:defRPr>
            </a:lvl6pPr>
            <a:lvl7pPr indent="0" marL="2743200">
              <a:buNone/>
              <a:defRPr sz="1600">
                <a:solidFill>
                  <a:schemeClr val="tx1">
                    <a:tint val="75000"/>
                  </a:schemeClr>
                </a:solidFill>
              </a:defRPr>
            </a:lvl7pPr>
            <a:lvl8pPr indent="0" marL="3200400">
              <a:buNone/>
              <a:defRPr sz="1600">
                <a:solidFill>
                  <a:schemeClr val="tx1">
                    <a:tint val="75000"/>
                  </a:schemeClr>
                </a:solidFill>
              </a:defRPr>
            </a:lvl8pPr>
            <a:lvl9pPr indent="0" marL="3657600">
              <a:buNone/>
              <a:defRPr sz="1600">
                <a:solidFill>
                  <a:schemeClr val="tx1">
                    <a:tint val="75000"/>
                  </a:schemeClr>
                </a:solidFill>
              </a:defRPr>
            </a:lvl9pPr>
          </a:lstStyle>
          <a:p>
            <a:pPr lvl="0"/>
            <a:r>
              <a:rPr lang="en-US"/>
              <a:t>Click to edit Master text styles</a:t>
            </a:r>
          </a:p>
        </p:txBody>
      </p:sp>
      <p:sp>
        <p:nvSpPr>
          <p:cNvPr id="1049863" name="Date Placeholder 3"/>
          <p:cNvSpPr>
            <a:spLocks noGrp="1"/>
          </p:cNvSpPr>
          <p:nvPr>
            <p:ph type="dt" sz="half" idx="10"/>
          </p:nvPr>
        </p:nvSpPr>
        <p:spPr/>
        <p:txBody>
          <a:bodyPr/>
          <a:p>
            <a:fld id="{2A10CCFF-6790-43EC-BCC2-3258DD065AE9}" type="datetime1">
              <a:rPr lang="en-US" smtClean="0"/>
              <a:t>11/19/2020</a:t>
            </a:fld>
            <a:endParaRPr lang="en-US"/>
          </a:p>
        </p:txBody>
      </p:sp>
      <p:sp>
        <p:nvSpPr>
          <p:cNvPr id="1049864" name="Footer Placeholder 4"/>
          <p:cNvSpPr>
            <a:spLocks noGrp="1"/>
          </p:cNvSpPr>
          <p:nvPr>
            <p:ph type="ftr" sz="quarter" idx="11"/>
          </p:nvPr>
        </p:nvSpPr>
        <p:spPr/>
        <p:txBody>
          <a:bodyPr/>
          <a:p>
            <a:endParaRPr lang="en-US"/>
          </a:p>
        </p:txBody>
      </p:sp>
      <p:sp>
        <p:nvSpPr>
          <p:cNvPr id="1049865" name="Slide Number Placeholder 5"/>
          <p:cNvSpPr>
            <a:spLocks noGrp="1"/>
          </p:cNvSpPr>
          <p:nvPr>
            <p:ph type="sldNum" sz="quarter" idx="12"/>
          </p:nvPr>
        </p:nvSpPr>
        <p:spPr/>
        <p:txBody>
          <a:bodyPr/>
          <a:p>
            <a:fld id="{89CD6E39-4852-418B-BA35-BEEEB494AB9E}" type="slidenum">
              <a:rPr lang="en-US" smtClean="0"/>
              <a:t>‹#›</a:t>
            </a:fld>
            <a:endParaRPr 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type="twoObj">
  <p:cSld name="Two Content">
    <p:spTree>
      <p:nvGrpSpPr>
        <p:cNvPr id="161" name=""/>
        <p:cNvGrpSpPr/>
        <p:nvPr/>
      </p:nvGrpSpPr>
      <p:grpSpPr>
        <a:xfrm>
          <a:off x="0" y="0"/>
          <a:ext cx="0" cy="0"/>
          <a:chOff x="0" y="0"/>
          <a:chExt cx="0" cy="0"/>
        </a:xfrm>
      </p:grpSpPr>
      <p:pic>
        <p:nvPicPr>
          <p:cNvPr id="2097229" name="Picture 9" descr="Droplets-HD-Content-R1d.png"/>
          <p:cNvPicPr>
            <a:picLocks noChangeAspect="1"/>
          </p:cNvPicPr>
          <p:nvPr/>
        </p:nvPicPr>
        <p:blipFill>
          <a:blip xmlns:r="http://schemas.openxmlformats.org/officeDocument/2006/relationships" r:embed="rId1"/>
          <a:stretch>
            <a:fillRect/>
          </a:stretch>
        </p:blipFill>
        <p:spPr>
          <a:xfrm>
            <a:off x="0" y="0"/>
            <a:ext cx="12192000" cy="6858000"/>
          </a:xfrm>
          <a:prstGeom prst="rect"/>
        </p:spPr>
      </p:pic>
      <p:sp>
        <p:nvSpPr>
          <p:cNvPr id="1049793" name="Title 1"/>
          <p:cNvSpPr>
            <a:spLocks noGrp="1"/>
          </p:cNvSpPr>
          <p:nvPr>
            <p:ph type="title"/>
          </p:nvPr>
        </p:nvSpPr>
        <p:spPr>
          <a:xfrm>
            <a:off x="913775" y="618517"/>
            <a:ext cx="10364451" cy="1596177"/>
          </a:xfrm>
        </p:spPr>
        <p:txBody>
          <a:bodyPr/>
          <a:p>
            <a:r>
              <a:rPr lang="en-US"/>
              <a:t>Click to edit Master title style</a:t>
            </a:r>
            <a:endParaRPr dirty="0" lang="en-US"/>
          </a:p>
        </p:txBody>
      </p:sp>
      <p:sp>
        <p:nvSpPr>
          <p:cNvPr id="1049794" name="Content Placeholder 2"/>
          <p:cNvSpPr>
            <a:spLocks noGrp="1"/>
          </p:cNvSpPr>
          <p:nvPr>
            <p:ph sz="quarter" idx="13"/>
          </p:nvPr>
        </p:nvSpPr>
        <p:spPr>
          <a:xfrm>
            <a:off x="913774" y="2367092"/>
            <a:ext cx="5106026" cy="3424107"/>
          </a:xfrm>
        </p:spPr>
        <p:txBody>
          <a:bodyPr/>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dirty="0" lang="en-US"/>
          </a:p>
        </p:txBody>
      </p:sp>
      <p:sp>
        <p:nvSpPr>
          <p:cNvPr id="1049795" name="Content Placeholder 3"/>
          <p:cNvSpPr>
            <a:spLocks noGrp="1"/>
          </p:cNvSpPr>
          <p:nvPr>
            <p:ph sz="quarter" idx="14"/>
          </p:nvPr>
        </p:nvSpPr>
        <p:spPr>
          <a:xfrm>
            <a:off x="6172200" y="2367092"/>
            <a:ext cx="5105400" cy="3424107"/>
          </a:xfrm>
        </p:spPr>
        <p:txBody>
          <a:bodyPr/>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dirty="0" lang="en-US"/>
          </a:p>
        </p:txBody>
      </p:sp>
      <p:sp>
        <p:nvSpPr>
          <p:cNvPr id="1049796" name="Date Placeholder 4"/>
          <p:cNvSpPr>
            <a:spLocks noGrp="1"/>
          </p:cNvSpPr>
          <p:nvPr>
            <p:ph type="dt" sz="half" idx="10"/>
          </p:nvPr>
        </p:nvSpPr>
        <p:spPr/>
        <p:txBody>
          <a:bodyPr/>
          <a:p>
            <a:fld id="{48A87A34-81AB-432B-8DAE-1953F412C126}" type="datetimeFigureOut">
              <a:rPr lang="en-US" smtClean="0"/>
              <a:t>11/19/2020</a:t>
            </a:fld>
            <a:endParaRPr dirty="0" lang="en-US"/>
          </a:p>
        </p:txBody>
      </p:sp>
      <p:sp>
        <p:nvSpPr>
          <p:cNvPr id="1049797" name="Footer Placeholder 5"/>
          <p:cNvSpPr>
            <a:spLocks noGrp="1"/>
          </p:cNvSpPr>
          <p:nvPr>
            <p:ph type="ftr" sz="quarter" idx="11"/>
          </p:nvPr>
        </p:nvSpPr>
        <p:spPr/>
        <p:txBody>
          <a:bodyPr/>
          <a:p>
            <a:endParaRPr dirty="0" lang="en-US"/>
          </a:p>
        </p:txBody>
      </p:sp>
      <p:sp>
        <p:nvSpPr>
          <p:cNvPr id="1049798" name="Slide Number Placeholder 6"/>
          <p:cNvSpPr>
            <a:spLocks noGrp="1"/>
          </p:cNvSpPr>
          <p:nvPr>
            <p:ph type="sldNum" sz="quarter" idx="12"/>
          </p:nvPr>
        </p:nvSpPr>
        <p:spPr/>
        <p:txBody>
          <a:bodyPr/>
          <a:p>
            <a:fld id="{89CD6E39-4852-418B-BA35-BEEEB494AB9E}" type="slidenum">
              <a:rPr lang="en-US" smtClean="0"/>
              <a:t>‹#›</a:t>
            </a:fld>
            <a:endParaRPr dirty="0" lang="en-US"/>
          </a:p>
        </p:txBody>
      </p:sp>
    </p:spTree>
  </p:cSld>
  <p:clrMapOvr>
    <a:masterClrMapping/>
  </p:clrMapOvr>
  <p:hf dt="0" ftr="0" hdr="0" sldNum="1"/>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type="twoTxTwoObj">
  <p:cSld name="Comparison">
    <p:spTree>
      <p:nvGrpSpPr>
        <p:cNvPr id="172" name=""/>
        <p:cNvGrpSpPr/>
        <p:nvPr/>
      </p:nvGrpSpPr>
      <p:grpSpPr>
        <a:xfrm>
          <a:off x="0" y="0"/>
          <a:ext cx="0" cy="0"/>
          <a:chOff x="0" y="0"/>
          <a:chExt cx="0" cy="0"/>
        </a:xfrm>
      </p:grpSpPr>
      <p:pic>
        <p:nvPicPr>
          <p:cNvPr id="2097240" name="Picture 14" descr="Droplets-HD-Content-R1d.png"/>
          <p:cNvPicPr>
            <a:picLocks noChangeAspect="1"/>
          </p:cNvPicPr>
          <p:nvPr/>
        </p:nvPicPr>
        <p:blipFill>
          <a:blip xmlns:r="http://schemas.openxmlformats.org/officeDocument/2006/relationships" r:embed="rId1"/>
          <a:stretch>
            <a:fillRect/>
          </a:stretch>
        </p:blipFill>
        <p:spPr>
          <a:xfrm>
            <a:off x="0" y="0"/>
            <a:ext cx="12192000" cy="6858000"/>
          </a:xfrm>
          <a:prstGeom prst="rect"/>
        </p:spPr>
      </p:pic>
      <p:sp>
        <p:nvSpPr>
          <p:cNvPr id="1049866" name="Title 1"/>
          <p:cNvSpPr>
            <a:spLocks noGrp="1"/>
          </p:cNvSpPr>
          <p:nvPr>
            <p:ph type="title"/>
          </p:nvPr>
        </p:nvSpPr>
        <p:spPr>
          <a:xfrm>
            <a:off x="913775" y="618517"/>
            <a:ext cx="10364451" cy="1596177"/>
          </a:xfrm>
        </p:spPr>
        <p:txBody>
          <a:bodyPr/>
          <a:p>
            <a:r>
              <a:rPr lang="en-US"/>
              <a:t>Click to edit Master title style</a:t>
            </a:r>
            <a:endParaRPr dirty="0" lang="en-US"/>
          </a:p>
        </p:txBody>
      </p:sp>
      <p:sp>
        <p:nvSpPr>
          <p:cNvPr id="1049867" name="Text Placeholder 2"/>
          <p:cNvSpPr>
            <a:spLocks noGrp="1"/>
          </p:cNvSpPr>
          <p:nvPr>
            <p:ph type="body" idx="1"/>
          </p:nvPr>
        </p:nvSpPr>
        <p:spPr>
          <a:xfrm>
            <a:off x="1146328" y="2371018"/>
            <a:ext cx="4873474" cy="679994"/>
          </a:xfrm>
        </p:spPr>
        <p:txBody>
          <a:bodyPr anchor="b">
            <a:noAutofit/>
          </a:bodyPr>
          <a:lstStyle>
            <a:lvl1pPr indent="0" marL="0">
              <a:lnSpc>
                <a:spcPct val="85000"/>
              </a:lnSpc>
              <a:buNone/>
              <a:defRPr b="0" sz="2600">
                <a:solidFill>
                  <a:schemeClr val="tx1"/>
                </a:solidFill>
              </a:defRPr>
            </a:lvl1pPr>
            <a:lvl2pPr indent="0" marL="457200">
              <a:buNone/>
              <a:defRPr b="1" sz="2000"/>
            </a:lvl2pPr>
            <a:lvl3pPr indent="0" marL="914400">
              <a:buNone/>
              <a:defRPr b="1" sz="1800"/>
            </a:lvl3pPr>
            <a:lvl4pPr indent="0" marL="1371600">
              <a:buNone/>
              <a:defRPr b="1" sz="1600"/>
            </a:lvl4pPr>
            <a:lvl5pPr indent="0" marL="1828800">
              <a:buNone/>
              <a:defRPr b="1" sz="1600"/>
            </a:lvl5pPr>
            <a:lvl6pPr indent="0" marL="2286000">
              <a:buNone/>
              <a:defRPr b="1" sz="1600"/>
            </a:lvl6pPr>
            <a:lvl7pPr indent="0" marL="2743200">
              <a:buNone/>
              <a:defRPr b="1" sz="1600"/>
            </a:lvl7pPr>
            <a:lvl8pPr indent="0" marL="3200400">
              <a:buNone/>
              <a:defRPr b="1" sz="1600"/>
            </a:lvl8pPr>
            <a:lvl9pPr indent="0" marL="3657600">
              <a:buNone/>
              <a:defRPr b="1" sz="1600"/>
            </a:lvl9pPr>
          </a:lstStyle>
          <a:p>
            <a:pPr lvl="0"/>
            <a:r>
              <a:rPr lang="en-US"/>
              <a:t>Click to edit Master text styles</a:t>
            </a:r>
          </a:p>
        </p:txBody>
      </p:sp>
      <p:sp>
        <p:nvSpPr>
          <p:cNvPr id="1049868" name="Content Placeholder 3"/>
          <p:cNvSpPr>
            <a:spLocks noGrp="1"/>
          </p:cNvSpPr>
          <p:nvPr>
            <p:ph sz="quarter" idx="13"/>
          </p:nvPr>
        </p:nvSpPr>
        <p:spPr>
          <a:xfrm>
            <a:off x="913774" y="3051012"/>
            <a:ext cx="5106027" cy="2740187"/>
          </a:xfrm>
        </p:spPr>
        <p:txBody>
          <a:bodyPr/>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dirty="0" lang="en-US"/>
          </a:p>
        </p:txBody>
      </p:sp>
      <p:sp>
        <p:nvSpPr>
          <p:cNvPr id="1049869" name="Text Placeholder 4"/>
          <p:cNvSpPr>
            <a:spLocks noGrp="1"/>
          </p:cNvSpPr>
          <p:nvPr>
            <p:ph type="body" sz="quarter" idx="3"/>
          </p:nvPr>
        </p:nvSpPr>
        <p:spPr>
          <a:xfrm>
            <a:off x="6396423" y="2371018"/>
            <a:ext cx="4881804" cy="679994"/>
          </a:xfrm>
        </p:spPr>
        <p:txBody>
          <a:bodyPr anchor="b">
            <a:noAutofit/>
          </a:bodyPr>
          <a:lstStyle>
            <a:lvl1pPr indent="0" marL="0">
              <a:lnSpc>
                <a:spcPct val="85000"/>
              </a:lnSpc>
              <a:buNone/>
              <a:defRPr b="0" sz="2600">
                <a:solidFill>
                  <a:schemeClr val="tx1"/>
                </a:solidFill>
              </a:defRPr>
            </a:lvl1pPr>
            <a:lvl2pPr indent="0" marL="457200">
              <a:buNone/>
              <a:defRPr b="1" sz="2000"/>
            </a:lvl2pPr>
            <a:lvl3pPr indent="0" marL="914400">
              <a:buNone/>
              <a:defRPr b="1" sz="1800"/>
            </a:lvl3pPr>
            <a:lvl4pPr indent="0" marL="1371600">
              <a:buNone/>
              <a:defRPr b="1" sz="1600"/>
            </a:lvl4pPr>
            <a:lvl5pPr indent="0" marL="1828800">
              <a:buNone/>
              <a:defRPr b="1" sz="1600"/>
            </a:lvl5pPr>
            <a:lvl6pPr indent="0" marL="2286000">
              <a:buNone/>
              <a:defRPr b="1" sz="1600"/>
            </a:lvl6pPr>
            <a:lvl7pPr indent="0" marL="2743200">
              <a:buNone/>
              <a:defRPr b="1" sz="1600"/>
            </a:lvl7pPr>
            <a:lvl8pPr indent="0" marL="3200400">
              <a:buNone/>
              <a:defRPr b="1" sz="1600"/>
            </a:lvl8pPr>
            <a:lvl9pPr indent="0" marL="3657600">
              <a:buNone/>
              <a:defRPr b="1" sz="1600"/>
            </a:lvl9pPr>
          </a:lstStyle>
          <a:p>
            <a:pPr lvl="0"/>
            <a:r>
              <a:rPr lang="en-US"/>
              <a:t>Click to edit Master text styles</a:t>
            </a:r>
          </a:p>
        </p:txBody>
      </p:sp>
      <p:sp>
        <p:nvSpPr>
          <p:cNvPr id="1049870" name="Content Placeholder 5"/>
          <p:cNvSpPr>
            <a:spLocks noGrp="1"/>
          </p:cNvSpPr>
          <p:nvPr>
            <p:ph sz="quarter" idx="14"/>
          </p:nvPr>
        </p:nvSpPr>
        <p:spPr>
          <a:xfrm>
            <a:off x="6172200" y="3051012"/>
            <a:ext cx="5105401" cy="2740187"/>
          </a:xfrm>
        </p:spPr>
        <p:txBody>
          <a:bodyPr/>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dirty="0" lang="en-US"/>
          </a:p>
        </p:txBody>
      </p:sp>
      <p:sp>
        <p:nvSpPr>
          <p:cNvPr id="1049871" name="Date Placeholder 6"/>
          <p:cNvSpPr>
            <a:spLocks noGrp="1"/>
          </p:cNvSpPr>
          <p:nvPr>
            <p:ph type="dt" sz="half" idx="10"/>
          </p:nvPr>
        </p:nvSpPr>
        <p:spPr/>
        <p:txBody>
          <a:bodyPr/>
          <a:p>
            <a:fld id="{48A87A34-81AB-432B-8DAE-1953F412C126}" type="datetimeFigureOut">
              <a:rPr lang="en-US" smtClean="0"/>
              <a:t>11/19/2020</a:t>
            </a:fld>
            <a:endParaRPr dirty="0" lang="en-US"/>
          </a:p>
        </p:txBody>
      </p:sp>
      <p:sp>
        <p:nvSpPr>
          <p:cNvPr id="1049872" name="Footer Placeholder 7"/>
          <p:cNvSpPr>
            <a:spLocks noGrp="1"/>
          </p:cNvSpPr>
          <p:nvPr>
            <p:ph type="ftr" sz="quarter" idx="11"/>
          </p:nvPr>
        </p:nvSpPr>
        <p:spPr/>
        <p:txBody>
          <a:bodyPr/>
          <a:p>
            <a:endParaRPr dirty="0" lang="en-US"/>
          </a:p>
        </p:txBody>
      </p:sp>
      <p:sp>
        <p:nvSpPr>
          <p:cNvPr id="1049873" name="Slide Number Placeholder 8"/>
          <p:cNvSpPr>
            <a:spLocks noGrp="1"/>
          </p:cNvSpPr>
          <p:nvPr>
            <p:ph type="sldNum" sz="quarter" idx="12"/>
          </p:nvPr>
        </p:nvSpPr>
        <p:spPr/>
        <p:txBody>
          <a:bodyPr/>
          <a:p>
            <a:fld id="{89CD6E39-4852-418B-BA35-BEEEB494AB9E}" type="slidenum">
              <a:rPr lang="en-US" smtClean="0"/>
              <a:t>‹#›</a:t>
            </a:fld>
            <a:endParaRPr dirty="0" lang="en-US"/>
          </a:p>
        </p:txBody>
      </p:sp>
    </p:spTree>
  </p:cSld>
  <p:clrMapOvr>
    <a:masterClrMapping/>
  </p:clrMapOvr>
  <p:hf dt="0" ftr="0" hdr="0" sldNum="1"/>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type="titleOnly">
  <p:cSld name="Title Only">
    <p:spTree>
      <p:nvGrpSpPr>
        <p:cNvPr id="165" name=""/>
        <p:cNvGrpSpPr/>
        <p:nvPr/>
      </p:nvGrpSpPr>
      <p:grpSpPr>
        <a:xfrm>
          <a:off x="0" y="0"/>
          <a:ext cx="0" cy="0"/>
          <a:chOff x="0" y="0"/>
          <a:chExt cx="0" cy="0"/>
        </a:xfrm>
      </p:grpSpPr>
      <p:pic>
        <p:nvPicPr>
          <p:cNvPr id="2097233" name="Picture 7" descr="Droplets-HD-Content-R1d.png"/>
          <p:cNvPicPr>
            <a:picLocks noChangeAspect="1"/>
          </p:cNvPicPr>
          <p:nvPr/>
        </p:nvPicPr>
        <p:blipFill>
          <a:blip xmlns:r="http://schemas.openxmlformats.org/officeDocument/2006/relationships" r:embed="rId1"/>
          <a:stretch>
            <a:fillRect/>
          </a:stretch>
        </p:blipFill>
        <p:spPr>
          <a:xfrm>
            <a:off x="0" y="0"/>
            <a:ext cx="12192000" cy="6858000"/>
          </a:xfrm>
          <a:prstGeom prst="rect"/>
        </p:spPr>
      </p:pic>
      <p:sp>
        <p:nvSpPr>
          <p:cNvPr id="1049823" name="Title 1"/>
          <p:cNvSpPr>
            <a:spLocks noGrp="1"/>
          </p:cNvSpPr>
          <p:nvPr>
            <p:ph type="title"/>
          </p:nvPr>
        </p:nvSpPr>
        <p:spPr/>
        <p:txBody>
          <a:bodyPr/>
          <a:p>
            <a:r>
              <a:rPr lang="en-US"/>
              <a:t>Click to edit Master title style</a:t>
            </a:r>
            <a:endParaRPr dirty="0" lang="en-US"/>
          </a:p>
        </p:txBody>
      </p:sp>
      <p:sp>
        <p:nvSpPr>
          <p:cNvPr id="1049824" name="Date Placeholder 2"/>
          <p:cNvSpPr>
            <a:spLocks noGrp="1"/>
          </p:cNvSpPr>
          <p:nvPr>
            <p:ph type="dt" sz="half" idx="10"/>
          </p:nvPr>
        </p:nvSpPr>
        <p:spPr/>
        <p:txBody>
          <a:bodyPr/>
          <a:p>
            <a:fld id="{4E4BB598-6D0E-4C06-917A-9B0293215A76}" type="datetime1">
              <a:rPr lang="en-US" smtClean="0"/>
              <a:t>11/19/2020</a:t>
            </a:fld>
            <a:endParaRPr lang="en-US"/>
          </a:p>
        </p:txBody>
      </p:sp>
      <p:sp>
        <p:nvSpPr>
          <p:cNvPr id="1049825" name="Footer Placeholder 3"/>
          <p:cNvSpPr>
            <a:spLocks noGrp="1"/>
          </p:cNvSpPr>
          <p:nvPr>
            <p:ph type="ftr" sz="quarter" idx="11"/>
          </p:nvPr>
        </p:nvSpPr>
        <p:spPr/>
        <p:txBody>
          <a:bodyPr/>
          <a:p>
            <a:endParaRPr lang="en-US"/>
          </a:p>
        </p:txBody>
      </p:sp>
      <p:sp>
        <p:nvSpPr>
          <p:cNvPr id="1049826" name="Slide Number Placeholder 4"/>
          <p:cNvSpPr>
            <a:spLocks noGrp="1"/>
          </p:cNvSpPr>
          <p:nvPr>
            <p:ph type="sldNum" sz="quarter" idx="12"/>
          </p:nvPr>
        </p:nvSpPr>
        <p:spPr/>
        <p:txBody>
          <a:bodyPr/>
          <a:p>
            <a:fld id="{89CD6E39-4852-418B-BA35-BEEEB494AB9E}" type="slidenum">
              <a:rPr lang="en-US" smtClean="0"/>
              <a:t>‹#›</a:t>
            </a:fld>
            <a:endParaRPr 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type="blank">
  <p:cSld name="Blank">
    <p:spTree>
      <p:nvGrpSpPr>
        <p:cNvPr id="156" name=""/>
        <p:cNvGrpSpPr/>
        <p:nvPr/>
      </p:nvGrpSpPr>
      <p:grpSpPr>
        <a:xfrm>
          <a:off x="0" y="0"/>
          <a:ext cx="0" cy="0"/>
          <a:chOff x="0" y="0"/>
          <a:chExt cx="0" cy="0"/>
        </a:xfrm>
      </p:grpSpPr>
      <p:pic>
        <p:nvPicPr>
          <p:cNvPr id="2097224" name="Picture 6" descr="Droplets-HD-Content-R1d.png"/>
          <p:cNvPicPr>
            <a:picLocks noChangeAspect="1"/>
          </p:cNvPicPr>
          <p:nvPr/>
        </p:nvPicPr>
        <p:blipFill>
          <a:blip xmlns:r="http://schemas.openxmlformats.org/officeDocument/2006/relationships" r:embed="rId1"/>
          <a:stretch>
            <a:fillRect/>
          </a:stretch>
        </p:blipFill>
        <p:spPr>
          <a:xfrm>
            <a:off x="0" y="0"/>
            <a:ext cx="12192000" cy="6858000"/>
          </a:xfrm>
          <a:prstGeom prst="rect"/>
        </p:spPr>
      </p:pic>
      <p:sp>
        <p:nvSpPr>
          <p:cNvPr id="1049769" name="Date Placeholder 1"/>
          <p:cNvSpPr>
            <a:spLocks noGrp="1"/>
          </p:cNvSpPr>
          <p:nvPr>
            <p:ph type="dt" sz="half" idx="10"/>
          </p:nvPr>
        </p:nvSpPr>
        <p:spPr/>
        <p:txBody>
          <a:bodyPr/>
          <a:p>
            <a:fld id="{588911C9-554B-44C6-AD16-EB8CEF9CC95D}" type="datetime1">
              <a:rPr lang="en-US" smtClean="0"/>
              <a:t>11/19/2020</a:t>
            </a:fld>
            <a:endParaRPr lang="en-US"/>
          </a:p>
        </p:txBody>
      </p:sp>
      <p:sp>
        <p:nvSpPr>
          <p:cNvPr id="1049770" name="Footer Placeholder 2"/>
          <p:cNvSpPr>
            <a:spLocks noGrp="1"/>
          </p:cNvSpPr>
          <p:nvPr>
            <p:ph type="ftr" sz="quarter" idx="11"/>
          </p:nvPr>
        </p:nvSpPr>
        <p:spPr/>
        <p:txBody>
          <a:bodyPr/>
          <a:p>
            <a:endParaRPr lang="en-US"/>
          </a:p>
        </p:txBody>
      </p:sp>
      <p:sp>
        <p:nvSpPr>
          <p:cNvPr id="1049771" name="Slide Number Placeholder 3"/>
          <p:cNvSpPr>
            <a:spLocks noGrp="1"/>
          </p:cNvSpPr>
          <p:nvPr>
            <p:ph type="sldNum" sz="quarter" idx="12"/>
          </p:nvPr>
        </p:nvSpPr>
        <p:spPr/>
        <p:txBody>
          <a:bodyPr/>
          <a:p>
            <a:fld id="{89CD6E39-4852-418B-BA35-BEEEB494AB9E}" type="slidenum">
              <a:rPr lang="en-US" smtClean="0"/>
              <a:t>‹#›</a:t>
            </a:fld>
            <a:endParaRPr 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type="objTx">
  <p:cSld name="Content with Caption">
    <p:spTree>
      <p:nvGrpSpPr>
        <p:cNvPr id="163" name=""/>
        <p:cNvGrpSpPr/>
        <p:nvPr/>
      </p:nvGrpSpPr>
      <p:grpSpPr>
        <a:xfrm>
          <a:off x="0" y="0"/>
          <a:ext cx="0" cy="0"/>
          <a:chOff x="0" y="0"/>
          <a:chExt cx="0" cy="0"/>
        </a:xfrm>
      </p:grpSpPr>
      <p:pic>
        <p:nvPicPr>
          <p:cNvPr id="2097231" name="Picture 10" descr="Droplets-HD-Content-R1d.png"/>
          <p:cNvPicPr>
            <a:picLocks noChangeAspect="1"/>
          </p:cNvPicPr>
          <p:nvPr/>
        </p:nvPicPr>
        <p:blipFill>
          <a:blip xmlns:r="http://schemas.openxmlformats.org/officeDocument/2006/relationships" r:embed="rId1"/>
          <a:stretch>
            <a:fillRect/>
          </a:stretch>
        </p:blipFill>
        <p:spPr>
          <a:xfrm>
            <a:off x="0" y="0"/>
            <a:ext cx="12192000" cy="6858000"/>
          </a:xfrm>
          <a:prstGeom prst="rect"/>
        </p:spPr>
      </p:pic>
      <p:sp>
        <p:nvSpPr>
          <p:cNvPr id="1049812" name="Title 1"/>
          <p:cNvSpPr>
            <a:spLocks noGrp="1"/>
          </p:cNvSpPr>
          <p:nvPr>
            <p:ph type="title"/>
          </p:nvPr>
        </p:nvSpPr>
        <p:spPr>
          <a:xfrm>
            <a:off x="913775" y="609600"/>
            <a:ext cx="3935688" cy="2023252"/>
          </a:xfrm>
        </p:spPr>
        <p:txBody>
          <a:bodyPr anchor="b"/>
          <a:lstStyle>
            <a:lvl1pPr algn="ctr">
              <a:defRPr sz="3200"/>
            </a:lvl1pPr>
          </a:lstStyle>
          <a:p>
            <a:r>
              <a:rPr lang="en-US"/>
              <a:t>Click to edit Master title style</a:t>
            </a:r>
            <a:endParaRPr dirty="0" lang="en-US"/>
          </a:p>
        </p:txBody>
      </p:sp>
      <p:sp>
        <p:nvSpPr>
          <p:cNvPr id="1049813" name="Content Placeholder 2"/>
          <p:cNvSpPr>
            <a:spLocks noGrp="1"/>
          </p:cNvSpPr>
          <p:nvPr>
            <p:ph sz="quarter" idx="13"/>
          </p:nvPr>
        </p:nvSpPr>
        <p:spPr>
          <a:xfrm>
            <a:off x="5078062" y="609600"/>
            <a:ext cx="6200163" cy="5181599"/>
          </a:xfrm>
        </p:spPr>
        <p:txBody>
          <a:bodyPr/>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dirty="0" lang="en-US"/>
          </a:p>
        </p:txBody>
      </p:sp>
      <p:sp>
        <p:nvSpPr>
          <p:cNvPr id="1049814" name="Text Placeholder 3"/>
          <p:cNvSpPr>
            <a:spLocks noGrp="1"/>
          </p:cNvSpPr>
          <p:nvPr>
            <p:ph type="body" sz="half" idx="2"/>
          </p:nvPr>
        </p:nvSpPr>
        <p:spPr>
          <a:xfrm>
            <a:off x="913774" y="2632852"/>
            <a:ext cx="3935689" cy="3158348"/>
          </a:xfrm>
        </p:spPr>
        <p:txBody>
          <a:bodyPr/>
          <a:lstStyle>
            <a:lvl1pPr algn="ctr" indent="0" marL="0">
              <a:buNone/>
              <a:defRPr sz="1600"/>
            </a:lvl1pPr>
            <a:lvl2pPr indent="0" marL="457200">
              <a:buNone/>
              <a:defRPr sz="1400"/>
            </a:lvl2pPr>
            <a:lvl3pPr indent="0" marL="914400">
              <a:buNone/>
              <a:defRPr sz="1200"/>
            </a:lvl3pPr>
            <a:lvl4pPr indent="0" marL="1371600">
              <a:buNone/>
              <a:defRPr sz="1000"/>
            </a:lvl4pPr>
            <a:lvl5pPr indent="0" marL="1828800">
              <a:buNone/>
              <a:defRPr sz="1000"/>
            </a:lvl5pPr>
            <a:lvl6pPr indent="0" marL="2286000">
              <a:buNone/>
              <a:defRPr sz="1000"/>
            </a:lvl6pPr>
            <a:lvl7pPr indent="0" marL="2743200">
              <a:buNone/>
              <a:defRPr sz="1000"/>
            </a:lvl7pPr>
            <a:lvl8pPr indent="0" marL="3200400">
              <a:buNone/>
              <a:defRPr sz="1000"/>
            </a:lvl8pPr>
            <a:lvl9pPr indent="0" marL="3657600">
              <a:buNone/>
              <a:defRPr sz="1000"/>
            </a:lvl9pPr>
          </a:lstStyle>
          <a:p>
            <a:pPr lvl="0"/>
            <a:r>
              <a:rPr lang="en-US"/>
              <a:t>Click to edit Master text styles</a:t>
            </a:r>
          </a:p>
        </p:txBody>
      </p:sp>
      <p:sp>
        <p:nvSpPr>
          <p:cNvPr id="1049815" name="Date Placeholder 4"/>
          <p:cNvSpPr>
            <a:spLocks noGrp="1"/>
          </p:cNvSpPr>
          <p:nvPr>
            <p:ph type="dt" sz="half" idx="10"/>
          </p:nvPr>
        </p:nvSpPr>
        <p:spPr/>
        <p:txBody>
          <a:bodyPr/>
          <a:p>
            <a:fld id="{48A87A34-81AB-432B-8DAE-1953F412C126}" type="datetimeFigureOut">
              <a:rPr lang="en-US" smtClean="0"/>
              <a:t>11/19/2020</a:t>
            </a:fld>
            <a:endParaRPr dirty="0" lang="en-US"/>
          </a:p>
        </p:txBody>
      </p:sp>
      <p:sp>
        <p:nvSpPr>
          <p:cNvPr id="1049816" name="Footer Placeholder 5"/>
          <p:cNvSpPr>
            <a:spLocks noGrp="1"/>
          </p:cNvSpPr>
          <p:nvPr>
            <p:ph type="ftr" sz="quarter" idx="11"/>
          </p:nvPr>
        </p:nvSpPr>
        <p:spPr/>
        <p:txBody>
          <a:bodyPr/>
          <a:p>
            <a:endParaRPr dirty="0" lang="en-US"/>
          </a:p>
        </p:txBody>
      </p:sp>
      <p:sp>
        <p:nvSpPr>
          <p:cNvPr id="1049817" name="Slide Number Placeholder 6"/>
          <p:cNvSpPr>
            <a:spLocks noGrp="1"/>
          </p:cNvSpPr>
          <p:nvPr>
            <p:ph type="sldNum" sz="quarter" idx="12"/>
          </p:nvPr>
        </p:nvSpPr>
        <p:spPr/>
        <p:txBody>
          <a:bodyPr/>
          <a:p>
            <a:fld id="{89CD6E39-4852-418B-BA35-BEEEB494AB9E}" type="slidenum">
              <a:rPr lang="en-US" smtClean="0"/>
              <a:t>‹#›</a:t>
            </a:fld>
            <a:endParaRPr dirty="0" lang="en-US"/>
          </a:p>
        </p:txBody>
      </p:sp>
    </p:spTree>
  </p:cSld>
  <p:clrMapOvr>
    <a:masterClrMapping/>
  </p:clrMapOvr>
  <p:hf dt="0" ftr="0" hdr="0" sldNum="1"/>
</p:sldLayout>
</file>

<file path=ppt/slideLayouts/slideLayout2.xml><?xml version="1.0" encoding="utf-8"?>
<p:sldLayout xmlns:a="http://schemas.openxmlformats.org/drawingml/2006/main" xmlns:r="http://schemas.openxmlformats.org/officeDocument/2006/relationships" xmlns:p="http://schemas.openxmlformats.org/presentationml/2006/main" preserve="1" type="obj">
  <p:cSld name="Title and Content">
    <p:spTree>
      <p:nvGrpSpPr>
        <p:cNvPr id="58" name=""/>
        <p:cNvGrpSpPr/>
        <p:nvPr/>
      </p:nvGrpSpPr>
      <p:grpSpPr>
        <a:xfrm>
          <a:off x="0" y="0"/>
          <a:ext cx="0" cy="0"/>
          <a:chOff x="0" y="0"/>
          <a:chExt cx="0" cy="0"/>
        </a:xfrm>
      </p:grpSpPr>
      <p:sp>
        <p:nvSpPr>
          <p:cNvPr id="1048587" name="Title 1"/>
          <p:cNvSpPr>
            <a:spLocks noGrp="1"/>
          </p:cNvSpPr>
          <p:nvPr>
            <p:ph type="title"/>
          </p:nvPr>
        </p:nvSpPr>
        <p:spPr/>
        <p:txBody>
          <a:bodyPr/>
          <a:p>
            <a:r>
              <a:rPr lang="en-US"/>
              <a:t>Click to edit Master title style</a:t>
            </a:r>
          </a:p>
        </p:txBody>
      </p:sp>
      <p:sp>
        <p:nvSpPr>
          <p:cNvPr id="1048588" name="Content Placeholder 2"/>
          <p:cNvSpPr>
            <a:spLocks noGrp="1"/>
          </p:cNvSpPr>
          <p:nvPr>
            <p:ph idx="1"/>
          </p:nvPr>
        </p:nvSpPr>
        <p:spPr/>
        <p:txBody>
          <a:bodyPr/>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48589" name="Date Placeholder 3"/>
          <p:cNvSpPr>
            <a:spLocks noGrp="1"/>
          </p:cNvSpPr>
          <p:nvPr>
            <p:ph type="dt" sz="half" idx="10"/>
          </p:nvPr>
        </p:nvSpPr>
        <p:spPr>
          <a:xfrm>
            <a:off x="838200" y="6356350"/>
            <a:ext cx="2743200" cy="365125"/>
          </a:xfrm>
          <a:prstGeom prst="rect"/>
        </p:spPr>
        <p:txBody>
          <a:bodyPr/>
          <a:p>
            <a:fld id="{0DC001C5-7255-4FC7-B7FC-DF4A1E9D8673}" type="datetime1">
              <a:rPr lang="en-US" smtClean="0"/>
              <a:t>11/19/2020</a:t>
            </a:fld>
            <a:endParaRPr lang="en-US"/>
          </a:p>
        </p:txBody>
      </p:sp>
      <p:sp>
        <p:nvSpPr>
          <p:cNvPr id="1048590" name="Footer Placeholder 4"/>
          <p:cNvSpPr>
            <a:spLocks noGrp="1"/>
          </p:cNvSpPr>
          <p:nvPr>
            <p:ph type="ftr" sz="quarter" idx="11"/>
          </p:nvPr>
        </p:nvSpPr>
        <p:spPr>
          <a:xfrm>
            <a:off x="4038600" y="6356350"/>
            <a:ext cx="4114800" cy="365125"/>
          </a:xfrm>
          <a:prstGeom prst="rect"/>
        </p:spPr>
        <p:txBody>
          <a:bodyPr/>
          <a:p>
            <a:endParaRPr lang="en-US"/>
          </a:p>
        </p:txBody>
      </p:sp>
      <p:sp>
        <p:nvSpPr>
          <p:cNvPr id="1048591" name="Slide Number Placeholder 5"/>
          <p:cNvSpPr>
            <a:spLocks noGrp="1"/>
          </p:cNvSpPr>
          <p:nvPr>
            <p:ph type="sldNum" sz="quarter" idx="12"/>
          </p:nvPr>
        </p:nvSpPr>
        <p:spPr/>
        <p:txBody>
          <a:bodyPr/>
          <a:p>
            <a:fld id="{89CD6E39-4852-418B-BA35-BEEEB494AB9E}" type="slidenum">
              <a:rPr lang="en-US" smtClean="0"/>
              <a:t>‹#›</a:t>
            </a:fld>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type="picTx">
  <p:cSld name="Picture with Caption">
    <p:spTree>
      <p:nvGrpSpPr>
        <p:cNvPr id="169" name=""/>
        <p:cNvGrpSpPr/>
        <p:nvPr/>
      </p:nvGrpSpPr>
      <p:grpSpPr>
        <a:xfrm>
          <a:off x="0" y="0"/>
          <a:ext cx="0" cy="0"/>
          <a:chOff x="0" y="0"/>
          <a:chExt cx="0" cy="0"/>
        </a:xfrm>
      </p:grpSpPr>
      <p:pic>
        <p:nvPicPr>
          <p:cNvPr id="2097237" name="Picture 9" descr="Droplets-HD-Content-R1d.png"/>
          <p:cNvPicPr>
            <a:picLocks noChangeAspect="1"/>
          </p:cNvPicPr>
          <p:nvPr/>
        </p:nvPicPr>
        <p:blipFill>
          <a:blip xmlns:r="http://schemas.openxmlformats.org/officeDocument/2006/relationships" r:embed="rId1"/>
          <a:stretch>
            <a:fillRect/>
          </a:stretch>
        </p:blipFill>
        <p:spPr>
          <a:xfrm>
            <a:off x="0" y="0"/>
            <a:ext cx="12192000" cy="6858000"/>
          </a:xfrm>
          <a:prstGeom prst="rect"/>
        </p:spPr>
      </p:pic>
      <p:sp>
        <p:nvSpPr>
          <p:cNvPr id="1049850" name="Title 1"/>
          <p:cNvSpPr>
            <a:spLocks noGrp="1"/>
          </p:cNvSpPr>
          <p:nvPr>
            <p:ph type="title"/>
          </p:nvPr>
        </p:nvSpPr>
        <p:spPr>
          <a:xfrm>
            <a:off x="913774" y="609600"/>
            <a:ext cx="5934969" cy="2023254"/>
          </a:xfrm>
        </p:spPr>
        <p:txBody>
          <a:bodyPr anchor="b"/>
          <a:lstStyle>
            <a:lvl1pPr algn="ctr">
              <a:defRPr sz="3200"/>
            </a:lvl1pPr>
          </a:lstStyle>
          <a:p>
            <a:r>
              <a:rPr lang="en-US"/>
              <a:t>Click to edit Master title style</a:t>
            </a:r>
            <a:endParaRPr dirty="0" lang="en-US"/>
          </a:p>
        </p:txBody>
      </p:sp>
      <p:sp>
        <p:nvSpPr>
          <p:cNvPr id="1049851" name="Picture Placeholder 2"/>
          <p:cNvSpPr>
            <a:spLocks noChangeAspect="1" noGrp="1"/>
          </p:cNvSpPr>
          <p:nvPr>
            <p:ph type="pic" idx="1"/>
          </p:nvPr>
        </p:nvSpPr>
        <p:spPr>
          <a:xfrm>
            <a:off x="7424803" y="609601"/>
            <a:ext cx="3255358" cy="5181600"/>
          </a:xfrm>
          <a:prstGeom prst="roundRect">
            <a:avLst>
              <a:gd name="adj" fmla="val 4943"/>
            </a:avLst>
          </a:prstGeom>
          <a:noFill/>
          <a:ln w="82550" cap="sq">
            <a:solidFill>
              <a:srgbClr val="EAEAEA"/>
            </a:solidFill>
            <a:miter lim="800000"/>
          </a:ln>
          <a:effectLst/>
          <a:scene3d>
            <a:camera prst="orthographicFront"/>
            <a:lightRig dir="t" rig="threePt">
              <a:rot lat="0" lon="0" rev="2700000"/>
            </a:lightRig>
          </a:scene3d>
          <a:sp3d contourW="6350">
            <a:bevelT h="38100"/>
            <a:contourClr>
              <a:srgbClr val="C0C0C0"/>
            </a:contourClr>
          </a:sp3d>
        </p:spPr>
        <p:txBody>
          <a:bodyPr anchor="t"/>
          <a:lstStyle>
            <a:lvl1pPr indent="0" marL="0">
              <a:buNone/>
              <a:defRPr sz="3200"/>
            </a:lvl1pPr>
            <a:lvl2pPr indent="0" marL="457200">
              <a:buNone/>
              <a:defRPr sz="2800"/>
            </a:lvl2pPr>
            <a:lvl3pPr indent="0" marL="914400">
              <a:buNone/>
              <a:defRPr sz="2400"/>
            </a:lvl3pPr>
            <a:lvl4pPr indent="0" marL="1371600">
              <a:buNone/>
              <a:defRPr sz="2000"/>
            </a:lvl4pPr>
            <a:lvl5pPr indent="0" marL="1828800">
              <a:buNone/>
              <a:defRPr sz="2000"/>
            </a:lvl5pPr>
            <a:lvl6pPr indent="0" marL="2286000">
              <a:buNone/>
              <a:defRPr sz="2000"/>
            </a:lvl6pPr>
            <a:lvl7pPr indent="0" marL="2743200">
              <a:buNone/>
              <a:defRPr sz="2000"/>
            </a:lvl7pPr>
            <a:lvl8pPr indent="0" marL="3200400">
              <a:buNone/>
              <a:defRPr sz="2000"/>
            </a:lvl8pPr>
            <a:lvl9pPr indent="0" marL="3657600">
              <a:buNone/>
              <a:defRPr sz="2000"/>
            </a:lvl9pPr>
          </a:lstStyle>
          <a:p>
            <a:r>
              <a:rPr lang="en-US"/>
              <a:t>Click icon to add picture</a:t>
            </a:r>
            <a:endParaRPr dirty="0" lang="en-US"/>
          </a:p>
        </p:txBody>
      </p:sp>
      <p:sp>
        <p:nvSpPr>
          <p:cNvPr id="1049852" name="Text Placeholder 3"/>
          <p:cNvSpPr>
            <a:spLocks noGrp="1"/>
          </p:cNvSpPr>
          <p:nvPr>
            <p:ph type="body" sz="half" idx="2"/>
          </p:nvPr>
        </p:nvSpPr>
        <p:spPr>
          <a:xfrm>
            <a:off x="913794" y="2632852"/>
            <a:ext cx="5934949" cy="3158347"/>
          </a:xfrm>
        </p:spPr>
        <p:txBody>
          <a:bodyPr/>
          <a:lstStyle>
            <a:lvl1pPr algn="ctr" indent="0" marL="0">
              <a:buNone/>
              <a:defRPr sz="1600"/>
            </a:lvl1pPr>
            <a:lvl2pPr indent="0" marL="457200">
              <a:buNone/>
              <a:defRPr sz="1400"/>
            </a:lvl2pPr>
            <a:lvl3pPr indent="0" marL="914400">
              <a:buNone/>
              <a:defRPr sz="1200"/>
            </a:lvl3pPr>
            <a:lvl4pPr indent="0" marL="1371600">
              <a:buNone/>
              <a:defRPr sz="1000"/>
            </a:lvl4pPr>
            <a:lvl5pPr indent="0" marL="1828800">
              <a:buNone/>
              <a:defRPr sz="1000"/>
            </a:lvl5pPr>
            <a:lvl6pPr indent="0" marL="2286000">
              <a:buNone/>
              <a:defRPr sz="1000"/>
            </a:lvl6pPr>
            <a:lvl7pPr indent="0" marL="2743200">
              <a:buNone/>
              <a:defRPr sz="1000"/>
            </a:lvl7pPr>
            <a:lvl8pPr indent="0" marL="3200400">
              <a:buNone/>
              <a:defRPr sz="1000"/>
            </a:lvl8pPr>
            <a:lvl9pPr indent="0" marL="3657600">
              <a:buNone/>
              <a:defRPr sz="1000"/>
            </a:lvl9pPr>
          </a:lstStyle>
          <a:p>
            <a:pPr lvl="0"/>
            <a:r>
              <a:rPr lang="en-US"/>
              <a:t>Click to edit Master text styles</a:t>
            </a:r>
          </a:p>
        </p:txBody>
      </p:sp>
      <p:sp>
        <p:nvSpPr>
          <p:cNvPr id="1049853" name="Date Placeholder 4"/>
          <p:cNvSpPr>
            <a:spLocks noGrp="1"/>
          </p:cNvSpPr>
          <p:nvPr>
            <p:ph type="dt" sz="half" idx="10"/>
          </p:nvPr>
        </p:nvSpPr>
        <p:spPr/>
        <p:txBody>
          <a:bodyPr/>
          <a:p>
            <a:fld id="{FF661286-B79F-463A-BDFF-4F5F5709F1CB}" type="datetime1">
              <a:rPr lang="en-US" smtClean="0"/>
              <a:t>11/19/2020</a:t>
            </a:fld>
            <a:endParaRPr lang="en-US"/>
          </a:p>
        </p:txBody>
      </p:sp>
      <p:sp>
        <p:nvSpPr>
          <p:cNvPr id="1049854" name="Footer Placeholder 5"/>
          <p:cNvSpPr>
            <a:spLocks noGrp="1"/>
          </p:cNvSpPr>
          <p:nvPr>
            <p:ph type="ftr" sz="quarter" idx="11"/>
          </p:nvPr>
        </p:nvSpPr>
        <p:spPr/>
        <p:txBody>
          <a:bodyPr/>
          <a:p>
            <a:endParaRPr lang="en-US"/>
          </a:p>
        </p:txBody>
      </p:sp>
      <p:sp>
        <p:nvSpPr>
          <p:cNvPr id="1049855" name="Slide Number Placeholder 6"/>
          <p:cNvSpPr>
            <a:spLocks noGrp="1"/>
          </p:cNvSpPr>
          <p:nvPr>
            <p:ph type="sldNum" sz="quarter" idx="12"/>
          </p:nvPr>
        </p:nvSpPr>
        <p:spPr/>
        <p:txBody>
          <a:bodyPr/>
          <a:p>
            <a:fld id="{89CD6E39-4852-418B-BA35-BEEEB494AB9E}" type="slidenum">
              <a:rPr lang="en-US" smtClean="0"/>
              <a:t>‹#›</a:t>
            </a:fld>
            <a:endParaRPr 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59" name=""/>
        <p:cNvGrpSpPr/>
        <p:nvPr/>
      </p:nvGrpSpPr>
      <p:grpSpPr>
        <a:xfrm>
          <a:off x="0" y="0"/>
          <a:ext cx="0" cy="0"/>
          <a:chOff x="0" y="0"/>
          <a:chExt cx="0" cy="0"/>
        </a:xfrm>
      </p:grpSpPr>
      <p:pic>
        <p:nvPicPr>
          <p:cNvPr id="2097227" name="Picture 9" descr="Droplets-HD-Content-R1d.png"/>
          <p:cNvPicPr>
            <a:picLocks noChangeAspect="1"/>
          </p:cNvPicPr>
          <p:nvPr/>
        </p:nvPicPr>
        <p:blipFill>
          <a:blip xmlns:r="http://schemas.openxmlformats.org/officeDocument/2006/relationships" r:embed="rId1"/>
          <a:stretch>
            <a:fillRect/>
          </a:stretch>
        </p:blipFill>
        <p:spPr>
          <a:xfrm>
            <a:off x="0" y="0"/>
            <a:ext cx="12192000" cy="6858000"/>
          </a:xfrm>
          <a:prstGeom prst="rect"/>
        </p:spPr>
      </p:pic>
      <p:sp>
        <p:nvSpPr>
          <p:cNvPr id="1049782" name="Title 1"/>
          <p:cNvSpPr>
            <a:spLocks noGrp="1"/>
          </p:cNvSpPr>
          <p:nvPr>
            <p:ph type="title"/>
          </p:nvPr>
        </p:nvSpPr>
        <p:spPr>
          <a:xfrm>
            <a:off x="913794" y="4289374"/>
            <a:ext cx="10364432" cy="811610"/>
          </a:xfrm>
        </p:spPr>
        <p:txBody>
          <a:bodyPr anchor="b"/>
          <a:lstStyle>
            <a:lvl1pPr>
              <a:defRPr sz="3200"/>
            </a:lvl1pPr>
          </a:lstStyle>
          <a:p>
            <a:r>
              <a:rPr lang="en-US"/>
              <a:t>Click to edit Master title style</a:t>
            </a:r>
            <a:endParaRPr dirty="0" lang="en-US"/>
          </a:p>
        </p:txBody>
      </p:sp>
      <p:sp>
        <p:nvSpPr>
          <p:cNvPr id="1049783" name="Picture Placeholder 2"/>
          <p:cNvSpPr>
            <a:spLocks noChangeAspect="1" noGrp="1"/>
          </p:cNvSpPr>
          <p:nvPr>
            <p:ph type="pic" idx="1"/>
          </p:nvPr>
        </p:nvSpPr>
        <p:spPr>
          <a:xfrm>
            <a:off x="1184744" y="698261"/>
            <a:ext cx="9822532" cy="3214136"/>
          </a:xfrm>
          <a:prstGeom prst="roundRect">
            <a:avLst>
              <a:gd name="adj" fmla="val 4944"/>
            </a:avLst>
          </a:prstGeom>
          <a:noFill/>
          <a:ln w="82550" cap="sq">
            <a:solidFill>
              <a:srgbClr val="EAEAEA"/>
            </a:solidFill>
            <a:miter lim="800000"/>
          </a:ln>
          <a:effectLst/>
          <a:scene3d>
            <a:camera prst="orthographicFront"/>
            <a:lightRig dir="t" rig="threePt">
              <a:rot lat="0" lon="0" rev="2700000"/>
            </a:lightRig>
          </a:scene3d>
          <a:sp3d contourW="6350">
            <a:bevelT h="38100"/>
            <a:contourClr>
              <a:srgbClr val="C0C0C0"/>
            </a:contourClr>
          </a:sp3d>
        </p:spPr>
        <p:txBody>
          <a:bodyPr anchor="t"/>
          <a:lstStyle>
            <a:lvl1pPr algn="ctr" indent="0" marL="0">
              <a:buNone/>
              <a:defRPr sz="3200"/>
            </a:lvl1pPr>
            <a:lvl2pPr indent="0" marL="457200">
              <a:buNone/>
              <a:defRPr sz="2800"/>
            </a:lvl2pPr>
            <a:lvl3pPr indent="0" marL="914400">
              <a:buNone/>
              <a:defRPr sz="2400"/>
            </a:lvl3pPr>
            <a:lvl4pPr indent="0" marL="1371600">
              <a:buNone/>
              <a:defRPr sz="2000"/>
            </a:lvl4pPr>
            <a:lvl5pPr indent="0" marL="1828800">
              <a:buNone/>
              <a:defRPr sz="2000"/>
            </a:lvl5pPr>
            <a:lvl6pPr indent="0" marL="2286000">
              <a:buNone/>
              <a:defRPr sz="2000"/>
            </a:lvl6pPr>
            <a:lvl7pPr indent="0" marL="2743200">
              <a:buNone/>
              <a:defRPr sz="2000"/>
            </a:lvl7pPr>
            <a:lvl8pPr indent="0" marL="3200400">
              <a:buNone/>
              <a:defRPr sz="2000"/>
            </a:lvl8pPr>
            <a:lvl9pPr indent="0" marL="3657600">
              <a:buNone/>
              <a:defRPr sz="2000"/>
            </a:lvl9pPr>
          </a:lstStyle>
          <a:p>
            <a:r>
              <a:rPr lang="en-US"/>
              <a:t>Click icon to add picture</a:t>
            </a:r>
            <a:endParaRPr dirty="0" lang="en-US"/>
          </a:p>
        </p:txBody>
      </p:sp>
      <p:sp>
        <p:nvSpPr>
          <p:cNvPr id="1049784" name="Text Placeholder 3"/>
          <p:cNvSpPr>
            <a:spLocks noGrp="1"/>
          </p:cNvSpPr>
          <p:nvPr>
            <p:ph type="body" sz="half" idx="2"/>
          </p:nvPr>
        </p:nvSpPr>
        <p:spPr>
          <a:xfrm>
            <a:off x="913774" y="5108728"/>
            <a:ext cx="10364452" cy="682472"/>
          </a:xfrm>
        </p:spPr>
        <p:txBody>
          <a:bodyPr/>
          <a:lstStyle>
            <a:lvl1pPr algn="ctr" indent="0" marL="0">
              <a:buNone/>
              <a:defRPr sz="1600"/>
            </a:lvl1pPr>
            <a:lvl2pPr indent="0" marL="457200">
              <a:buNone/>
              <a:defRPr sz="1400"/>
            </a:lvl2pPr>
            <a:lvl3pPr indent="0" marL="914400">
              <a:buNone/>
              <a:defRPr sz="1200"/>
            </a:lvl3pPr>
            <a:lvl4pPr indent="0" marL="1371600">
              <a:buNone/>
              <a:defRPr sz="1000"/>
            </a:lvl4pPr>
            <a:lvl5pPr indent="0" marL="1828800">
              <a:buNone/>
              <a:defRPr sz="1000"/>
            </a:lvl5pPr>
            <a:lvl6pPr indent="0" marL="2286000">
              <a:buNone/>
              <a:defRPr sz="1000"/>
            </a:lvl6pPr>
            <a:lvl7pPr indent="0" marL="2743200">
              <a:buNone/>
              <a:defRPr sz="1000"/>
            </a:lvl7pPr>
            <a:lvl8pPr indent="0" marL="3200400">
              <a:buNone/>
              <a:defRPr sz="1000"/>
            </a:lvl8pPr>
            <a:lvl9pPr indent="0" marL="3657600">
              <a:buNone/>
              <a:defRPr sz="1000"/>
            </a:lvl9pPr>
          </a:lstStyle>
          <a:p>
            <a:pPr lvl="0"/>
            <a:r>
              <a:rPr lang="en-US"/>
              <a:t>Click to edit Master text styles</a:t>
            </a:r>
          </a:p>
        </p:txBody>
      </p:sp>
      <p:sp>
        <p:nvSpPr>
          <p:cNvPr id="1049785" name="Date Placeholder 4"/>
          <p:cNvSpPr>
            <a:spLocks noGrp="1"/>
          </p:cNvSpPr>
          <p:nvPr>
            <p:ph type="dt" sz="half" idx="10"/>
          </p:nvPr>
        </p:nvSpPr>
        <p:spPr/>
        <p:txBody>
          <a:bodyPr/>
          <a:p>
            <a:fld id="{48A87A34-81AB-432B-8DAE-1953F412C126}" type="datetimeFigureOut">
              <a:rPr lang="en-US" smtClean="0"/>
              <a:t>11/19/2020</a:t>
            </a:fld>
            <a:endParaRPr dirty="0" lang="en-US"/>
          </a:p>
        </p:txBody>
      </p:sp>
      <p:sp>
        <p:nvSpPr>
          <p:cNvPr id="1049786" name="Footer Placeholder 5"/>
          <p:cNvSpPr>
            <a:spLocks noGrp="1"/>
          </p:cNvSpPr>
          <p:nvPr>
            <p:ph type="ftr" sz="quarter" idx="11"/>
          </p:nvPr>
        </p:nvSpPr>
        <p:spPr/>
        <p:txBody>
          <a:bodyPr/>
          <a:p>
            <a:endParaRPr dirty="0" lang="en-US"/>
          </a:p>
        </p:txBody>
      </p:sp>
      <p:sp>
        <p:nvSpPr>
          <p:cNvPr id="1049787" name="Slide Number Placeholder 6"/>
          <p:cNvSpPr>
            <a:spLocks noGrp="1"/>
          </p:cNvSpPr>
          <p:nvPr>
            <p:ph type="sldNum" sz="quarter" idx="12"/>
          </p:nvPr>
        </p:nvSpPr>
        <p:spPr/>
        <p:txBody>
          <a:bodyPr/>
          <a:p>
            <a:fld id="{89CD6E39-4852-418B-BA35-BEEEB494AB9E}" type="slidenum">
              <a:rPr lang="en-US" smtClean="0"/>
              <a:t>‹#›</a:t>
            </a:fld>
            <a:endParaRPr dirty="0" lang="en-US"/>
          </a:p>
        </p:txBody>
      </p:sp>
    </p:spTree>
  </p:cSld>
  <p:clrMapOvr>
    <a:masterClrMapping/>
  </p:clrMapOvr>
  <p:hf dt="0" ftr="0" hdr="0" sldNum="1"/>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60" name=""/>
        <p:cNvGrpSpPr/>
        <p:nvPr/>
      </p:nvGrpSpPr>
      <p:grpSpPr>
        <a:xfrm>
          <a:off x="0" y="0"/>
          <a:ext cx="0" cy="0"/>
          <a:chOff x="0" y="0"/>
          <a:chExt cx="0" cy="0"/>
        </a:xfrm>
      </p:grpSpPr>
      <p:pic>
        <p:nvPicPr>
          <p:cNvPr id="2097228" name="Picture 7" descr="Droplets-HD-Content-R1d.png"/>
          <p:cNvPicPr>
            <a:picLocks noChangeAspect="1"/>
          </p:cNvPicPr>
          <p:nvPr/>
        </p:nvPicPr>
        <p:blipFill>
          <a:blip xmlns:r="http://schemas.openxmlformats.org/officeDocument/2006/relationships" r:embed="rId1"/>
          <a:stretch>
            <a:fillRect/>
          </a:stretch>
        </p:blipFill>
        <p:spPr>
          <a:xfrm>
            <a:off x="0" y="0"/>
            <a:ext cx="12192000" cy="6858000"/>
          </a:xfrm>
          <a:prstGeom prst="rect"/>
        </p:spPr>
      </p:pic>
      <p:sp>
        <p:nvSpPr>
          <p:cNvPr id="1049788" name="Title 1"/>
          <p:cNvSpPr>
            <a:spLocks noGrp="1"/>
          </p:cNvSpPr>
          <p:nvPr>
            <p:ph type="title"/>
          </p:nvPr>
        </p:nvSpPr>
        <p:spPr>
          <a:xfrm>
            <a:off x="913774" y="609599"/>
            <a:ext cx="10364452" cy="3427245"/>
          </a:xfrm>
        </p:spPr>
        <p:txBody>
          <a:bodyPr anchor="ctr"/>
          <a:lstStyle>
            <a:lvl1pPr algn="ctr">
              <a:defRPr sz="3200"/>
            </a:lvl1pPr>
          </a:lstStyle>
          <a:p>
            <a:r>
              <a:rPr lang="en-US"/>
              <a:t>Click to edit Master title style</a:t>
            </a:r>
            <a:endParaRPr dirty="0" lang="en-US"/>
          </a:p>
        </p:txBody>
      </p:sp>
      <p:sp>
        <p:nvSpPr>
          <p:cNvPr id="1049789" name="Text Placeholder 3"/>
          <p:cNvSpPr>
            <a:spLocks noGrp="1"/>
          </p:cNvSpPr>
          <p:nvPr>
            <p:ph type="body" sz="half" idx="2"/>
          </p:nvPr>
        </p:nvSpPr>
        <p:spPr>
          <a:xfrm>
            <a:off x="913775" y="4204821"/>
            <a:ext cx="10364452" cy="1586380"/>
          </a:xfrm>
        </p:spPr>
        <p:txBody>
          <a:bodyPr anchor="ctr"/>
          <a:lstStyle>
            <a:lvl1pPr algn="ctr" indent="0" marL="0">
              <a:buNone/>
              <a:defRPr sz="1600"/>
            </a:lvl1pPr>
            <a:lvl2pPr indent="0" marL="457200">
              <a:buNone/>
              <a:defRPr sz="1400"/>
            </a:lvl2pPr>
            <a:lvl3pPr indent="0" marL="914400">
              <a:buNone/>
              <a:defRPr sz="1200"/>
            </a:lvl3pPr>
            <a:lvl4pPr indent="0" marL="1371600">
              <a:buNone/>
              <a:defRPr sz="1000"/>
            </a:lvl4pPr>
            <a:lvl5pPr indent="0" marL="1828800">
              <a:buNone/>
              <a:defRPr sz="1000"/>
            </a:lvl5pPr>
            <a:lvl6pPr indent="0" marL="2286000">
              <a:buNone/>
              <a:defRPr sz="1000"/>
            </a:lvl6pPr>
            <a:lvl7pPr indent="0" marL="2743200">
              <a:buNone/>
              <a:defRPr sz="1000"/>
            </a:lvl7pPr>
            <a:lvl8pPr indent="0" marL="3200400">
              <a:buNone/>
              <a:defRPr sz="1000"/>
            </a:lvl8pPr>
            <a:lvl9pPr indent="0" marL="3657600">
              <a:buNone/>
              <a:defRPr sz="1000"/>
            </a:lvl9pPr>
          </a:lstStyle>
          <a:p>
            <a:pPr lvl="0"/>
            <a:r>
              <a:rPr lang="en-US"/>
              <a:t>Click to edit Master text styles</a:t>
            </a:r>
          </a:p>
        </p:txBody>
      </p:sp>
      <p:sp>
        <p:nvSpPr>
          <p:cNvPr id="1049790" name="Date Placeholder 4"/>
          <p:cNvSpPr>
            <a:spLocks noGrp="1"/>
          </p:cNvSpPr>
          <p:nvPr>
            <p:ph type="dt" sz="half" idx="10"/>
          </p:nvPr>
        </p:nvSpPr>
        <p:spPr/>
        <p:txBody>
          <a:bodyPr/>
          <a:p>
            <a:fld id="{48A87A34-81AB-432B-8DAE-1953F412C126}" type="datetimeFigureOut">
              <a:rPr lang="en-US" smtClean="0"/>
              <a:t>11/19/2020</a:t>
            </a:fld>
            <a:endParaRPr dirty="0" lang="en-US"/>
          </a:p>
        </p:txBody>
      </p:sp>
      <p:sp>
        <p:nvSpPr>
          <p:cNvPr id="1049791" name="Footer Placeholder 5"/>
          <p:cNvSpPr>
            <a:spLocks noGrp="1"/>
          </p:cNvSpPr>
          <p:nvPr>
            <p:ph type="ftr" sz="quarter" idx="11"/>
          </p:nvPr>
        </p:nvSpPr>
        <p:spPr/>
        <p:txBody>
          <a:bodyPr/>
          <a:p>
            <a:endParaRPr dirty="0" lang="en-US"/>
          </a:p>
        </p:txBody>
      </p:sp>
      <p:sp>
        <p:nvSpPr>
          <p:cNvPr id="1049792" name="Slide Number Placeholder 6"/>
          <p:cNvSpPr>
            <a:spLocks noGrp="1"/>
          </p:cNvSpPr>
          <p:nvPr>
            <p:ph type="sldNum" sz="quarter" idx="12"/>
          </p:nvPr>
        </p:nvSpPr>
        <p:spPr/>
        <p:txBody>
          <a:bodyPr/>
          <a:p>
            <a:fld id="{89CD6E39-4852-418B-BA35-BEEEB494AB9E}" type="slidenum">
              <a:rPr lang="en-US" smtClean="0"/>
              <a:t>‹#›</a:t>
            </a:fld>
            <a:endParaRPr dirty="0" lang="en-US"/>
          </a:p>
        </p:txBody>
      </p:sp>
    </p:spTree>
  </p:cSld>
  <p:clrMapOvr>
    <a:masterClrMapping/>
  </p:clrMapOvr>
  <p:hf dt="0" ftr="0" hdr="0" sldNum="1"/>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68" name=""/>
        <p:cNvGrpSpPr/>
        <p:nvPr/>
      </p:nvGrpSpPr>
      <p:grpSpPr>
        <a:xfrm>
          <a:off x="0" y="0"/>
          <a:ext cx="0" cy="0"/>
          <a:chOff x="0" y="0"/>
          <a:chExt cx="0" cy="0"/>
        </a:xfrm>
      </p:grpSpPr>
      <p:pic>
        <p:nvPicPr>
          <p:cNvPr id="2097236" name="Picture 10" descr="Droplets-HD-Content-R1d.png"/>
          <p:cNvPicPr>
            <a:picLocks noChangeAspect="1"/>
          </p:cNvPicPr>
          <p:nvPr/>
        </p:nvPicPr>
        <p:blipFill>
          <a:blip xmlns:r="http://schemas.openxmlformats.org/officeDocument/2006/relationships" r:embed="rId1"/>
          <a:stretch>
            <a:fillRect/>
          </a:stretch>
        </p:blipFill>
        <p:spPr>
          <a:xfrm>
            <a:off x="0" y="0"/>
            <a:ext cx="12192000" cy="6858000"/>
          </a:xfrm>
          <a:prstGeom prst="rect"/>
        </p:spPr>
      </p:pic>
      <p:sp>
        <p:nvSpPr>
          <p:cNvPr id="1049842" name="Title 1"/>
          <p:cNvSpPr>
            <a:spLocks noGrp="1"/>
          </p:cNvSpPr>
          <p:nvPr>
            <p:ph type="title"/>
          </p:nvPr>
        </p:nvSpPr>
        <p:spPr>
          <a:xfrm>
            <a:off x="1446212" y="609600"/>
            <a:ext cx="9302752" cy="2992904"/>
          </a:xfrm>
        </p:spPr>
        <p:txBody>
          <a:bodyPr anchor="ctr"/>
          <a:lstStyle>
            <a:lvl1pPr>
              <a:defRPr sz="3200"/>
            </a:lvl1pPr>
          </a:lstStyle>
          <a:p>
            <a:r>
              <a:rPr lang="en-US"/>
              <a:t>Click to edit Master title style</a:t>
            </a:r>
            <a:endParaRPr dirty="0" lang="en-US"/>
          </a:p>
        </p:txBody>
      </p:sp>
      <p:sp>
        <p:nvSpPr>
          <p:cNvPr id="1049843" name="Text Placeholder 3"/>
          <p:cNvSpPr>
            <a:spLocks noGrp="1"/>
          </p:cNvSpPr>
          <p:nvPr>
            <p:ph type="body" sz="half" idx="13"/>
          </p:nvPr>
        </p:nvSpPr>
        <p:spPr>
          <a:xfrm>
            <a:off x="1720644" y="3610032"/>
            <a:ext cx="8752299" cy="594788"/>
          </a:xfrm>
        </p:spPr>
        <p:txBody>
          <a:bodyPr anchor="t">
            <a:normAutofit/>
          </a:bodyPr>
          <a:lstStyle>
            <a:lvl1pPr indent="0" marL="0">
              <a:buNone/>
              <a:defRPr sz="1400"/>
            </a:lvl1pPr>
            <a:lvl2pPr indent="0" marL="457200">
              <a:buNone/>
              <a:defRPr sz="1400"/>
            </a:lvl2pPr>
            <a:lvl3pPr indent="0" marL="914400">
              <a:buNone/>
              <a:defRPr sz="1200"/>
            </a:lvl3pPr>
            <a:lvl4pPr indent="0" marL="1371600">
              <a:buNone/>
              <a:defRPr sz="1000"/>
            </a:lvl4pPr>
            <a:lvl5pPr indent="0" marL="1828800">
              <a:buNone/>
              <a:defRPr sz="1000"/>
            </a:lvl5pPr>
            <a:lvl6pPr indent="0" marL="2286000">
              <a:buNone/>
              <a:defRPr sz="1000"/>
            </a:lvl6pPr>
            <a:lvl7pPr indent="0" marL="2743200">
              <a:buNone/>
              <a:defRPr sz="1000"/>
            </a:lvl7pPr>
            <a:lvl8pPr indent="0" marL="3200400">
              <a:buNone/>
              <a:defRPr sz="1000"/>
            </a:lvl8pPr>
            <a:lvl9pPr indent="0" marL="3657600">
              <a:buNone/>
              <a:defRPr sz="1000"/>
            </a:lvl9pPr>
          </a:lstStyle>
          <a:p>
            <a:pPr lvl="0"/>
            <a:r>
              <a:rPr lang="en-US"/>
              <a:t>Click to edit Master text styles</a:t>
            </a:r>
          </a:p>
        </p:txBody>
      </p:sp>
      <p:sp>
        <p:nvSpPr>
          <p:cNvPr id="1049844" name="Text Placeholder 3"/>
          <p:cNvSpPr>
            <a:spLocks noGrp="1"/>
          </p:cNvSpPr>
          <p:nvPr>
            <p:ph type="body" sz="half" idx="2"/>
          </p:nvPr>
        </p:nvSpPr>
        <p:spPr>
          <a:xfrm>
            <a:off x="913774" y="4372796"/>
            <a:ext cx="10364452" cy="1421053"/>
          </a:xfrm>
        </p:spPr>
        <p:txBody>
          <a:bodyPr anchor="ctr">
            <a:normAutofit/>
          </a:bodyPr>
          <a:lstStyle>
            <a:lvl1pPr algn="ctr" indent="0" marL="0">
              <a:buNone/>
              <a:defRPr sz="1600"/>
            </a:lvl1pPr>
            <a:lvl2pPr indent="0" marL="457200">
              <a:buNone/>
              <a:defRPr sz="1400"/>
            </a:lvl2pPr>
            <a:lvl3pPr indent="0" marL="914400">
              <a:buNone/>
              <a:defRPr sz="1200"/>
            </a:lvl3pPr>
            <a:lvl4pPr indent="0" marL="1371600">
              <a:buNone/>
              <a:defRPr sz="1000"/>
            </a:lvl4pPr>
            <a:lvl5pPr indent="0" marL="1828800">
              <a:buNone/>
              <a:defRPr sz="1000"/>
            </a:lvl5pPr>
            <a:lvl6pPr indent="0" marL="2286000">
              <a:buNone/>
              <a:defRPr sz="1000"/>
            </a:lvl6pPr>
            <a:lvl7pPr indent="0" marL="2743200">
              <a:buNone/>
              <a:defRPr sz="1000"/>
            </a:lvl7pPr>
            <a:lvl8pPr indent="0" marL="3200400">
              <a:buNone/>
              <a:defRPr sz="1000"/>
            </a:lvl8pPr>
            <a:lvl9pPr indent="0" marL="3657600">
              <a:buNone/>
              <a:defRPr sz="1000"/>
            </a:lvl9pPr>
          </a:lstStyle>
          <a:p>
            <a:pPr lvl="0"/>
            <a:r>
              <a:rPr lang="en-US"/>
              <a:t>Click to edit Master text styles</a:t>
            </a:r>
          </a:p>
        </p:txBody>
      </p:sp>
      <p:sp>
        <p:nvSpPr>
          <p:cNvPr id="1049845" name="Date Placeholder 4"/>
          <p:cNvSpPr>
            <a:spLocks noGrp="1"/>
          </p:cNvSpPr>
          <p:nvPr>
            <p:ph type="dt" sz="half" idx="10"/>
          </p:nvPr>
        </p:nvSpPr>
        <p:spPr/>
        <p:txBody>
          <a:bodyPr/>
          <a:p>
            <a:fld id="{48A87A34-81AB-432B-8DAE-1953F412C126}" type="datetimeFigureOut">
              <a:rPr lang="en-US" smtClean="0"/>
              <a:t>11/19/2020</a:t>
            </a:fld>
            <a:endParaRPr dirty="0" lang="en-US"/>
          </a:p>
        </p:txBody>
      </p:sp>
      <p:sp>
        <p:nvSpPr>
          <p:cNvPr id="1049846" name="Footer Placeholder 5"/>
          <p:cNvSpPr>
            <a:spLocks noGrp="1"/>
          </p:cNvSpPr>
          <p:nvPr>
            <p:ph type="ftr" sz="quarter" idx="11"/>
          </p:nvPr>
        </p:nvSpPr>
        <p:spPr/>
        <p:txBody>
          <a:bodyPr/>
          <a:p>
            <a:endParaRPr dirty="0" lang="en-US"/>
          </a:p>
        </p:txBody>
      </p:sp>
      <p:sp>
        <p:nvSpPr>
          <p:cNvPr id="1049847" name="Slide Number Placeholder 6"/>
          <p:cNvSpPr>
            <a:spLocks noGrp="1"/>
          </p:cNvSpPr>
          <p:nvPr>
            <p:ph type="sldNum" sz="quarter" idx="12"/>
          </p:nvPr>
        </p:nvSpPr>
        <p:spPr/>
        <p:txBody>
          <a:bodyPr/>
          <a:p>
            <a:fld id="{89CD6E39-4852-418B-BA35-BEEEB494AB9E}" type="slidenum">
              <a:rPr lang="en-US" smtClean="0"/>
              <a:t>‹#›</a:t>
            </a:fld>
            <a:endParaRPr dirty="0" lang="en-US"/>
          </a:p>
        </p:txBody>
      </p:sp>
      <p:sp>
        <p:nvSpPr>
          <p:cNvPr id="1049848" name="TextBox 12"/>
          <p:cNvSpPr txBox="1"/>
          <p:nvPr/>
        </p:nvSpPr>
        <p:spPr>
          <a:xfrm>
            <a:off x="1001488" y="754166"/>
            <a:ext cx="609600" cy="584776"/>
          </a:xfrm>
          <a:prstGeom prst="rect"/>
        </p:spPr>
        <p:txBody>
          <a:bodyPr anchor="ctr" bIns="45720" lIns="91440" rIns="91440" rtlCol="0" tIns="45720" vert="horz">
            <a:noAutofit/>
          </a:bodyPr>
          <a:lstStyle>
            <a:lvl1pPr>
              <a:spcBef>
                <a:spcPct val="0"/>
              </a:spcBef>
              <a:buNone/>
              <a:defRPr b="0" cap="all" sz="3200">
                <a:ln w="3175" cmpd="sng">
                  <a:noFill/>
                </a:ln>
                <a:effectLst>
                  <a:glow rad="38100">
                    <a:schemeClr val="bg1">
                      <a:lumMod val="65000"/>
                      <a:lumOff val="35000"/>
                      <a:alpha val="40000"/>
                    </a:schemeClr>
                  </a:glow>
                  <a:outerShdw algn="tl" blurRad="28575" dir="14040000" dist="38100"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dirty="0" sz="8000" lang="en-US">
                <a:solidFill>
                  <a:schemeClr val="tx1"/>
                </a:solidFill>
                <a:effectLst/>
              </a:rPr>
              <a:t>“</a:t>
            </a:r>
          </a:p>
        </p:txBody>
      </p:sp>
      <p:sp>
        <p:nvSpPr>
          <p:cNvPr id="1049849" name="TextBox 13"/>
          <p:cNvSpPr txBox="1"/>
          <p:nvPr/>
        </p:nvSpPr>
        <p:spPr>
          <a:xfrm>
            <a:off x="10557558" y="2993578"/>
            <a:ext cx="609600" cy="584776"/>
          </a:xfrm>
          <a:prstGeom prst="rect"/>
        </p:spPr>
        <p:txBody>
          <a:bodyPr anchor="ctr" bIns="45720" lIns="91440" rIns="91440" rtlCol="0" tIns="45720" vert="horz">
            <a:noAutofit/>
          </a:bodyPr>
          <a:lstStyle>
            <a:lvl1pPr>
              <a:spcBef>
                <a:spcPct val="0"/>
              </a:spcBef>
              <a:buNone/>
              <a:defRPr b="0" cap="all" sz="3200">
                <a:ln w="3175" cmpd="sng">
                  <a:noFill/>
                </a:ln>
                <a:effectLst>
                  <a:glow rad="38100">
                    <a:schemeClr val="bg1">
                      <a:lumMod val="65000"/>
                      <a:lumOff val="35000"/>
                      <a:alpha val="40000"/>
                    </a:schemeClr>
                  </a:glow>
                  <a:outerShdw algn="tl" blurRad="28575" dir="14040000" dist="38100"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algn="r" lvl="0"/>
            <a:r>
              <a:rPr dirty="0" sz="8000" lang="en-US">
                <a:solidFill>
                  <a:schemeClr val="tx1"/>
                </a:solidFill>
                <a:effectLst/>
              </a:rPr>
              <a:t>”</a:t>
            </a:r>
          </a:p>
        </p:txBody>
      </p:sp>
    </p:spTree>
  </p:cSld>
  <p:clrMapOvr>
    <a:masterClrMapping/>
  </p:clrMapOvr>
  <p:hf dt="0" ftr="0" hdr="0" sldNum="1"/>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Name Card">
    <p:spTree>
      <p:nvGrpSpPr>
        <p:cNvPr id="157" name=""/>
        <p:cNvGrpSpPr/>
        <p:nvPr/>
      </p:nvGrpSpPr>
      <p:grpSpPr>
        <a:xfrm>
          <a:off x="0" y="0"/>
          <a:ext cx="0" cy="0"/>
          <a:chOff x="0" y="0"/>
          <a:chExt cx="0" cy="0"/>
        </a:xfrm>
      </p:grpSpPr>
      <p:pic>
        <p:nvPicPr>
          <p:cNvPr id="2097225" name="Picture 7" descr="Droplets-HD-Content-R1d.png"/>
          <p:cNvPicPr>
            <a:picLocks noChangeAspect="1"/>
          </p:cNvPicPr>
          <p:nvPr/>
        </p:nvPicPr>
        <p:blipFill>
          <a:blip xmlns:r="http://schemas.openxmlformats.org/officeDocument/2006/relationships" r:embed="rId1"/>
          <a:stretch>
            <a:fillRect/>
          </a:stretch>
        </p:blipFill>
        <p:spPr>
          <a:xfrm>
            <a:off x="0" y="0"/>
            <a:ext cx="12192000" cy="6858000"/>
          </a:xfrm>
          <a:prstGeom prst="rect"/>
        </p:spPr>
      </p:pic>
      <p:sp>
        <p:nvSpPr>
          <p:cNvPr id="1049772" name="Title 1"/>
          <p:cNvSpPr>
            <a:spLocks noGrp="1"/>
          </p:cNvSpPr>
          <p:nvPr>
            <p:ph type="title"/>
          </p:nvPr>
        </p:nvSpPr>
        <p:spPr>
          <a:xfrm>
            <a:off x="913775" y="2138721"/>
            <a:ext cx="10364452" cy="2511835"/>
          </a:xfrm>
        </p:spPr>
        <p:txBody>
          <a:bodyPr anchor="b"/>
          <a:lstStyle>
            <a:lvl1pPr algn="ctr">
              <a:defRPr sz="3200"/>
            </a:lvl1pPr>
          </a:lstStyle>
          <a:p>
            <a:r>
              <a:rPr lang="en-US"/>
              <a:t>Click to edit Master title style</a:t>
            </a:r>
            <a:endParaRPr dirty="0" lang="en-US"/>
          </a:p>
        </p:txBody>
      </p:sp>
      <p:sp>
        <p:nvSpPr>
          <p:cNvPr id="1049773" name="Text Placeholder 3"/>
          <p:cNvSpPr>
            <a:spLocks noGrp="1"/>
          </p:cNvSpPr>
          <p:nvPr>
            <p:ph type="body" sz="half" idx="2"/>
          </p:nvPr>
        </p:nvSpPr>
        <p:spPr>
          <a:xfrm>
            <a:off x="913775" y="4662335"/>
            <a:ext cx="10364452" cy="1140644"/>
          </a:xfrm>
        </p:spPr>
        <p:txBody>
          <a:bodyPr anchor="t"/>
          <a:lstStyle>
            <a:lvl1pPr algn="ctr" indent="0" marL="0">
              <a:buNone/>
              <a:defRPr sz="1600"/>
            </a:lvl1pPr>
            <a:lvl2pPr indent="0" marL="457200">
              <a:buNone/>
              <a:defRPr sz="1400"/>
            </a:lvl2pPr>
            <a:lvl3pPr indent="0" marL="914400">
              <a:buNone/>
              <a:defRPr sz="1200"/>
            </a:lvl3pPr>
            <a:lvl4pPr indent="0" marL="1371600">
              <a:buNone/>
              <a:defRPr sz="1000"/>
            </a:lvl4pPr>
            <a:lvl5pPr indent="0" marL="1828800">
              <a:buNone/>
              <a:defRPr sz="1000"/>
            </a:lvl5pPr>
            <a:lvl6pPr indent="0" marL="2286000">
              <a:buNone/>
              <a:defRPr sz="1000"/>
            </a:lvl6pPr>
            <a:lvl7pPr indent="0" marL="2743200">
              <a:buNone/>
              <a:defRPr sz="1000"/>
            </a:lvl7pPr>
            <a:lvl8pPr indent="0" marL="3200400">
              <a:buNone/>
              <a:defRPr sz="1000"/>
            </a:lvl8pPr>
            <a:lvl9pPr indent="0" marL="3657600">
              <a:buNone/>
              <a:defRPr sz="1000"/>
            </a:lvl9pPr>
          </a:lstStyle>
          <a:p>
            <a:pPr lvl="0"/>
            <a:r>
              <a:rPr lang="en-US"/>
              <a:t>Click to edit Master text styles</a:t>
            </a:r>
          </a:p>
        </p:txBody>
      </p:sp>
      <p:sp>
        <p:nvSpPr>
          <p:cNvPr id="1049774" name="Date Placeholder 4"/>
          <p:cNvSpPr>
            <a:spLocks noGrp="1"/>
          </p:cNvSpPr>
          <p:nvPr>
            <p:ph type="dt" sz="half" idx="10"/>
          </p:nvPr>
        </p:nvSpPr>
        <p:spPr/>
        <p:txBody>
          <a:bodyPr/>
          <a:p>
            <a:fld id="{48A87A34-81AB-432B-8DAE-1953F412C126}" type="datetimeFigureOut">
              <a:rPr lang="en-US" smtClean="0"/>
              <a:t>11/19/2020</a:t>
            </a:fld>
            <a:endParaRPr dirty="0" lang="en-US"/>
          </a:p>
        </p:txBody>
      </p:sp>
      <p:sp>
        <p:nvSpPr>
          <p:cNvPr id="1049775" name="Footer Placeholder 5"/>
          <p:cNvSpPr>
            <a:spLocks noGrp="1"/>
          </p:cNvSpPr>
          <p:nvPr>
            <p:ph type="ftr" sz="quarter" idx="11"/>
          </p:nvPr>
        </p:nvSpPr>
        <p:spPr/>
        <p:txBody>
          <a:bodyPr/>
          <a:p>
            <a:endParaRPr dirty="0" lang="en-US"/>
          </a:p>
        </p:txBody>
      </p:sp>
      <p:sp>
        <p:nvSpPr>
          <p:cNvPr id="1049776" name="Slide Number Placeholder 6"/>
          <p:cNvSpPr>
            <a:spLocks noGrp="1"/>
          </p:cNvSpPr>
          <p:nvPr>
            <p:ph type="sldNum" sz="quarter" idx="12"/>
          </p:nvPr>
        </p:nvSpPr>
        <p:spPr/>
        <p:txBody>
          <a:bodyPr/>
          <a:p>
            <a:fld id="{89CD6E39-4852-418B-BA35-BEEEB494AB9E}" type="slidenum">
              <a:rPr lang="en-US" smtClean="0"/>
              <a:t>‹#›</a:t>
            </a:fld>
            <a:endParaRPr dirty="0" lang="en-US"/>
          </a:p>
        </p:txBody>
      </p:sp>
    </p:spTree>
  </p:cSld>
  <p:clrMapOvr>
    <a:masterClrMapping/>
  </p:clrMapOvr>
  <p:hf dt="0" ftr="0" hdr="0" sldNum="1"/>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3 Column">
    <p:spTree>
      <p:nvGrpSpPr>
        <p:cNvPr id="166" name=""/>
        <p:cNvGrpSpPr/>
        <p:nvPr/>
      </p:nvGrpSpPr>
      <p:grpSpPr>
        <a:xfrm>
          <a:off x="0" y="0"/>
          <a:ext cx="0" cy="0"/>
          <a:chOff x="0" y="0"/>
          <a:chExt cx="0" cy="0"/>
        </a:xfrm>
      </p:grpSpPr>
      <p:pic>
        <p:nvPicPr>
          <p:cNvPr id="2097234" name="Picture 12" descr="Droplets-HD-Content-R1d.png"/>
          <p:cNvPicPr>
            <a:picLocks noChangeAspect="1"/>
          </p:cNvPicPr>
          <p:nvPr/>
        </p:nvPicPr>
        <p:blipFill>
          <a:blip xmlns:r="http://schemas.openxmlformats.org/officeDocument/2006/relationships" r:embed="rId1"/>
          <a:stretch>
            <a:fillRect/>
          </a:stretch>
        </p:blipFill>
        <p:spPr>
          <a:xfrm>
            <a:off x="0" y="0"/>
            <a:ext cx="12192000" cy="6858000"/>
          </a:xfrm>
          <a:prstGeom prst="rect"/>
        </p:spPr>
      </p:pic>
      <p:sp>
        <p:nvSpPr>
          <p:cNvPr id="1049827" name="Title 1"/>
          <p:cNvSpPr>
            <a:spLocks noGrp="1"/>
          </p:cNvSpPr>
          <p:nvPr>
            <p:ph type="title"/>
          </p:nvPr>
        </p:nvSpPr>
        <p:spPr>
          <a:xfrm>
            <a:off x="913774" y="609600"/>
            <a:ext cx="10364452" cy="1605094"/>
          </a:xfrm>
        </p:spPr>
        <p:txBody>
          <a:bodyPr/>
          <a:p>
            <a:r>
              <a:rPr lang="en-US"/>
              <a:t>Click to edit Master title style</a:t>
            </a:r>
            <a:endParaRPr dirty="0" lang="en-US"/>
          </a:p>
        </p:txBody>
      </p:sp>
      <p:sp>
        <p:nvSpPr>
          <p:cNvPr id="1049828" name="Text Placeholder 2"/>
          <p:cNvSpPr>
            <a:spLocks noGrp="1"/>
          </p:cNvSpPr>
          <p:nvPr>
            <p:ph type="body" idx="1"/>
          </p:nvPr>
        </p:nvSpPr>
        <p:spPr>
          <a:xfrm>
            <a:off x="913774" y="2367093"/>
            <a:ext cx="3298976" cy="576262"/>
          </a:xfrm>
        </p:spPr>
        <p:txBody>
          <a:bodyPr anchor="b">
            <a:noAutofit/>
          </a:bodyPr>
          <a:lstStyle>
            <a:lvl1pPr algn="ctr" indent="0" marL="0">
              <a:lnSpc>
                <a:spcPct val="85000"/>
              </a:lnSpc>
              <a:buNone/>
              <a:defRPr b="0" sz="2400">
                <a:solidFill>
                  <a:schemeClr val="tx1"/>
                </a:solidFill>
              </a:defRPr>
            </a:lvl1pPr>
            <a:lvl2pPr indent="0" marL="457200">
              <a:buNone/>
              <a:defRPr b="1" sz="2000"/>
            </a:lvl2pPr>
            <a:lvl3pPr indent="0" marL="914400">
              <a:buNone/>
              <a:defRPr b="1" sz="1800"/>
            </a:lvl3pPr>
            <a:lvl4pPr indent="0" marL="1371600">
              <a:buNone/>
              <a:defRPr b="1" sz="1600"/>
            </a:lvl4pPr>
            <a:lvl5pPr indent="0" marL="1828800">
              <a:buNone/>
              <a:defRPr b="1" sz="1600"/>
            </a:lvl5pPr>
            <a:lvl6pPr indent="0" marL="2286000">
              <a:buNone/>
              <a:defRPr b="1" sz="1600"/>
            </a:lvl6pPr>
            <a:lvl7pPr indent="0" marL="2743200">
              <a:buNone/>
              <a:defRPr b="1" sz="1600"/>
            </a:lvl7pPr>
            <a:lvl8pPr indent="0" marL="3200400">
              <a:buNone/>
              <a:defRPr b="1" sz="1600"/>
            </a:lvl8pPr>
            <a:lvl9pPr indent="0" marL="3657600">
              <a:buNone/>
              <a:defRPr b="1" sz="1600"/>
            </a:lvl9pPr>
          </a:lstStyle>
          <a:p>
            <a:pPr lvl="0"/>
            <a:r>
              <a:rPr lang="en-US"/>
              <a:t>Click to edit Master text styles</a:t>
            </a:r>
          </a:p>
        </p:txBody>
      </p:sp>
      <p:sp>
        <p:nvSpPr>
          <p:cNvPr id="1049829" name="Text Placeholder 3"/>
          <p:cNvSpPr>
            <a:spLocks noGrp="1"/>
          </p:cNvSpPr>
          <p:nvPr>
            <p:ph type="body" sz="half" idx="15"/>
          </p:nvPr>
        </p:nvSpPr>
        <p:spPr>
          <a:xfrm>
            <a:off x="913774" y="2943355"/>
            <a:ext cx="3298976" cy="2847845"/>
          </a:xfrm>
        </p:spPr>
        <p:txBody>
          <a:bodyPr anchor="t">
            <a:normAutofit/>
          </a:bodyPr>
          <a:lstStyle>
            <a:lvl1pPr algn="ctr" indent="0" marL="0">
              <a:buNone/>
              <a:defRPr sz="1400"/>
            </a:lvl1pPr>
            <a:lvl2pPr indent="0" marL="457200">
              <a:buNone/>
              <a:defRPr sz="1200"/>
            </a:lvl2pPr>
            <a:lvl3pPr indent="0" marL="914400">
              <a:buNone/>
              <a:defRPr sz="1000"/>
            </a:lvl3pPr>
            <a:lvl4pPr indent="0" marL="1371600">
              <a:buNone/>
              <a:defRPr sz="900"/>
            </a:lvl4pPr>
            <a:lvl5pPr indent="0" marL="1828800">
              <a:buNone/>
              <a:defRPr sz="900"/>
            </a:lvl5pPr>
            <a:lvl6pPr indent="0" marL="2286000">
              <a:buNone/>
              <a:defRPr sz="900"/>
            </a:lvl6pPr>
            <a:lvl7pPr indent="0" marL="2743200">
              <a:buNone/>
              <a:defRPr sz="900"/>
            </a:lvl7pPr>
            <a:lvl8pPr indent="0" marL="3200400">
              <a:buNone/>
              <a:defRPr sz="900"/>
            </a:lvl8pPr>
            <a:lvl9pPr indent="0" marL="3657600">
              <a:buNone/>
              <a:defRPr sz="900"/>
            </a:lvl9pPr>
          </a:lstStyle>
          <a:p>
            <a:pPr lvl="0"/>
            <a:r>
              <a:rPr lang="en-US"/>
              <a:t>Click to edit Master text styles</a:t>
            </a:r>
          </a:p>
        </p:txBody>
      </p:sp>
      <p:sp>
        <p:nvSpPr>
          <p:cNvPr id="1049830" name="Text Placeholder 4"/>
          <p:cNvSpPr>
            <a:spLocks noGrp="1"/>
          </p:cNvSpPr>
          <p:nvPr>
            <p:ph type="body" sz="quarter" idx="3"/>
          </p:nvPr>
        </p:nvSpPr>
        <p:spPr>
          <a:xfrm>
            <a:off x="4452389" y="2367093"/>
            <a:ext cx="3291521" cy="576262"/>
          </a:xfrm>
        </p:spPr>
        <p:txBody>
          <a:bodyPr anchor="b">
            <a:noAutofit/>
          </a:bodyPr>
          <a:lstStyle>
            <a:lvl1pPr algn="ctr" indent="0" marL="0">
              <a:lnSpc>
                <a:spcPct val="85000"/>
              </a:lnSpc>
              <a:buNone/>
              <a:defRPr b="0" sz="2400">
                <a:solidFill>
                  <a:schemeClr val="tx1"/>
                </a:solidFill>
              </a:defRPr>
            </a:lvl1pPr>
            <a:lvl2pPr indent="0" marL="457200">
              <a:buNone/>
              <a:defRPr b="1" sz="2000"/>
            </a:lvl2pPr>
            <a:lvl3pPr indent="0" marL="914400">
              <a:buNone/>
              <a:defRPr b="1" sz="1800"/>
            </a:lvl3pPr>
            <a:lvl4pPr indent="0" marL="1371600">
              <a:buNone/>
              <a:defRPr b="1" sz="1600"/>
            </a:lvl4pPr>
            <a:lvl5pPr indent="0" marL="1828800">
              <a:buNone/>
              <a:defRPr b="1" sz="1600"/>
            </a:lvl5pPr>
            <a:lvl6pPr indent="0" marL="2286000">
              <a:buNone/>
              <a:defRPr b="1" sz="1600"/>
            </a:lvl6pPr>
            <a:lvl7pPr indent="0" marL="2743200">
              <a:buNone/>
              <a:defRPr b="1" sz="1600"/>
            </a:lvl7pPr>
            <a:lvl8pPr indent="0" marL="3200400">
              <a:buNone/>
              <a:defRPr b="1" sz="1600"/>
            </a:lvl8pPr>
            <a:lvl9pPr indent="0" marL="3657600">
              <a:buNone/>
              <a:defRPr b="1" sz="1600"/>
            </a:lvl9pPr>
          </a:lstStyle>
          <a:p>
            <a:pPr lvl="0"/>
            <a:r>
              <a:rPr lang="en-US"/>
              <a:t>Click to edit Master text styles</a:t>
            </a:r>
          </a:p>
        </p:txBody>
      </p:sp>
      <p:sp>
        <p:nvSpPr>
          <p:cNvPr id="1049831" name="Text Placeholder 3"/>
          <p:cNvSpPr>
            <a:spLocks noGrp="1"/>
          </p:cNvSpPr>
          <p:nvPr>
            <p:ph type="body" sz="half" idx="16"/>
          </p:nvPr>
        </p:nvSpPr>
        <p:spPr>
          <a:xfrm>
            <a:off x="4441348" y="2943355"/>
            <a:ext cx="3303351" cy="2847845"/>
          </a:xfrm>
        </p:spPr>
        <p:txBody>
          <a:bodyPr anchor="t">
            <a:normAutofit/>
          </a:bodyPr>
          <a:lstStyle>
            <a:lvl1pPr algn="ctr" indent="0" marL="0">
              <a:buNone/>
              <a:defRPr sz="1400"/>
            </a:lvl1pPr>
            <a:lvl2pPr indent="0" marL="457200">
              <a:buNone/>
              <a:defRPr sz="1200"/>
            </a:lvl2pPr>
            <a:lvl3pPr indent="0" marL="914400">
              <a:buNone/>
              <a:defRPr sz="1000"/>
            </a:lvl3pPr>
            <a:lvl4pPr indent="0" marL="1371600">
              <a:buNone/>
              <a:defRPr sz="900"/>
            </a:lvl4pPr>
            <a:lvl5pPr indent="0" marL="1828800">
              <a:buNone/>
              <a:defRPr sz="900"/>
            </a:lvl5pPr>
            <a:lvl6pPr indent="0" marL="2286000">
              <a:buNone/>
              <a:defRPr sz="900"/>
            </a:lvl6pPr>
            <a:lvl7pPr indent="0" marL="2743200">
              <a:buNone/>
              <a:defRPr sz="900"/>
            </a:lvl7pPr>
            <a:lvl8pPr indent="0" marL="3200400">
              <a:buNone/>
              <a:defRPr sz="900"/>
            </a:lvl8pPr>
            <a:lvl9pPr indent="0" marL="3657600">
              <a:buNone/>
              <a:defRPr sz="900"/>
            </a:lvl9pPr>
          </a:lstStyle>
          <a:p>
            <a:pPr lvl="0"/>
            <a:r>
              <a:rPr lang="en-US"/>
              <a:t>Click to edit Master text styles</a:t>
            </a:r>
          </a:p>
        </p:txBody>
      </p:sp>
      <p:sp>
        <p:nvSpPr>
          <p:cNvPr id="1049832" name="Text Placeholder 4"/>
          <p:cNvSpPr>
            <a:spLocks noGrp="1"/>
          </p:cNvSpPr>
          <p:nvPr>
            <p:ph type="body" sz="quarter" idx="13"/>
          </p:nvPr>
        </p:nvSpPr>
        <p:spPr>
          <a:xfrm>
            <a:off x="7973298" y="2367093"/>
            <a:ext cx="3304928" cy="576262"/>
          </a:xfrm>
        </p:spPr>
        <p:txBody>
          <a:bodyPr anchor="b">
            <a:noAutofit/>
          </a:bodyPr>
          <a:lstStyle>
            <a:lvl1pPr algn="ctr" indent="0" marL="0">
              <a:lnSpc>
                <a:spcPct val="85000"/>
              </a:lnSpc>
              <a:buNone/>
              <a:defRPr b="0" sz="2400">
                <a:solidFill>
                  <a:schemeClr val="tx1"/>
                </a:solidFill>
              </a:defRPr>
            </a:lvl1pPr>
            <a:lvl2pPr indent="0" marL="457200">
              <a:buNone/>
              <a:defRPr b="1" sz="2000"/>
            </a:lvl2pPr>
            <a:lvl3pPr indent="0" marL="914400">
              <a:buNone/>
              <a:defRPr b="1" sz="1800"/>
            </a:lvl3pPr>
            <a:lvl4pPr indent="0" marL="1371600">
              <a:buNone/>
              <a:defRPr b="1" sz="1600"/>
            </a:lvl4pPr>
            <a:lvl5pPr indent="0" marL="1828800">
              <a:buNone/>
              <a:defRPr b="1" sz="1600"/>
            </a:lvl5pPr>
            <a:lvl6pPr indent="0" marL="2286000">
              <a:buNone/>
              <a:defRPr b="1" sz="1600"/>
            </a:lvl6pPr>
            <a:lvl7pPr indent="0" marL="2743200">
              <a:buNone/>
              <a:defRPr b="1" sz="1600"/>
            </a:lvl7pPr>
            <a:lvl8pPr indent="0" marL="3200400">
              <a:buNone/>
              <a:defRPr b="1" sz="1600"/>
            </a:lvl8pPr>
            <a:lvl9pPr indent="0" marL="3657600">
              <a:buNone/>
              <a:defRPr b="1" sz="1600"/>
            </a:lvl9pPr>
          </a:lstStyle>
          <a:p>
            <a:pPr lvl="0"/>
            <a:r>
              <a:rPr lang="en-US"/>
              <a:t>Click to edit Master text styles</a:t>
            </a:r>
          </a:p>
        </p:txBody>
      </p:sp>
      <p:sp>
        <p:nvSpPr>
          <p:cNvPr id="1049833" name="Text Placeholder 3"/>
          <p:cNvSpPr>
            <a:spLocks noGrp="1"/>
          </p:cNvSpPr>
          <p:nvPr>
            <p:ph type="body" sz="half" idx="17"/>
          </p:nvPr>
        </p:nvSpPr>
        <p:spPr>
          <a:xfrm>
            <a:off x="7973298" y="2943355"/>
            <a:ext cx="3304928" cy="2847845"/>
          </a:xfrm>
        </p:spPr>
        <p:txBody>
          <a:bodyPr anchor="t">
            <a:normAutofit/>
          </a:bodyPr>
          <a:lstStyle>
            <a:lvl1pPr algn="ctr" indent="0" marL="0">
              <a:buNone/>
              <a:defRPr sz="1400"/>
            </a:lvl1pPr>
            <a:lvl2pPr indent="0" marL="457200">
              <a:buNone/>
              <a:defRPr sz="1200"/>
            </a:lvl2pPr>
            <a:lvl3pPr indent="0" marL="914400">
              <a:buNone/>
              <a:defRPr sz="1000"/>
            </a:lvl3pPr>
            <a:lvl4pPr indent="0" marL="1371600">
              <a:buNone/>
              <a:defRPr sz="900"/>
            </a:lvl4pPr>
            <a:lvl5pPr indent="0" marL="1828800">
              <a:buNone/>
              <a:defRPr sz="900"/>
            </a:lvl5pPr>
            <a:lvl6pPr indent="0" marL="2286000">
              <a:buNone/>
              <a:defRPr sz="900"/>
            </a:lvl6pPr>
            <a:lvl7pPr indent="0" marL="2743200">
              <a:buNone/>
              <a:defRPr sz="900"/>
            </a:lvl7pPr>
            <a:lvl8pPr indent="0" marL="3200400">
              <a:buNone/>
              <a:defRPr sz="900"/>
            </a:lvl8pPr>
            <a:lvl9pPr indent="0" marL="3657600">
              <a:buNone/>
              <a:defRPr sz="900"/>
            </a:lvl9pPr>
          </a:lstStyle>
          <a:p>
            <a:pPr lvl="0"/>
            <a:r>
              <a:rPr lang="en-US"/>
              <a:t>Click to edit Master text styles</a:t>
            </a:r>
          </a:p>
        </p:txBody>
      </p:sp>
      <p:sp>
        <p:nvSpPr>
          <p:cNvPr id="1049834" name="Date Placeholder 2"/>
          <p:cNvSpPr>
            <a:spLocks noGrp="1"/>
          </p:cNvSpPr>
          <p:nvPr>
            <p:ph type="dt" sz="half" idx="10"/>
          </p:nvPr>
        </p:nvSpPr>
        <p:spPr/>
        <p:txBody>
          <a:bodyPr/>
          <a:p>
            <a:fld id="{48A87A34-81AB-432B-8DAE-1953F412C126}" type="datetimeFigureOut">
              <a:rPr lang="en-US" smtClean="0"/>
              <a:t>11/19/2020</a:t>
            </a:fld>
            <a:endParaRPr dirty="0" lang="en-US"/>
          </a:p>
        </p:txBody>
      </p:sp>
      <p:sp>
        <p:nvSpPr>
          <p:cNvPr id="1049835" name="Footer Placeholder 3"/>
          <p:cNvSpPr>
            <a:spLocks noGrp="1"/>
          </p:cNvSpPr>
          <p:nvPr>
            <p:ph type="ftr" sz="quarter" idx="11"/>
          </p:nvPr>
        </p:nvSpPr>
        <p:spPr/>
        <p:txBody>
          <a:bodyPr/>
          <a:p>
            <a:endParaRPr dirty="0" lang="en-US"/>
          </a:p>
        </p:txBody>
      </p:sp>
      <p:sp>
        <p:nvSpPr>
          <p:cNvPr id="1049836" name="Slide Number Placeholder 4"/>
          <p:cNvSpPr>
            <a:spLocks noGrp="1"/>
          </p:cNvSpPr>
          <p:nvPr>
            <p:ph type="sldNum" sz="quarter" idx="12"/>
          </p:nvPr>
        </p:nvSpPr>
        <p:spPr/>
        <p:txBody>
          <a:bodyPr/>
          <a:p>
            <a:fld id="{89CD6E39-4852-418B-BA35-BEEEB494AB9E}" type="slidenum">
              <a:rPr lang="en-US" smtClean="0"/>
              <a:t>‹#›</a:t>
            </a:fld>
            <a:endParaRPr dirty="0" lang="en-US"/>
          </a:p>
        </p:txBody>
      </p:sp>
    </p:spTree>
  </p:cSld>
  <p:clrMapOvr>
    <a:masterClrMapping/>
  </p:clrMapOvr>
  <p:hf dt="0" ftr="0" hdr="0" sldNum="1"/>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62" name=""/>
        <p:cNvGrpSpPr/>
        <p:nvPr/>
      </p:nvGrpSpPr>
      <p:grpSpPr>
        <a:xfrm>
          <a:off x="0" y="0"/>
          <a:ext cx="0" cy="0"/>
          <a:chOff x="0" y="0"/>
          <a:chExt cx="0" cy="0"/>
        </a:xfrm>
      </p:grpSpPr>
      <p:pic>
        <p:nvPicPr>
          <p:cNvPr id="2097230" name="Picture 15" descr="Droplets-HD-Content-R1d.png"/>
          <p:cNvPicPr>
            <a:picLocks noChangeAspect="1"/>
          </p:cNvPicPr>
          <p:nvPr/>
        </p:nvPicPr>
        <p:blipFill>
          <a:blip xmlns:r="http://schemas.openxmlformats.org/officeDocument/2006/relationships" r:embed="rId1"/>
          <a:stretch>
            <a:fillRect/>
          </a:stretch>
        </p:blipFill>
        <p:spPr>
          <a:xfrm>
            <a:off x="0" y="0"/>
            <a:ext cx="12192000" cy="6858000"/>
          </a:xfrm>
          <a:prstGeom prst="rect"/>
        </p:spPr>
      </p:pic>
      <p:sp>
        <p:nvSpPr>
          <p:cNvPr id="1049799" name="Title 1"/>
          <p:cNvSpPr>
            <a:spLocks noGrp="1"/>
          </p:cNvSpPr>
          <p:nvPr>
            <p:ph type="title"/>
          </p:nvPr>
        </p:nvSpPr>
        <p:spPr>
          <a:xfrm>
            <a:off x="913774" y="610772"/>
            <a:ext cx="10364452" cy="1603922"/>
          </a:xfrm>
        </p:spPr>
        <p:txBody>
          <a:bodyPr/>
          <a:p>
            <a:r>
              <a:rPr lang="en-US"/>
              <a:t>Click to edit Master title style</a:t>
            </a:r>
            <a:endParaRPr dirty="0" lang="en-US"/>
          </a:p>
        </p:txBody>
      </p:sp>
      <p:sp>
        <p:nvSpPr>
          <p:cNvPr id="1049800" name="Text Placeholder 2"/>
          <p:cNvSpPr>
            <a:spLocks noGrp="1"/>
          </p:cNvSpPr>
          <p:nvPr>
            <p:ph type="body" idx="1"/>
          </p:nvPr>
        </p:nvSpPr>
        <p:spPr>
          <a:xfrm>
            <a:off x="913774" y="4204820"/>
            <a:ext cx="3296409" cy="576262"/>
          </a:xfrm>
        </p:spPr>
        <p:txBody>
          <a:bodyPr anchor="b">
            <a:noAutofit/>
          </a:bodyPr>
          <a:lstStyle>
            <a:lvl1pPr algn="ctr" indent="0" marL="0">
              <a:lnSpc>
                <a:spcPct val="85000"/>
              </a:lnSpc>
              <a:buNone/>
              <a:defRPr b="0" sz="2200">
                <a:solidFill>
                  <a:schemeClr val="tx1"/>
                </a:solidFill>
              </a:defRPr>
            </a:lvl1pPr>
            <a:lvl2pPr indent="0" marL="457200">
              <a:buNone/>
              <a:defRPr b="1" sz="2000"/>
            </a:lvl2pPr>
            <a:lvl3pPr indent="0" marL="914400">
              <a:buNone/>
              <a:defRPr b="1" sz="1800"/>
            </a:lvl3pPr>
            <a:lvl4pPr indent="0" marL="1371600">
              <a:buNone/>
              <a:defRPr b="1" sz="1600"/>
            </a:lvl4pPr>
            <a:lvl5pPr indent="0" marL="1828800">
              <a:buNone/>
              <a:defRPr b="1" sz="1600"/>
            </a:lvl5pPr>
            <a:lvl6pPr indent="0" marL="2286000">
              <a:buNone/>
              <a:defRPr b="1" sz="1600"/>
            </a:lvl6pPr>
            <a:lvl7pPr indent="0" marL="2743200">
              <a:buNone/>
              <a:defRPr b="1" sz="1600"/>
            </a:lvl7pPr>
            <a:lvl8pPr indent="0" marL="3200400">
              <a:buNone/>
              <a:defRPr b="1" sz="1600"/>
            </a:lvl8pPr>
            <a:lvl9pPr indent="0" marL="3657600">
              <a:buNone/>
              <a:defRPr b="1" sz="1600"/>
            </a:lvl9pPr>
          </a:lstStyle>
          <a:p>
            <a:pPr lvl="0"/>
            <a:r>
              <a:rPr lang="en-US"/>
              <a:t>Click to edit Master text styles</a:t>
            </a:r>
          </a:p>
        </p:txBody>
      </p:sp>
      <p:sp>
        <p:nvSpPr>
          <p:cNvPr id="1049801" name="Picture Placeholder 2"/>
          <p:cNvSpPr>
            <a:spLocks noChangeAspect="1" noGrp="1"/>
          </p:cNvSpPr>
          <p:nvPr>
            <p:ph type="pic" idx="15"/>
          </p:nvPr>
        </p:nvSpPr>
        <p:spPr>
          <a:xfrm>
            <a:off x="913774" y="2367093"/>
            <a:ext cx="3296409" cy="1524000"/>
          </a:xfrm>
          <a:prstGeom prst="roundRect">
            <a:avLst>
              <a:gd name="adj" fmla="val 9363"/>
            </a:avLst>
          </a:prstGeom>
          <a:noFill/>
          <a:ln w="82550" cap="sq">
            <a:solidFill>
              <a:srgbClr val="EAEAEA"/>
            </a:solidFill>
            <a:miter lim="800000"/>
          </a:ln>
          <a:effectLst/>
          <a:scene3d>
            <a:camera prst="orthographicFront"/>
            <a:lightRig dir="t" rig="threePt">
              <a:rot lat="0" lon="0" rev="2700000"/>
            </a:lightRig>
          </a:scene3d>
          <a:sp3d contourW="6350">
            <a:bevelT h="38100"/>
            <a:contourClr>
              <a:srgbClr val="C0C0C0"/>
            </a:contourClr>
          </a:sp3d>
        </p:spPr>
        <p:txBody>
          <a:bodyPr anchor="t">
            <a:normAutofit/>
          </a:bodyPr>
          <a:lstStyle>
            <a:lvl1pPr algn="ctr" indent="0" marL="0">
              <a:buNone/>
              <a:defRPr sz="1600"/>
            </a:lvl1pPr>
            <a:lvl2pPr indent="0" marL="457200">
              <a:buNone/>
              <a:defRPr sz="1600"/>
            </a:lvl2pPr>
            <a:lvl3pPr indent="0" marL="914400">
              <a:buNone/>
              <a:defRPr sz="1600"/>
            </a:lvl3pPr>
            <a:lvl4pPr indent="0" marL="1371600">
              <a:buNone/>
              <a:defRPr sz="1600"/>
            </a:lvl4pPr>
            <a:lvl5pPr indent="0" marL="1828800">
              <a:buNone/>
              <a:defRPr sz="1600"/>
            </a:lvl5pPr>
            <a:lvl6pPr indent="0" marL="2286000">
              <a:buNone/>
              <a:defRPr sz="1600"/>
            </a:lvl6pPr>
            <a:lvl7pPr indent="0" marL="2743200">
              <a:buNone/>
              <a:defRPr sz="1600"/>
            </a:lvl7pPr>
            <a:lvl8pPr indent="0" marL="3200400">
              <a:buNone/>
              <a:defRPr sz="1600"/>
            </a:lvl8pPr>
            <a:lvl9pPr indent="0" marL="3657600">
              <a:buNone/>
              <a:defRPr sz="1600"/>
            </a:lvl9pPr>
          </a:lstStyle>
          <a:p>
            <a:r>
              <a:rPr lang="en-US"/>
              <a:t>Click icon to add picture</a:t>
            </a:r>
            <a:endParaRPr dirty="0" lang="en-US"/>
          </a:p>
        </p:txBody>
      </p:sp>
      <p:sp>
        <p:nvSpPr>
          <p:cNvPr id="1049802" name="Text Placeholder 3"/>
          <p:cNvSpPr>
            <a:spLocks noGrp="1"/>
          </p:cNvSpPr>
          <p:nvPr>
            <p:ph type="body" sz="half" idx="18"/>
          </p:nvPr>
        </p:nvSpPr>
        <p:spPr>
          <a:xfrm>
            <a:off x="913774" y="4781082"/>
            <a:ext cx="3296409" cy="1010118"/>
          </a:xfrm>
        </p:spPr>
        <p:txBody>
          <a:bodyPr anchor="t">
            <a:normAutofit/>
          </a:bodyPr>
          <a:lstStyle>
            <a:lvl1pPr algn="ctr" indent="0" marL="0">
              <a:buNone/>
              <a:defRPr sz="1400"/>
            </a:lvl1pPr>
            <a:lvl2pPr indent="0" marL="457200">
              <a:buNone/>
              <a:defRPr sz="1200"/>
            </a:lvl2pPr>
            <a:lvl3pPr indent="0" marL="914400">
              <a:buNone/>
              <a:defRPr sz="1000"/>
            </a:lvl3pPr>
            <a:lvl4pPr indent="0" marL="1371600">
              <a:buNone/>
              <a:defRPr sz="900"/>
            </a:lvl4pPr>
            <a:lvl5pPr indent="0" marL="1828800">
              <a:buNone/>
              <a:defRPr sz="900"/>
            </a:lvl5pPr>
            <a:lvl6pPr indent="0" marL="2286000">
              <a:buNone/>
              <a:defRPr sz="900"/>
            </a:lvl6pPr>
            <a:lvl7pPr indent="0" marL="2743200">
              <a:buNone/>
              <a:defRPr sz="900"/>
            </a:lvl7pPr>
            <a:lvl8pPr indent="0" marL="3200400">
              <a:buNone/>
              <a:defRPr sz="900"/>
            </a:lvl8pPr>
            <a:lvl9pPr indent="0" marL="3657600">
              <a:buNone/>
              <a:defRPr sz="900"/>
            </a:lvl9pPr>
          </a:lstStyle>
          <a:p>
            <a:pPr lvl="0"/>
            <a:r>
              <a:rPr lang="en-US"/>
              <a:t>Click to edit Master text styles</a:t>
            </a:r>
          </a:p>
        </p:txBody>
      </p:sp>
      <p:sp>
        <p:nvSpPr>
          <p:cNvPr id="1049803" name="Text Placeholder 4"/>
          <p:cNvSpPr>
            <a:spLocks noGrp="1"/>
          </p:cNvSpPr>
          <p:nvPr>
            <p:ph type="body" sz="quarter" idx="3"/>
          </p:nvPr>
        </p:nvSpPr>
        <p:spPr>
          <a:xfrm>
            <a:off x="4442759" y="4204820"/>
            <a:ext cx="3301828" cy="576262"/>
          </a:xfrm>
        </p:spPr>
        <p:txBody>
          <a:bodyPr anchor="b">
            <a:noAutofit/>
          </a:bodyPr>
          <a:lstStyle>
            <a:lvl1pPr algn="ctr" indent="0" marL="0">
              <a:lnSpc>
                <a:spcPct val="85000"/>
              </a:lnSpc>
              <a:buNone/>
              <a:defRPr b="0" sz="2200">
                <a:solidFill>
                  <a:schemeClr val="tx1"/>
                </a:solidFill>
              </a:defRPr>
            </a:lvl1pPr>
            <a:lvl2pPr indent="0" marL="457200">
              <a:buNone/>
              <a:defRPr b="1" sz="2000"/>
            </a:lvl2pPr>
            <a:lvl3pPr indent="0" marL="914400">
              <a:buNone/>
              <a:defRPr b="1" sz="1800"/>
            </a:lvl3pPr>
            <a:lvl4pPr indent="0" marL="1371600">
              <a:buNone/>
              <a:defRPr b="1" sz="1600"/>
            </a:lvl4pPr>
            <a:lvl5pPr indent="0" marL="1828800">
              <a:buNone/>
              <a:defRPr b="1" sz="1600"/>
            </a:lvl5pPr>
            <a:lvl6pPr indent="0" marL="2286000">
              <a:buNone/>
              <a:defRPr b="1" sz="1600"/>
            </a:lvl6pPr>
            <a:lvl7pPr indent="0" marL="2743200">
              <a:buNone/>
              <a:defRPr b="1" sz="1600"/>
            </a:lvl7pPr>
            <a:lvl8pPr indent="0" marL="3200400">
              <a:buNone/>
              <a:defRPr b="1" sz="1600"/>
            </a:lvl8pPr>
            <a:lvl9pPr indent="0" marL="3657600">
              <a:buNone/>
              <a:defRPr b="1" sz="1600"/>
            </a:lvl9pPr>
          </a:lstStyle>
          <a:p>
            <a:pPr lvl="0"/>
            <a:r>
              <a:rPr lang="en-US"/>
              <a:t>Click to edit Master text styles</a:t>
            </a:r>
          </a:p>
        </p:txBody>
      </p:sp>
      <p:sp>
        <p:nvSpPr>
          <p:cNvPr id="1049804" name="Picture Placeholder 2"/>
          <p:cNvSpPr>
            <a:spLocks noChangeAspect="1" noGrp="1"/>
          </p:cNvSpPr>
          <p:nvPr>
            <p:ph type="pic" idx="21"/>
          </p:nvPr>
        </p:nvSpPr>
        <p:spPr>
          <a:xfrm>
            <a:off x="4441348" y="2367093"/>
            <a:ext cx="3303352" cy="1524000"/>
          </a:xfrm>
          <a:prstGeom prst="roundRect">
            <a:avLst>
              <a:gd name="adj" fmla="val 8841"/>
            </a:avLst>
          </a:prstGeom>
          <a:noFill/>
          <a:ln w="82550" cap="sq">
            <a:solidFill>
              <a:srgbClr val="EAEAEA"/>
            </a:solidFill>
            <a:miter lim="800000"/>
          </a:ln>
          <a:effectLst/>
          <a:scene3d>
            <a:camera prst="orthographicFront"/>
            <a:lightRig dir="t" rig="threePt">
              <a:rot lat="0" lon="0" rev="2700000"/>
            </a:lightRig>
          </a:scene3d>
          <a:sp3d contourW="6350">
            <a:bevelT h="38100"/>
            <a:contourClr>
              <a:srgbClr val="C0C0C0"/>
            </a:contourClr>
          </a:sp3d>
        </p:spPr>
        <p:txBody>
          <a:bodyPr anchor="t">
            <a:normAutofit/>
          </a:bodyPr>
          <a:lstStyle>
            <a:lvl1pPr algn="ctr" indent="0" marL="0">
              <a:buNone/>
              <a:defRPr sz="1600"/>
            </a:lvl1pPr>
            <a:lvl2pPr indent="0" marL="457200">
              <a:buNone/>
              <a:defRPr sz="1600"/>
            </a:lvl2pPr>
            <a:lvl3pPr indent="0" marL="914400">
              <a:buNone/>
              <a:defRPr sz="1600"/>
            </a:lvl3pPr>
            <a:lvl4pPr indent="0" marL="1371600">
              <a:buNone/>
              <a:defRPr sz="1600"/>
            </a:lvl4pPr>
            <a:lvl5pPr indent="0" marL="1828800">
              <a:buNone/>
              <a:defRPr sz="1600"/>
            </a:lvl5pPr>
            <a:lvl6pPr indent="0" marL="2286000">
              <a:buNone/>
              <a:defRPr sz="1600"/>
            </a:lvl6pPr>
            <a:lvl7pPr indent="0" marL="2743200">
              <a:buNone/>
              <a:defRPr sz="1600"/>
            </a:lvl7pPr>
            <a:lvl8pPr indent="0" marL="3200400">
              <a:buNone/>
              <a:defRPr sz="1600"/>
            </a:lvl8pPr>
            <a:lvl9pPr indent="0" marL="3657600">
              <a:buNone/>
              <a:defRPr sz="1600"/>
            </a:lvl9pPr>
          </a:lstStyle>
          <a:p>
            <a:r>
              <a:rPr lang="en-US"/>
              <a:t>Click icon to add picture</a:t>
            </a:r>
            <a:endParaRPr dirty="0" lang="en-US"/>
          </a:p>
        </p:txBody>
      </p:sp>
      <p:sp>
        <p:nvSpPr>
          <p:cNvPr id="1049805" name="Text Placeholder 3"/>
          <p:cNvSpPr>
            <a:spLocks noGrp="1"/>
          </p:cNvSpPr>
          <p:nvPr>
            <p:ph type="body" sz="half" idx="19"/>
          </p:nvPr>
        </p:nvSpPr>
        <p:spPr>
          <a:xfrm>
            <a:off x="4441348" y="4781080"/>
            <a:ext cx="3303352" cy="1010119"/>
          </a:xfrm>
        </p:spPr>
        <p:txBody>
          <a:bodyPr anchor="t">
            <a:normAutofit/>
          </a:bodyPr>
          <a:lstStyle>
            <a:lvl1pPr algn="ctr" indent="0" marL="0">
              <a:buNone/>
              <a:defRPr sz="1400"/>
            </a:lvl1pPr>
            <a:lvl2pPr indent="0" marL="457200">
              <a:buNone/>
              <a:defRPr sz="1200"/>
            </a:lvl2pPr>
            <a:lvl3pPr indent="0" marL="914400">
              <a:buNone/>
              <a:defRPr sz="1000"/>
            </a:lvl3pPr>
            <a:lvl4pPr indent="0" marL="1371600">
              <a:buNone/>
              <a:defRPr sz="900"/>
            </a:lvl4pPr>
            <a:lvl5pPr indent="0" marL="1828800">
              <a:buNone/>
              <a:defRPr sz="900"/>
            </a:lvl5pPr>
            <a:lvl6pPr indent="0" marL="2286000">
              <a:buNone/>
              <a:defRPr sz="900"/>
            </a:lvl6pPr>
            <a:lvl7pPr indent="0" marL="2743200">
              <a:buNone/>
              <a:defRPr sz="900"/>
            </a:lvl7pPr>
            <a:lvl8pPr indent="0" marL="3200400">
              <a:buNone/>
              <a:defRPr sz="900"/>
            </a:lvl8pPr>
            <a:lvl9pPr indent="0" marL="3657600">
              <a:buNone/>
              <a:defRPr sz="900"/>
            </a:lvl9pPr>
          </a:lstStyle>
          <a:p>
            <a:pPr lvl="0"/>
            <a:r>
              <a:rPr lang="en-US"/>
              <a:t>Click to edit Master text styles</a:t>
            </a:r>
          </a:p>
        </p:txBody>
      </p:sp>
      <p:sp>
        <p:nvSpPr>
          <p:cNvPr id="1049806" name="Text Placeholder 4"/>
          <p:cNvSpPr>
            <a:spLocks noGrp="1"/>
          </p:cNvSpPr>
          <p:nvPr>
            <p:ph type="body" sz="quarter" idx="13"/>
          </p:nvPr>
        </p:nvSpPr>
        <p:spPr>
          <a:xfrm>
            <a:off x="7973298" y="4204820"/>
            <a:ext cx="3300681" cy="576262"/>
          </a:xfrm>
        </p:spPr>
        <p:txBody>
          <a:bodyPr anchor="b">
            <a:noAutofit/>
          </a:bodyPr>
          <a:lstStyle>
            <a:lvl1pPr algn="ctr" indent="0" marL="0">
              <a:lnSpc>
                <a:spcPct val="85000"/>
              </a:lnSpc>
              <a:buNone/>
              <a:defRPr b="0" sz="2200">
                <a:solidFill>
                  <a:schemeClr val="tx1"/>
                </a:solidFill>
              </a:defRPr>
            </a:lvl1pPr>
            <a:lvl2pPr indent="0" marL="457200">
              <a:buNone/>
              <a:defRPr b="1" sz="2000"/>
            </a:lvl2pPr>
            <a:lvl3pPr indent="0" marL="914400">
              <a:buNone/>
              <a:defRPr b="1" sz="1800"/>
            </a:lvl3pPr>
            <a:lvl4pPr indent="0" marL="1371600">
              <a:buNone/>
              <a:defRPr b="1" sz="1600"/>
            </a:lvl4pPr>
            <a:lvl5pPr indent="0" marL="1828800">
              <a:buNone/>
              <a:defRPr b="1" sz="1600"/>
            </a:lvl5pPr>
            <a:lvl6pPr indent="0" marL="2286000">
              <a:buNone/>
              <a:defRPr b="1" sz="1600"/>
            </a:lvl6pPr>
            <a:lvl7pPr indent="0" marL="2743200">
              <a:buNone/>
              <a:defRPr b="1" sz="1600"/>
            </a:lvl7pPr>
            <a:lvl8pPr indent="0" marL="3200400">
              <a:buNone/>
              <a:defRPr b="1" sz="1600"/>
            </a:lvl8pPr>
            <a:lvl9pPr indent="0" marL="3657600">
              <a:buNone/>
              <a:defRPr b="1" sz="1600"/>
            </a:lvl9pPr>
          </a:lstStyle>
          <a:p>
            <a:pPr lvl="0"/>
            <a:r>
              <a:rPr lang="en-US"/>
              <a:t>Click to edit Master text styles</a:t>
            </a:r>
          </a:p>
        </p:txBody>
      </p:sp>
      <p:sp>
        <p:nvSpPr>
          <p:cNvPr id="1049807" name="Picture Placeholder 2"/>
          <p:cNvSpPr>
            <a:spLocks noChangeAspect="1" noGrp="1"/>
          </p:cNvSpPr>
          <p:nvPr>
            <p:ph type="pic" idx="22"/>
          </p:nvPr>
        </p:nvSpPr>
        <p:spPr>
          <a:xfrm>
            <a:off x="7973298" y="2367093"/>
            <a:ext cx="3304928" cy="1524000"/>
          </a:xfrm>
          <a:prstGeom prst="roundRect">
            <a:avLst>
              <a:gd name="adj" fmla="val 8841"/>
            </a:avLst>
          </a:prstGeom>
          <a:noFill/>
          <a:ln w="82550" cap="sq">
            <a:solidFill>
              <a:srgbClr val="EAEAEA"/>
            </a:solidFill>
            <a:miter lim="800000"/>
          </a:ln>
          <a:effectLst/>
          <a:scene3d>
            <a:camera prst="orthographicFront"/>
            <a:lightRig dir="t" rig="threePt">
              <a:rot lat="0" lon="0" rev="2700000"/>
            </a:lightRig>
          </a:scene3d>
          <a:sp3d contourW="6350">
            <a:bevelT h="38100"/>
            <a:contourClr>
              <a:srgbClr val="C0C0C0"/>
            </a:contourClr>
          </a:sp3d>
        </p:spPr>
        <p:txBody>
          <a:bodyPr anchor="t">
            <a:normAutofit/>
          </a:bodyPr>
          <a:lstStyle>
            <a:lvl1pPr algn="ctr" indent="0" marL="0">
              <a:buNone/>
              <a:defRPr sz="1600"/>
            </a:lvl1pPr>
            <a:lvl2pPr indent="0" marL="457200">
              <a:buNone/>
              <a:defRPr sz="1600"/>
            </a:lvl2pPr>
            <a:lvl3pPr indent="0" marL="914400">
              <a:buNone/>
              <a:defRPr sz="1600"/>
            </a:lvl3pPr>
            <a:lvl4pPr indent="0" marL="1371600">
              <a:buNone/>
              <a:defRPr sz="1600"/>
            </a:lvl4pPr>
            <a:lvl5pPr indent="0" marL="1828800">
              <a:buNone/>
              <a:defRPr sz="1600"/>
            </a:lvl5pPr>
            <a:lvl6pPr indent="0" marL="2286000">
              <a:buNone/>
              <a:defRPr sz="1600"/>
            </a:lvl6pPr>
            <a:lvl7pPr indent="0" marL="2743200">
              <a:buNone/>
              <a:defRPr sz="1600"/>
            </a:lvl7pPr>
            <a:lvl8pPr indent="0" marL="3200400">
              <a:buNone/>
              <a:defRPr sz="1600"/>
            </a:lvl8pPr>
            <a:lvl9pPr indent="0" marL="3657600">
              <a:buNone/>
              <a:defRPr sz="1600"/>
            </a:lvl9pPr>
          </a:lstStyle>
          <a:p>
            <a:r>
              <a:rPr lang="en-US"/>
              <a:t>Click icon to add picture</a:t>
            </a:r>
            <a:endParaRPr dirty="0" lang="en-US"/>
          </a:p>
        </p:txBody>
      </p:sp>
      <p:sp>
        <p:nvSpPr>
          <p:cNvPr id="1049808" name="Text Placeholder 3"/>
          <p:cNvSpPr>
            <a:spLocks noGrp="1"/>
          </p:cNvSpPr>
          <p:nvPr>
            <p:ph type="body" sz="half" idx="20"/>
          </p:nvPr>
        </p:nvSpPr>
        <p:spPr>
          <a:xfrm>
            <a:off x="7973173" y="4781078"/>
            <a:ext cx="3305053" cy="1010121"/>
          </a:xfrm>
        </p:spPr>
        <p:txBody>
          <a:bodyPr anchor="t">
            <a:normAutofit/>
          </a:bodyPr>
          <a:lstStyle>
            <a:lvl1pPr algn="ctr" indent="0" marL="0">
              <a:buNone/>
              <a:defRPr sz="1400"/>
            </a:lvl1pPr>
            <a:lvl2pPr indent="0" marL="457200">
              <a:buNone/>
              <a:defRPr sz="1200"/>
            </a:lvl2pPr>
            <a:lvl3pPr indent="0" marL="914400">
              <a:buNone/>
              <a:defRPr sz="1000"/>
            </a:lvl3pPr>
            <a:lvl4pPr indent="0" marL="1371600">
              <a:buNone/>
              <a:defRPr sz="900"/>
            </a:lvl4pPr>
            <a:lvl5pPr indent="0" marL="1828800">
              <a:buNone/>
              <a:defRPr sz="900"/>
            </a:lvl5pPr>
            <a:lvl6pPr indent="0" marL="2286000">
              <a:buNone/>
              <a:defRPr sz="900"/>
            </a:lvl6pPr>
            <a:lvl7pPr indent="0" marL="2743200">
              <a:buNone/>
              <a:defRPr sz="900"/>
            </a:lvl7pPr>
            <a:lvl8pPr indent="0" marL="3200400">
              <a:buNone/>
              <a:defRPr sz="900"/>
            </a:lvl8pPr>
            <a:lvl9pPr indent="0" marL="3657600">
              <a:buNone/>
              <a:defRPr sz="900"/>
            </a:lvl9pPr>
          </a:lstStyle>
          <a:p>
            <a:pPr lvl="0"/>
            <a:r>
              <a:rPr lang="en-US"/>
              <a:t>Click to edit Master text styles</a:t>
            </a:r>
          </a:p>
        </p:txBody>
      </p:sp>
      <p:sp>
        <p:nvSpPr>
          <p:cNvPr id="1049809" name="Date Placeholder 2"/>
          <p:cNvSpPr>
            <a:spLocks noGrp="1"/>
          </p:cNvSpPr>
          <p:nvPr>
            <p:ph type="dt" sz="half" idx="10"/>
          </p:nvPr>
        </p:nvSpPr>
        <p:spPr/>
        <p:txBody>
          <a:bodyPr/>
          <a:p>
            <a:fld id="{48A87A34-81AB-432B-8DAE-1953F412C126}" type="datetimeFigureOut">
              <a:rPr lang="en-US" smtClean="0"/>
              <a:t>11/19/2020</a:t>
            </a:fld>
            <a:endParaRPr dirty="0" lang="en-US"/>
          </a:p>
        </p:txBody>
      </p:sp>
      <p:sp>
        <p:nvSpPr>
          <p:cNvPr id="1049810" name="Footer Placeholder 3"/>
          <p:cNvSpPr>
            <a:spLocks noGrp="1"/>
          </p:cNvSpPr>
          <p:nvPr>
            <p:ph type="ftr" sz="quarter" idx="11"/>
          </p:nvPr>
        </p:nvSpPr>
        <p:spPr/>
        <p:txBody>
          <a:bodyPr/>
          <a:p>
            <a:endParaRPr dirty="0" lang="en-US"/>
          </a:p>
        </p:txBody>
      </p:sp>
      <p:sp>
        <p:nvSpPr>
          <p:cNvPr id="1049811" name="Slide Number Placeholder 4"/>
          <p:cNvSpPr>
            <a:spLocks noGrp="1"/>
          </p:cNvSpPr>
          <p:nvPr>
            <p:ph type="sldNum" sz="quarter" idx="12"/>
          </p:nvPr>
        </p:nvSpPr>
        <p:spPr/>
        <p:txBody>
          <a:bodyPr/>
          <a:p>
            <a:fld id="{89CD6E39-4852-418B-BA35-BEEEB494AB9E}" type="slidenum">
              <a:rPr lang="en-US" smtClean="0"/>
              <a:t>‹#›</a:t>
            </a:fld>
            <a:endParaRPr dirty="0" lang="en-US"/>
          </a:p>
        </p:txBody>
      </p:sp>
    </p:spTree>
  </p:cSld>
  <p:clrMapOvr>
    <a:masterClrMapping/>
  </p:clrMapOvr>
  <p:hf dt="0" ftr="0" hdr="0" sldNum="1"/>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type="vertTx">
  <p:cSld name="Title and Vertical Text">
    <p:spTree>
      <p:nvGrpSpPr>
        <p:cNvPr id="170" name=""/>
        <p:cNvGrpSpPr/>
        <p:nvPr/>
      </p:nvGrpSpPr>
      <p:grpSpPr>
        <a:xfrm>
          <a:off x="0" y="0"/>
          <a:ext cx="0" cy="0"/>
          <a:chOff x="0" y="0"/>
          <a:chExt cx="0" cy="0"/>
        </a:xfrm>
      </p:grpSpPr>
      <p:pic>
        <p:nvPicPr>
          <p:cNvPr id="2097238" name="Picture 7" descr="Droplets-HD-Content-R1d.png"/>
          <p:cNvPicPr>
            <a:picLocks noChangeAspect="1"/>
          </p:cNvPicPr>
          <p:nvPr/>
        </p:nvPicPr>
        <p:blipFill>
          <a:blip xmlns:r="http://schemas.openxmlformats.org/officeDocument/2006/relationships" r:embed="rId1"/>
          <a:stretch>
            <a:fillRect/>
          </a:stretch>
        </p:blipFill>
        <p:spPr>
          <a:xfrm>
            <a:off x="0" y="0"/>
            <a:ext cx="12192000" cy="6858000"/>
          </a:xfrm>
          <a:prstGeom prst="rect"/>
        </p:spPr>
      </p:pic>
      <p:sp>
        <p:nvSpPr>
          <p:cNvPr id="1049856" name="Title 1"/>
          <p:cNvSpPr>
            <a:spLocks noGrp="1"/>
          </p:cNvSpPr>
          <p:nvPr>
            <p:ph type="title"/>
          </p:nvPr>
        </p:nvSpPr>
        <p:spPr/>
        <p:txBody>
          <a:bodyPr/>
          <a:p>
            <a:r>
              <a:rPr lang="en-US"/>
              <a:t>Click to edit Master title style</a:t>
            </a:r>
            <a:endParaRPr dirty="0" lang="en-US"/>
          </a:p>
        </p:txBody>
      </p:sp>
      <p:sp>
        <p:nvSpPr>
          <p:cNvPr id="1049857" name="Vertical Text Placeholder 2"/>
          <p:cNvSpPr>
            <a:spLocks noGrp="1"/>
          </p:cNvSpPr>
          <p:nvPr>
            <p:ph type="body" orient="vert" sz="quarter" idx="13"/>
          </p:nvPr>
        </p:nvSpPr>
        <p:spPr>
          <a:xfrm>
            <a:off x="913775" y="2367093"/>
            <a:ext cx="10364452" cy="3424107"/>
          </a:xfrm>
        </p:spPr>
        <p:txBody>
          <a:bodyPr vert="eaVert"/>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dirty="0" lang="en-US"/>
          </a:p>
        </p:txBody>
      </p:sp>
      <p:sp>
        <p:nvSpPr>
          <p:cNvPr id="1049858" name="Date Placeholder 3"/>
          <p:cNvSpPr>
            <a:spLocks noGrp="1"/>
          </p:cNvSpPr>
          <p:nvPr>
            <p:ph type="dt" sz="half" idx="10"/>
          </p:nvPr>
        </p:nvSpPr>
        <p:spPr/>
        <p:txBody>
          <a:bodyPr/>
          <a:p>
            <a:fld id="{48A87A34-81AB-432B-8DAE-1953F412C126}" type="datetimeFigureOut">
              <a:rPr lang="en-US" smtClean="0"/>
              <a:t>11/19/2020</a:t>
            </a:fld>
            <a:endParaRPr dirty="0" lang="en-US"/>
          </a:p>
        </p:txBody>
      </p:sp>
      <p:sp>
        <p:nvSpPr>
          <p:cNvPr id="1049859" name="Footer Placeholder 4"/>
          <p:cNvSpPr>
            <a:spLocks noGrp="1"/>
          </p:cNvSpPr>
          <p:nvPr>
            <p:ph type="ftr" sz="quarter" idx="11"/>
          </p:nvPr>
        </p:nvSpPr>
        <p:spPr/>
        <p:txBody>
          <a:bodyPr/>
          <a:p>
            <a:endParaRPr dirty="0" lang="en-US"/>
          </a:p>
        </p:txBody>
      </p:sp>
      <p:sp>
        <p:nvSpPr>
          <p:cNvPr id="1049860" name="Slide Number Placeholder 5"/>
          <p:cNvSpPr>
            <a:spLocks noGrp="1"/>
          </p:cNvSpPr>
          <p:nvPr>
            <p:ph type="sldNum" sz="quarter" idx="12"/>
          </p:nvPr>
        </p:nvSpPr>
        <p:spPr/>
        <p:txBody>
          <a:bodyPr/>
          <a:p>
            <a:fld id="{89CD6E39-4852-418B-BA35-BEEEB494AB9E}" type="slidenum">
              <a:rPr lang="en-US" smtClean="0"/>
              <a:t>‹#›</a:t>
            </a:fld>
            <a:endParaRPr dirty="0" lang="en-US"/>
          </a:p>
        </p:txBody>
      </p:sp>
    </p:spTree>
  </p:cSld>
  <p:clrMapOvr>
    <a:masterClrMapping/>
  </p:clrMapOvr>
  <p:hf dt="0" ftr="0" hdr="0" sldNum="1"/>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type="vertTitleAndTx">
  <p:cSld name="Vertical Title and Text">
    <p:spTree>
      <p:nvGrpSpPr>
        <p:cNvPr id="164" name=""/>
        <p:cNvGrpSpPr/>
        <p:nvPr/>
      </p:nvGrpSpPr>
      <p:grpSpPr>
        <a:xfrm>
          <a:off x="0" y="0"/>
          <a:ext cx="0" cy="0"/>
          <a:chOff x="0" y="0"/>
          <a:chExt cx="0" cy="0"/>
        </a:xfrm>
      </p:grpSpPr>
      <p:pic>
        <p:nvPicPr>
          <p:cNvPr id="2097232" name="Picture 8" descr="Droplets-HD-Content-R1d.png"/>
          <p:cNvPicPr>
            <a:picLocks noChangeAspect="1"/>
          </p:cNvPicPr>
          <p:nvPr/>
        </p:nvPicPr>
        <p:blipFill>
          <a:blip xmlns:r="http://schemas.openxmlformats.org/officeDocument/2006/relationships" r:embed="rId1"/>
          <a:stretch>
            <a:fillRect/>
          </a:stretch>
        </p:blipFill>
        <p:spPr>
          <a:xfrm>
            <a:off x="0" y="0"/>
            <a:ext cx="12192000" cy="6858000"/>
          </a:xfrm>
          <a:prstGeom prst="rect"/>
        </p:spPr>
      </p:pic>
      <p:sp>
        <p:nvSpPr>
          <p:cNvPr id="1049818" name="Vertical Title 1"/>
          <p:cNvSpPr>
            <a:spLocks noGrp="1"/>
          </p:cNvSpPr>
          <p:nvPr>
            <p:ph type="title" orient="vert"/>
          </p:nvPr>
        </p:nvSpPr>
        <p:spPr>
          <a:xfrm>
            <a:off x="8724900" y="609601"/>
            <a:ext cx="2553326" cy="5181599"/>
          </a:xfrm>
        </p:spPr>
        <p:txBody>
          <a:bodyPr vert="eaVert"/>
          <a:lstStyle>
            <a:lvl1pPr algn="l"/>
          </a:lstStyle>
          <a:p>
            <a:r>
              <a:rPr lang="en-US"/>
              <a:t>Click to edit Master title style</a:t>
            </a:r>
            <a:endParaRPr dirty="0" lang="en-US"/>
          </a:p>
        </p:txBody>
      </p:sp>
      <p:sp>
        <p:nvSpPr>
          <p:cNvPr id="1049819" name="Vertical Text Placeholder 2"/>
          <p:cNvSpPr>
            <a:spLocks noGrp="1"/>
          </p:cNvSpPr>
          <p:nvPr>
            <p:ph type="body" orient="vert" sz="quarter" idx="13"/>
          </p:nvPr>
        </p:nvSpPr>
        <p:spPr>
          <a:xfrm>
            <a:off x="913775" y="609601"/>
            <a:ext cx="7658724" cy="5181599"/>
          </a:xfrm>
        </p:spPr>
        <p:txBody>
          <a:bodyPr vert="eaVert"/>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dirty="0" lang="en-US"/>
          </a:p>
        </p:txBody>
      </p:sp>
      <p:sp>
        <p:nvSpPr>
          <p:cNvPr id="1049820" name="Date Placeholder 3"/>
          <p:cNvSpPr>
            <a:spLocks noGrp="1"/>
          </p:cNvSpPr>
          <p:nvPr>
            <p:ph type="dt" sz="half" idx="10"/>
          </p:nvPr>
        </p:nvSpPr>
        <p:spPr/>
        <p:txBody>
          <a:bodyPr/>
          <a:p>
            <a:fld id="{48A87A34-81AB-432B-8DAE-1953F412C126}" type="datetimeFigureOut">
              <a:rPr lang="en-US" smtClean="0"/>
              <a:t>11/19/2020</a:t>
            </a:fld>
            <a:endParaRPr dirty="0" lang="en-US"/>
          </a:p>
        </p:txBody>
      </p:sp>
      <p:sp>
        <p:nvSpPr>
          <p:cNvPr id="1049821" name="Footer Placeholder 4"/>
          <p:cNvSpPr>
            <a:spLocks noGrp="1"/>
          </p:cNvSpPr>
          <p:nvPr>
            <p:ph type="ftr" sz="quarter" idx="11"/>
          </p:nvPr>
        </p:nvSpPr>
        <p:spPr/>
        <p:txBody>
          <a:bodyPr/>
          <a:p>
            <a:endParaRPr dirty="0" lang="en-US"/>
          </a:p>
        </p:txBody>
      </p:sp>
      <p:sp>
        <p:nvSpPr>
          <p:cNvPr id="1049822" name="Slide Number Placeholder 5"/>
          <p:cNvSpPr>
            <a:spLocks noGrp="1"/>
          </p:cNvSpPr>
          <p:nvPr>
            <p:ph type="sldNum" sz="quarter" idx="12"/>
          </p:nvPr>
        </p:nvSpPr>
        <p:spPr/>
        <p:txBody>
          <a:bodyPr/>
          <a:p>
            <a:fld id="{89CD6E39-4852-418B-BA35-BEEEB494AB9E}" type="slidenum">
              <a:rPr lang="en-US" smtClean="0"/>
              <a:t>‹#›</a:t>
            </a:fld>
            <a:endParaRPr dirty="0" lang="en-US"/>
          </a:p>
        </p:txBody>
      </p:sp>
    </p:spTree>
  </p:cSld>
  <p:clrMapOvr>
    <a:masterClrMapping/>
  </p:clrMapOvr>
  <p:hf dt="0" ftr="0" hdr="0" sldNum="1"/>
</p:sldLayout>
</file>

<file path=ppt/slideLayouts/slideLayout29.xml><?xml version="1.0" encoding="utf-8"?>
<p:sldLayout xmlns:a="http://schemas.openxmlformats.org/drawingml/2006/main" xmlns:r="http://schemas.openxmlformats.org/officeDocument/2006/relationships" xmlns:p="http://schemas.openxmlformats.org/presentationml/2006/main" type="obj">
  <p:cSld name="1_Title and Content">
    <p:spTree>
      <p:nvGrpSpPr>
        <p:cNvPr id="134" name=""/>
        <p:cNvGrpSpPr/>
        <p:nvPr/>
      </p:nvGrpSpPr>
      <p:grpSpPr>
        <a:xfrm>
          <a:off x="0" y="0"/>
          <a:ext cx="0" cy="0"/>
          <a:chOff x="0" y="0"/>
          <a:chExt cx="0" cy="0"/>
        </a:xfrm>
      </p:grpSpPr>
      <p:sp>
        <p:nvSpPr>
          <p:cNvPr id="1049537" name="Title 1"/>
          <p:cNvSpPr>
            <a:spLocks noGrp="1"/>
          </p:cNvSpPr>
          <p:nvPr>
            <p:ph type="title"/>
          </p:nvPr>
        </p:nvSpPr>
        <p:spPr/>
        <p:txBody>
          <a:bodyPr/>
          <a:p>
            <a:r>
              <a:rPr lang="en-US"/>
              <a:t>Click to edit Master title style</a:t>
            </a:r>
            <a:endParaRPr dirty="0" lang="en-US"/>
          </a:p>
        </p:txBody>
      </p:sp>
      <p:sp>
        <p:nvSpPr>
          <p:cNvPr id="1049538" name="Content Placeholder 2"/>
          <p:cNvSpPr>
            <a:spLocks noGrp="1"/>
          </p:cNvSpPr>
          <p:nvPr>
            <p:ph idx="1"/>
          </p:nvPr>
        </p:nvSpPr>
        <p:spPr/>
        <p:txBody>
          <a:bodyPr anchor="t"/>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dirty="0" lang="en-US"/>
          </a:p>
        </p:txBody>
      </p:sp>
      <p:sp>
        <p:nvSpPr>
          <p:cNvPr id="1049539" name="Date Placeholder 3"/>
          <p:cNvSpPr>
            <a:spLocks noGrp="1"/>
          </p:cNvSpPr>
          <p:nvPr>
            <p:ph type="dt" sz="half" idx="10"/>
          </p:nvPr>
        </p:nvSpPr>
        <p:spPr/>
        <p:txBody>
          <a:bodyPr/>
          <a:p>
            <a:fld id="{0DC001C5-7255-4FC7-B7FC-DF4A1E9D8673}" type="datetime1">
              <a:rPr lang="en-US" smtClean="0"/>
              <a:t>11/19/2020</a:t>
            </a:fld>
            <a:endParaRPr lang="en-US"/>
          </a:p>
        </p:txBody>
      </p:sp>
      <p:sp>
        <p:nvSpPr>
          <p:cNvPr id="1049540" name="Footer Placeholder 4"/>
          <p:cNvSpPr>
            <a:spLocks noGrp="1"/>
          </p:cNvSpPr>
          <p:nvPr>
            <p:ph type="ftr" sz="quarter" idx="11"/>
          </p:nvPr>
        </p:nvSpPr>
        <p:spPr/>
        <p:txBody>
          <a:bodyPr/>
          <a:p>
            <a:endParaRPr lang="en-US"/>
          </a:p>
        </p:txBody>
      </p:sp>
      <p:sp>
        <p:nvSpPr>
          <p:cNvPr id="1049541" name="Slide Number Placeholder 5"/>
          <p:cNvSpPr>
            <a:spLocks noGrp="1"/>
          </p:cNvSpPr>
          <p:nvPr>
            <p:ph type="sldNum" sz="quarter" idx="12"/>
          </p:nvPr>
        </p:nvSpPr>
        <p:spPr/>
        <p:txBody>
          <a:bodyPr/>
          <a:p>
            <a:fld id="{89CD6E39-4852-418B-BA35-BEEEB494AB9E}"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type="secHead">
  <p:cSld name="Section Header">
    <p:spTree>
      <p:nvGrpSpPr>
        <p:cNvPr id="177" name=""/>
        <p:cNvGrpSpPr/>
        <p:nvPr/>
      </p:nvGrpSpPr>
      <p:grpSpPr>
        <a:xfrm>
          <a:off x="0" y="0"/>
          <a:ext cx="0" cy="0"/>
          <a:chOff x="0" y="0"/>
          <a:chExt cx="0" cy="0"/>
        </a:xfrm>
      </p:grpSpPr>
      <p:sp>
        <p:nvSpPr>
          <p:cNvPr id="1049894"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1049895" name="Text Placeholder 2"/>
          <p:cNvSpPr>
            <a:spLocks noGrp="1"/>
          </p:cNvSpPr>
          <p:nvPr>
            <p:ph type="body" idx="1"/>
          </p:nvPr>
        </p:nvSpPr>
        <p:spPr>
          <a:xfrm>
            <a:off x="831850" y="4589463"/>
            <a:ext cx="10515600" cy="1500187"/>
          </a:xfrm>
        </p:spPr>
        <p:txBody>
          <a:bodyPr/>
          <a:lstStyle>
            <a:lvl1pPr indent="0" marL="0">
              <a:buNone/>
              <a:defRPr sz="2400">
                <a:solidFill>
                  <a:schemeClr val="tx1">
                    <a:tint val="75000"/>
                  </a:schemeClr>
                </a:solidFill>
              </a:defRPr>
            </a:lvl1pPr>
            <a:lvl2pPr indent="0" marL="457200">
              <a:buNone/>
              <a:defRPr sz="2000">
                <a:solidFill>
                  <a:schemeClr val="tx1">
                    <a:tint val="75000"/>
                  </a:schemeClr>
                </a:solidFill>
              </a:defRPr>
            </a:lvl2pPr>
            <a:lvl3pPr indent="0" marL="914400">
              <a:buNone/>
              <a:defRPr sz="1800">
                <a:solidFill>
                  <a:schemeClr val="tx1">
                    <a:tint val="75000"/>
                  </a:schemeClr>
                </a:solidFill>
              </a:defRPr>
            </a:lvl3pPr>
            <a:lvl4pPr indent="0" marL="1371600">
              <a:buNone/>
              <a:defRPr sz="1600">
                <a:solidFill>
                  <a:schemeClr val="tx1">
                    <a:tint val="75000"/>
                  </a:schemeClr>
                </a:solidFill>
              </a:defRPr>
            </a:lvl4pPr>
            <a:lvl5pPr indent="0" marL="1828800">
              <a:buNone/>
              <a:defRPr sz="1600">
                <a:solidFill>
                  <a:schemeClr val="tx1">
                    <a:tint val="75000"/>
                  </a:schemeClr>
                </a:solidFill>
              </a:defRPr>
            </a:lvl5pPr>
            <a:lvl6pPr indent="0" marL="2286000">
              <a:buNone/>
              <a:defRPr sz="1600">
                <a:solidFill>
                  <a:schemeClr val="tx1">
                    <a:tint val="75000"/>
                  </a:schemeClr>
                </a:solidFill>
              </a:defRPr>
            </a:lvl6pPr>
            <a:lvl7pPr indent="0" marL="2743200">
              <a:buNone/>
              <a:defRPr sz="1600">
                <a:solidFill>
                  <a:schemeClr val="tx1">
                    <a:tint val="75000"/>
                  </a:schemeClr>
                </a:solidFill>
              </a:defRPr>
            </a:lvl7pPr>
            <a:lvl8pPr indent="0" marL="3200400">
              <a:buNone/>
              <a:defRPr sz="1600">
                <a:solidFill>
                  <a:schemeClr val="tx1">
                    <a:tint val="75000"/>
                  </a:schemeClr>
                </a:solidFill>
              </a:defRPr>
            </a:lvl8pPr>
            <a:lvl9pPr indent="0" marL="3657600">
              <a:buNone/>
              <a:defRPr sz="1600">
                <a:solidFill>
                  <a:schemeClr val="tx1">
                    <a:tint val="75000"/>
                  </a:schemeClr>
                </a:solidFill>
              </a:defRPr>
            </a:lvl9pPr>
          </a:lstStyle>
          <a:p>
            <a:pPr lvl="0"/>
            <a:r>
              <a:rPr lang="en-US"/>
              <a:t>Click to edit Master text styles</a:t>
            </a:r>
          </a:p>
        </p:txBody>
      </p:sp>
      <p:sp>
        <p:nvSpPr>
          <p:cNvPr id="1049896" name="Date Placeholder 3"/>
          <p:cNvSpPr>
            <a:spLocks noGrp="1"/>
          </p:cNvSpPr>
          <p:nvPr>
            <p:ph type="dt" sz="half" idx="10"/>
          </p:nvPr>
        </p:nvSpPr>
        <p:spPr>
          <a:xfrm>
            <a:off x="838200" y="6356350"/>
            <a:ext cx="2743200" cy="365125"/>
          </a:xfrm>
          <a:prstGeom prst="rect"/>
        </p:spPr>
        <p:txBody>
          <a:bodyPr/>
          <a:p>
            <a:fld id="{2A10CCFF-6790-43EC-BCC2-3258DD065AE9}" type="datetime1">
              <a:rPr lang="en-US" smtClean="0"/>
              <a:t>11/19/2020</a:t>
            </a:fld>
            <a:endParaRPr lang="en-US"/>
          </a:p>
        </p:txBody>
      </p:sp>
      <p:sp>
        <p:nvSpPr>
          <p:cNvPr id="1049897" name="Footer Placeholder 4"/>
          <p:cNvSpPr>
            <a:spLocks noGrp="1"/>
          </p:cNvSpPr>
          <p:nvPr>
            <p:ph type="ftr" sz="quarter" idx="11"/>
          </p:nvPr>
        </p:nvSpPr>
        <p:spPr>
          <a:xfrm>
            <a:off x="4038600" y="6356350"/>
            <a:ext cx="4114800" cy="365125"/>
          </a:xfrm>
          <a:prstGeom prst="rect"/>
        </p:spPr>
        <p:txBody>
          <a:bodyPr/>
          <a:p>
            <a:endParaRPr lang="en-US"/>
          </a:p>
        </p:txBody>
      </p:sp>
      <p:sp>
        <p:nvSpPr>
          <p:cNvPr id="1049898" name="Slide Number Placeholder 5"/>
          <p:cNvSpPr>
            <a:spLocks noGrp="1"/>
          </p:cNvSpPr>
          <p:nvPr>
            <p:ph type="sldNum" sz="quarter" idx="12"/>
          </p:nvPr>
        </p:nvSpPr>
        <p:spPr/>
        <p:txBody>
          <a:bodyPr/>
          <a:p>
            <a:fld id="{89CD6E39-4852-418B-BA35-BEEEB494AB9E}" type="slidenum">
              <a:rPr lang="en-US" smtClean="0"/>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type="twoObj">
  <p:cSld name="Two Content">
    <p:spTree>
      <p:nvGrpSpPr>
        <p:cNvPr id="178" name=""/>
        <p:cNvGrpSpPr/>
        <p:nvPr/>
      </p:nvGrpSpPr>
      <p:grpSpPr>
        <a:xfrm>
          <a:off x="0" y="0"/>
          <a:ext cx="0" cy="0"/>
          <a:chOff x="0" y="0"/>
          <a:chExt cx="0" cy="0"/>
        </a:xfrm>
      </p:grpSpPr>
      <p:sp>
        <p:nvSpPr>
          <p:cNvPr id="1049899" name="Title 1"/>
          <p:cNvSpPr>
            <a:spLocks noGrp="1"/>
          </p:cNvSpPr>
          <p:nvPr>
            <p:ph type="title"/>
          </p:nvPr>
        </p:nvSpPr>
        <p:spPr/>
        <p:txBody>
          <a:bodyPr/>
          <a:p>
            <a:r>
              <a:rPr lang="en-US"/>
              <a:t>Click to edit Master title style</a:t>
            </a:r>
          </a:p>
        </p:txBody>
      </p:sp>
      <p:sp>
        <p:nvSpPr>
          <p:cNvPr id="1049900" name="Content Placeholder 2"/>
          <p:cNvSpPr>
            <a:spLocks noGrp="1"/>
          </p:cNvSpPr>
          <p:nvPr>
            <p:ph sz="half" idx="1"/>
          </p:nvPr>
        </p:nvSpPr>
        <p:spPr>
          <a:xfrm>
            <a:off x="838200" y="1825625"/>
            <a:ext cx="5181600" cy="4351338"/>
          </a:xfrm>
        </p:spPr>
        <p:txBody>
          <a:bodyPr/>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49901" name="Content Placeholder 3"/>
          <p:cNvSpPr>
            <a:spLocks noGrp="1"/>
          </p:cNvSpPr>
          <p:nvPr>
            <p:ph sz="half" idx="2"/>
          </p:nvPr>
        </p:nvSpPr>
        <p:spPr>
          <a:xfrm>
            <a:off x="6172200" y="1825625"/>
            <a:ext cx="5181600" cy="4351338"/>
          </a:xfrm>
        </p:spPr>
        <p:txBody>
          <a:bodyPr/>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49902" name="Date Placeholder 4"/>
          <p:cNvSpPr>
            <a:spLocks noGrp="1"/>
          </p:cNvSpPr>
          <p:nvPr>
            <p:ph type="dt" sz="half" idx="10"/>
          </p:nvPr>
        </p:nvSpPr>
        <p:spPr>
          <a:xfrm>
            <a:off x="838200" y="6356350"/>
            <a:ext cx="2743200" cy="365125"/>
          </a:xfrm>
          <a:prstGeom prst="rect"/>
        </p:spPr>
        <p:txBody>
          <a:bodyPr/>
          <a:p>
            <a:fld id="{9AA45889-811D-4E32-9BD3-116F26347A01}" type="datetime1">
              <a:rPr lang="en-US" smtClean="0"/>
              <a:t>11/19/2020</a:t>
            </a:fld>
            <a:endParaRPr lang="en-US"/>
          </a:p>
        </p:txBody>
      </p:sp>
      <p:sp>
        <p:nvSpPr>
          <p:cNvPr id="1049903" name="Footer Placeholder 5"/>
          <p:cNvSpPr>
            <a:spLocks noGrp="1"/>
          </p:cNvSpPr>
          <p:nvPr>
            <p:ph type="ftr" sz="quarter" idx="11"/>
          </p:nvPr>
        </p:nvSpPr>
        <p:spPr>
          <a:xfrm>
            <a:off x="4038600" y="6356350"/>
            <a:ext cx="4114800" cy="365125"/>
          </a:xfrm>
          <a:prstGeom prst="rect"/>
        </p:spPr>
        <p:txBody>
          <a:bodyPr/>
          <a:p>
            <a:endParaRPr lang="en-US"/>
          </a:p>
        </p:txBody>
      </p:sp>
      <p:sp>
        <p:nvSpPr>
          <p:cNvPr id="1049904" name="Slide Number Placeholder 6"/>
          <p:cNvSpPr>
            <a:spLocks noGrp="1"/>
          </p:cNvSpPr>
          <p:nvPr>
            <p:ph type="sldNum" sz="quarter" idx="12"/>
          </p:nvPr>
        </p:nvSpPr>
        <p:spPr/>
        <p:txBody>
          <a:bodyPr/>
          <a:p>
            <a:fld id="{89CD6E39-4852-418B-BA35-BEEEB494AB9E}" type="slidenum">
              <a:rPr lang="en-US" smtClean="0"/>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type="twoTxTwoObj">
  <p:cSld name="Comparison">
    <p:spTree>
      <p:nvGrpSpPr>
        <p:cNvPr id="179" name=""/>
        <p:cNvGrpSpPr/>
        <p:nvPr/>
      </p:nvGrpSpPr>
      <p:grpSpPr>
        <a:xfrm>
          <a:off x="0" y="0"/>
          <a:ext cx="0" cy="0"/>
          <a:chOff x="0" y="0"/>
          <a:chExt cx="0" cy="0"/>
        </a:xfrm>
      </p:grpSpPr>
      <p:sp>
        <p:nvSpPr>
          <p:cNvPr id="1049905" name="Title 1"/>
          <p:cNvSpPr>
            <a:spLocks noGrp="1"/>
          </p:cNvSpPr>
          <p:nvPr>
            <p:ph type="title"/>
          </p:nvPr>
        </p:nvSpPr>
        <p:spPr>
          <a:xfrm>
            <a:off x="839788" y="365125"/>
            <a:ext cx="10515600" cy="1325563"/>
          </a:xfrm>
        </p:spPr>
        <p:txBody>
          <a:bodyPr/>
          <a:p>
            <a:r>
              <a:rPr lang="en-US"/>
              <a:t>Click to edit Master title style</a:t>
            </a:r>
          </a:p>
        </p:txBody>
      </p:sp>
      <p:sp>
        <p:nvSpPr>
          <p:cNvPr id="1049906" name="Text Placeholder 2"/>
          <p:cNvSpPr>
            <a:spLocks noGrp="1"/>
          </p:cNvSpPr>
          <p:nvPr>
            <p:ph type="body" idx="1"/>
          </p:nvPr>
        </p:nvSpPr>
        <p:spPr>
          <a:xfrm>
            <a:off x="839788" y="1681163"/>
            <a:ext cx="5157787" cy="823912"/>
          </a:xfrm>
        </p:spPr>
        <p:txBody>
          <a:bodyPr anchor="b"/>
          <a:lstStyle>
            <a:lvl1pPr indent="0" marL="0">
              <a:buNone/>
              <a:defRPr b="1" sz="2400"/>
            </a:lvl1pPr>
            <a:lvl2pPr indent="0" marL="457200">
              <a:buNone/>
              <a:defRPr b="1" sz="2000"/>
            </a:lvl2pPr>
            <a:lvl3pPr indent="0" marL="914400">
              <a:buNone/>
              <a:defRPr b="1" sz="1800"/>
            </a:lvl3pPr>
            <a:lvl4pPr indent="0" marL="1371600">
              <a:buNone/>
              <a:defRPr b="1" sz="1600"/>
            </a:lvl4pPr>
            <a:lvl5pPr indent="0" marL="1828800">
              <a:buNone/>
              <a:defRPr b="1" sz="1600"/>
            </a:lvl5pPr>
            <a:lvl6pPr indent="0" marL="2286000">
              <a:buNone/>
              <a:defRPr b="1" sz="1600"/>
            </a:lvl6pPr>
            <a:lvl7pPr indent="0" marL="2743200">
              <a:buNone/>
              <a:defRPr b="1" sz="1600"/>
            </a:lvl7pPr>
            <a:lvl8pPr indent="0" marL="3200400">
              <a:buNone/>
              <a:defRPr b="1" sz="1600"/>
            </a:lvl8pPr>
            <a:lvl9pPr indent="0" marL="3657600">
              <a:buNone/>
              <a:defRPr b="1" sz="1600"/>
            </a:lvl9pPr>
          </a:lstStyle>
          <a:p>
            <a:pPr lvl="0"/>
            <a:r>
              <a:rPr lang="en-US"/>
              <a:t>Click to edit Master text styles</a:t>
            </a:r>
          </a:p>
        </p:txBody>
      </p:sp>
      <p:sp>
        <p:nvSpPr>
          <p:cNvPr id="1049907" name="Content Placeholder 3"/>
          <p:cNvSpPr>
            <a:spLocks noGrp="1"/>
          </p:cNvSpPr>
          <p:nvPr>
            <p:ph sz="half" idx="2"/>
          </p:nvPr>
        </p:nvSpPr>
        <p:spPr>
          <a:xfrm>
            <a:off x="839788" y="2505075"/>
            <a:ext cx="5157787" cy="3684588"/>
          </a:xfrm>
        </p:spPr>
        <p:txBody>
          <a:bodyPr/>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49908" name="Text Placeholder 4"/>
          <p:cNvSpPr>
            <a:spLocks noGrp="1"/>
          </p:cNvSpPr>
          <p:nvPr>
            <p:ph type="body" sz="quarter" idx="3"/>
          </p:nvPr>
        </p:nvSpPr>
        <p:spPr>
          <a:xfrm>
            <a:off x="6172200" y="1681163"/>
            <a:ext cx="5183188" cy="823912"/>
          </a:xfrm>
        </p:spPr>
        <p:txBody>
          <a:bodyPr anchor="b"/>
          <a:lstStyle>
            <a:lvl1pPr indent="0" marL="0">
              <a:buNone/>
              <a:defRPr b="1" sz="2400"/>
            </a:lvl1pPr>
            <a:lvl2pPr indent="0" marL="457200">
              <a:buNone/>
              <a:defRPr b="1" sz="2000"/>
            </a:lvl2pPr>
            <a:lvl3pPr indent="0" marL="914400">
              <a:buNone/>
              <a:defRPr b="1" sz="1800"/>
            </a:lvl3pPr>
            <a:lvl4pPr indent="0" marL="1371600">
              <a:buNone/>
              <a:defRPr b="1" sz="1600"/>
            </a:lvl4pPr>
            <a:lvl5pPr indent="0" marL="1828800">
              <a:buNone/>
              <a:defRPr b="1" sz="1600"/>
            </a:lvl5pPr>
            <a:lvl6pPr indent="0" marL="2286000">
              <a:buNone/>
              <a:defRPr b="1" sz="1600"/>
            </a:lvl6pPr>
            <a:lvl7pPr indent="0" marL="2743200">
              <a:buNone/>
              <a:defRPr b="1" sz="1600"/>
            </a:lvl7pPr>
            <a:lvl8pPr indent="0" marL="3200400">
              <a:buNone/>
              <a:defRPr b="1" sz="1600"/>
            </a:lvl8pPr>
            <a:lvl9pPr indent="0" marL="3657600">
              <a:buNone/>
              <a:defRPr b="1" sz="1600"/>
            </a:lvl9pPr>
          </a:lstStyle>
          <a:p>
            <a:pPr lvl="0"/>
            <a:r>
              <a:rPr lang="en-US"/>
              <a:t>Click to edit Master text styles</a:t>
            </a:r>
          </a:p>
        </p:txBody>
      </p:sp>
      <p:sp>
        <p:nvSpPr>
          <p:cNvPr id="1049909" name="Content Placeholder 5"/>
          <p:cNvSpPr>
            <a:spLocks noGrp="1"/>
          </p:cNvSpPr>
          <p:nvPr>
            <p:ph sz="quarter" idx="4"/>
          </p:nvPr>
        </p:nvSpPr>
        <p:spPr>
          <a:xfrm>
            <a:off x="6172200" y="2505075"/>
            <a:ext cx="5183188" cy="3684588"/>
          </a:xfrm>
        </p:spPr>
        <p:txBody>
          <a:bodyPr/>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49910" name="Date Placeholder 6"/>
          <p:cNvSpPr>
            <a:spLocks noGrp="1"/>
          </p:cNvSpPr>
          <p:nvPr>
            <p:ph type="dt" sz="half" idx="10"/>
          </p:nvPr>
        </p:nvSpPr>
        <p:spPr>
          <a:xfrm>
            <a:off x="838200" y="6356350"/>
            <a:ext cx="2743200" cy="365125"/>
          </a:xfrm>
          <a:prstGeom prst="rect"/>
        </p:spPr>
        <p:txBody>
          <a:bodyPr/>
          <a:p>
            <a:fld id="{4DE1C93B-29E8-43DE-B83B-CAD349A2A5E7}" type="datetime1">
              <a:rPr lang="en-US" smtClean="0"/>
              <a:t>11/19/2020</a:t>
            </a:fld>
            <a:endParaRPr lang="en-US"/>
          </a:p>
        </p:txBody>
      </p:sp>
      <p:sp>
        <p:nvSpPr>
          <p:cNvPr id="1049911" name="Footer Placeholder 7"/>
          <p:cNvSpPr>
            <a:spLocks noGrp="1"/>
          </p:cNvSpPr>
          <p:nvPr>
            <p:ph type="ftr" sz="quarter" idx="11"/>
          </p:nvPr>
        </p:nvSpPr>
        <p:spPr>
          <a:xfrm>
            <a:off x="4038600" y="6356350"/>
            <a:ext cx="4114800" cy="365125"/>
          </a:xfrm>
          <a:prstGeom prst="rect"/>
        </p:spPr>
        <p:txBody>
          <a:bodyPr/>
          <a:p>
            <a:endParaRPr lang="en-US"/>
          </a:p>
        </p:txBody>
      </p:sp>
      <p:sp>
        <p:nvSpPr>
          <p:cNvPr id="1049912" name="Slide Number Placeholder 8"/>
          <p:cNvSpPr>
            <a:spLocks noGrp="1"/>
          </p:cNvSpPr>
          <p:nvPr>
            <p:ph type="sldNum" sz="quarter" idx="12"/>
          </p:nvPr>
        </p:nvSpPr>
        <p:spPr/>
        <p:txBody>
          <a:bodyPr/>
          <a:p>
            <a:fld id="{89CD6E39-4852-418B-BA35-BEEEB494AB9E}"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type="titleOnly">
  <p:cSld name="Title Only">
    <p:spTree>
      <p:nvGrpSpPr>
        <p:cNvPr id="173" name=""/>
        <p:cNvGrpSpPr/>
        <p:nvPr/>
      </p:nvGrpSpPr>
      <p:grpSpPr>
        <a:xfrm>
          <a:off x="0" y="0"/>
          <a:ext cx="0" cy="0"/>
          <a:chOff x="0" y="0"/>
          <a:chExt cx="0" cy="0"/>
        </a:xfrm>
      </p:grpSpPr>
      <p:sp>
        <p:nvSpPr>
          <p:cNvPr id="1049874" name="Title 1"/>
          <p:cNvSpPr>
            <a:spLocks noGrp="1"/>
          </p:cNvSpPr>
          <p:nvPr>
            <p:ph type="title"/>
          </p:nvPr>
        </p:nvSpPr>
        <p:spPr/>
        <p:txBody>
          <a:bodyPr/>
          <a:p>
            <a:r>
              <a:rPr lang="en-US"/>
              <a:t>Click to edit Master title style</a:t>
            </a:r>
          </a:p>
        </p:txBody>
      </p:sp>
      <p:sp>
        <p:nvSpPr>
          <p:cNvPr id="1049875" name="Date Placeholder 2"/>
          <p:cNvSpPr>
            <a:spLocks noGrp="1"/>
          </p:cNvSpPr>
          <p:nvPr>
            <p:ph type="dt" sz="half" idx="10"/>
          </p:nvPr>
        </p:nvSpPr>
        <p:spPr>
          <a:xfrm>
            <a:off x="838200" y="6356350"/>
            <a:ext cx="2743200" cy="365125"/>
          </a:xfrm>
          <a:prstGeom prst="rect"/>
        </p:spPr>
        <p:txBody>
          <a:bodyPr/>
          <a:p>
            <a:fld id="{4E4BB598-6D0E-4C06-917A-9B0293215A76}" type="datetime1">
              <a:rPr lang="en-US" smtClean="0"/>
              <a:t>11/19/2020</a:t>
            </a:fld>
            <a:endParaRPr lang="en-US"/>
          </a:p>
        </p:txBody>
      </p:sp>
      <p:sp>
        <p:nvSpPr>
          <p:cNvPr id="1049876" name="Footer Placeholder 3"/>
          <p:cNvSpPr>
            <a:spLocks noGrp="1"/>
          </p:cNvSpPr>
          <p:nvPr>
            <p:ph type="ftr" sz="quarter" idx="11"/>
          </p:nvPr>
        </p:nvSpPr>
        <p:spPr>
          <a:xfrm>
            <a:off x="4038600" y="6356350"/>
            <a:ext cx="4114800" cy="365125"/>
          </a:xfrm>
          <a:prstGeom prst="rect"/>
        </p:spPr>
        <p:txBody>
          <a:bodyPr/>
          <a:p>
            <a:endParaRPr lang="en-US"/>
          </a:p>
        </p:txBody>
      </p:sp>
      <p:sp>
        <p:nvSpPr>
          <p:cNvPr id="1049877" name="Slide Number Placeholder 4"/>
          <p:cNvSpPr>
            <a:spLocks noGrp="1"/>
          </p:cNvSpPr>
          <p:nvPr>
            <p:ph type="sldNum" sz="quarter" idx="12"/>
          </p:nvPr>
        </p:nvSpPr>
        <p:spPr/>
        <p:txBody>
          <a:bodyPr/>
          <a:p>
            <a:fld id="{89CD6E39-4852-418B-BA35-BEEEB494AB9E}"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type="blank">
  <p:cSld name="Blank">
    <p:spTree>
      <p:nvGrpSpPr>
        <p:cNvPr id="180" name=""/>
        <p:cNvGrpSpPr/>
        <p:nvPr/>
      </p:nvGrpSpPr>
      <p:grpSpPr>
        <a:xfrm>
          <a:off x="0" y="0"/>
          <a:ext cx="0" cy="0"/>
          <a:chOff x="0" y="0"/>
          <a:chExt cx="0" cy="0"/>
        </a:xfrm>
      </p:grpSpPr>
      <p:sp>
        <p:nvSpPr>
          <p:cNvPr id="1049913" name="Date Placeholder 1"/>
          <p:cNvSpPr>
            <a:spLocks noGrp="1"/>
          </p:cNvSpPr>
          <p:nvPr>
            <p:ph type="dt" sz="half" idx="10"/>
          </p:nvPr>
        </p:nvSpPr>
        <p:spPr>
          <a:xfrm>
            <a:off x="838200" y="6356350"/>
            <a:ext cx="2743200" cy="365125"/>
          </a:xfrm>
          <a:prstGeom prst="rect"/>
        </p:spPr>
        <p:txBody>
          <a:bodyPr/>
          <a:p>
            <a:fld id="{588911C9-554B-44C6-AD16-EB8CEF9CC95D}" type="datetime1">
              <a:rPr lang="en-US" smtClean="0"/>
              <a:t>11/19/2020</a:t>
            </a:fld>
            <a:endParaRPr lang="en-US"/>
          </a:p>
        </p:txBody>
      </p:sp>
      <p:sp>
        <p:nvSpPr>
          <p:cNvPr id="1049914" name="Footer Placeholder 2"/>
          <p:cNvSpPr>
            <a:spLocks noGrp="1"/>
          </p:cNvSpPr>
          <p:nvPr>
            <p:ph type="ftr" sz="quarter" idx="11"/>
          </p:nvPr>
        </p:nvSpPr>
        <p:spPr>
          <a:xfrm>
            <a:off x="4038600" y="6356350"/>
            <a:ext cx="4114800" cy="365125"/>
          </a:xfrm>
          <a:prstGeom prst="rect"/>
        </p:spPr>
        <p:txBody>
          <a:bodyPr/>
          <a:p>
            <a:endParaRPr lang="en-US"/>
          </a:p>
        </p:txBody>
      </p:sp>
      <p:sp>
        <p:nvSpPr>
          <p:cNvPr id="1049915" name="Slide Number Placeholder 3"/>
          <p:cNvSpPr>
            <a:spLocks noGrp="1"/>
          </p:cNvSpPr>
          <p:nvPr>
            <p:ph type="sldNum" sz="quarter" idx="12"/>
          </p:nvPr>
        </p:nvSpPr>
        <p:spPr/>
        <p:txBody>
          <a:bodyPr/>
          <a:p>
            <a:fld id="{89CD6E39-4852-418B-BA35-BEEEB494AB9E}"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type="objTx">
  <p:cSld name="Content with Caption">
    <p:spTree>
      <p:nvGrpSpPr>
        <p:cNvPr id="181" name=""/>
        <p:cNvGrpSpPr/>
        <p:nvPr/>
      </p:nvGrpSpPr>
      <p:grpSpPr>
        <a:xfrm>
          <a:off x="0" y="0"/>
          <a:ext cx="0" cy="0"/>
          <a:chOff x="0" y="0"/>
          <a:chExt cx="0" cy="0"/>
        </a:xfrm>
      </p:grpSpPr>
      <p:sp>
        <p:nvSpPr>
          <p:cNvPr id="1049916"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1049917"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49918" name="Text Placeholder 3"/>
          <p:cNvSpPr>
            <a:spLocks noGrp="1"/>
          </p:cNvSpPr>
          <p:nvPr>
            <p:ph type="body" sz="half" idx="2"/>
          </p:nvPr>
        </p:nvSpPr>
        <p:spPr>
          <a:xfrm>
            <a:off x="839788" y="2057400"/>
            <a:ext cx="3932237" cy="3811588"/>
          </a:xfrm>
        </p:spPr>
        <p:txBody>
          <a:bodyPr/>
          <a:lstStyle>
            <a:lvl1pPr indent="0" marL="0">
              <a:buNone/>
              <a:defRPr sz="1600"/>
            </a:lvl1pPr>
            <a:lvl2pPr indent="0" marL="457200">
              <a:buNone/>
              <a:defRPr sz="1400"/>
            </a:lvl2pPr>
            <a:lvl3pPr indent="0" marL="914400">
              <a:buNone/>
              <a:defRPr sz="1200"/>
            </a:lvl3pPr>
            <a:lvl4pPr indent="0" marL="1371600">
              <a:buNone/>
              <a:defRPr sz="1000"/>
            </a:lvl4pPr>
            <a:lvl5pPr indent="0" marL="1828800">
              <a:buNone/>
              <a:defRPr sz="1000"/>
            </a:lvl5pPr>
            <a:lvl6pPr indent="0" marL="2286000">
              <a:buNone/>
              <a:defRPr sz="1000"/>
            </a:lvl6pPr>
            <a:lvl7pPr indent="0" marL="2743200">
              <a:buNone/>
              <a:defRPr sz="1000"/>
            </a:lvl7pPr>
            <a:lvl8pPr indent="0" marL="3200400">
              <a:buNone/>
              <a:defRPr sz="1000"/>
            </a:lvl8pPr>
            <a:lvl9pPr indent="0" marL="3657600">
              <a:buNone/>
              <a:defRPr sz="1000"/>
            </a:lvl9pPr>
          </a:lstStyle>
          <a:p>
            <a:pPr lvl="0"/>
            <a:r>
              <a:rPr lang="en-US"/>
              <a:t>Click to edit Master text styles</a:t>
            </a:r>
          </a:p>
        </p:txBody>
      </p:sp>
      <p:sp>
        <p:nvSpPr>
          <p:cNvPr id="1049919" name="Date Placeholder 4"/>
          <p:cNvSpPr>
            <a:spLocks noGrp="1"/>
          </p:cNvSpPr>
          <p:nvPr>
            <p:ph type="dt" sz="half" idx="10"/>
          </p:nvPr>
        </p:nvSpPr>
        <p:spPr>
          <a:xfrm>
            <a:off x="838200" y="6356350"/>
            <a:ext cx="2743200" cy="365125"/>
          </a:xfrm>
          <a:prstGeom prst="rect"/>
        </p:spPr>
        <p:txBody>
          <a:bodyPr/>
          <a:p>
            <a:fld id="{16010B52-04BB-4CA7-B7F1-C67FE0D1AA4E}" type="datetime1">
              <a:rPr lang="en-US" smtClean="0"/>
              <a:t>11/19/2020</a:t>
            </a:fld>
            <a:endParaRPr lang="en-US"/>
          </a:p>
        </p:txBody>
      </p:sp>
      <p:sp>
        <p:nvSpPr>
          <p:cNvPr id="1049920" name="Footer Placeholder 5"/>
          <p:cNvSpPr>
            <a:spLocks noGrp="1"/>
          </p:cNvSpPr>
          <p:nvPr>
            <p:ph type="ftr" sz="quarter" idx="11"/>
          </p:nvPr>
        </p:nvSpPr>
        <p:spPr>
          <a:xfrm>
            <a:off x="4038600" y="6356350"/>
            <a:ext cx="4114800" cy="365125"/>
          </a:xfrm>
          <a:prstGeom prst="rect"/>
        </p:spPr>
        <p:txBody>
          <a:bodyPr/>
          <a:p>
            <a:endParaRPr lang="en-US"/>
          </a:p>
        </p:txBody>
      </p:sp>
      <p:sp>
        <p:nvSpPr>
          <p:cNvPr id="1049921" name="Slide Number Placeholder 6"/>
          <p:cNvSpPr>
            <a:spLocks noGrp="1"/>
          </p:cNvSpPr>
          <p:nvPr>
            <p:ph type="sldNum" sz="quarter" idx="12"/>
          </p:nvPr>
        </p:nvSpPr>
        <p:spPr/>
        <p:txBody>
          <a:bodyPr/>
          <a:p>
            <a:fld id="{89CD6E39-4852-418B-BA35-BEEEB494AB9E}" type="slidenum">
              <a:rPr lang="en-US" smtClean="0"/>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type="picTx">
  <p:cSld name="Picture with Caption">
    <p:spTree>
      <p:nvGrpSpPr>
        <p:cNvPr id="175" name=""/>
        <p:cNvGrpSpPr/>
        <p:nvPr/>
      </p:nvGrpSpPr>
      <p:grpSpPr>
        <a:xfrm>
          <a:off x="0" y="0"/>
          <a:ext cx="0" cy="0"/>
          <a:chOff x="0" y="0"/>
          <a:chExt cx="0" cy="0"/>
        </a:xfrm>
      </p:grpSpPr>
      <p:sp>
        <p:nvSpPr>
          <p:cNvPr id="1049883"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1049884" name="Picture Placeholder 2"/>
          <p:cNvSpPr>
            <a:spLocks noGrp="1"/>
          </p:cNvSpPr>
          <p:nvPr>
            <p:ph type="pic" idx="1"/>
          </p:nvPr>
        </p:nvSpPr>
        <p:spPr>
          <a:xfrm>
            <a:off x="5183188" y="987425"/>
            <a:ext cx="6172200" cy="4873625"/>
          </a:xfrm>
        </p:spPr>
        <p:txBody>
          <a:bodyPr/>
          <a:lstStyle>
            <a:lvl1pPr indent="0" marL="0">
              <a:buNone/>
              <a:defRPr sz="3200"/>
            </a:lvl1pPr>
            <a:lvl2pPr indent="0" marL="457200">
              <a:buNone/>
              <a:defRPr sz="2800"/>
            </a:lvl2pPr>
            <a:lvl3pPr indent="0" marL="914400">
              <a:buNone/>
              <a:defRPr sz="2400"/>
            </a:lvl3pPr>
            <a:lvl4pPr indent="0" marL="1371600">
              <a:buNone/>
              <a:defRPr sz="2000"/>
            </a:lvl4pPr>
            <a:lvl5pPr indent="0" marL="1828800">
              <a:buNone/>
              <a:defRPr sz="2000"/>
            </a:lvl5pPr>
            <a:lvl6pPr indent="0" marL="2286000">
              <a:buNone/>
              <a:defRPr sz="2000"/>
            </a:lvl6pPr>
            <a:lvl7pPr indent="0" marL="2743200">
              <a:buNone/>
              <a:defRPr sz="2000"/>
            </a:lvl7pPr>
            <a:lvl8pPr indent="0" marL="3200400">
              <a:buNone/>
              <a:defRPr sz="2000"/>
            </a:lvl8pPr>
            <a:lvl9pPr indent="0" marL="3657600">
              <a:buNone/>
              <a:defRPr sz="2000"/>
            </a:lvl9pPr>
          </a:lstStyle>
          <a:p>
            <a:endParaRPr lang="en-US"/>
          </a:p>
        </p:txBody>
      </p:sp>
      <p:sp>
        <p:nvSpPr>
          <p:cNvPr id="1049885" name="Text Placeholder 3"/>
          <p:cNvSpPr>
            <a:spLocks noGrp="1"/>
          </p:cNvSpPr>
          <p:nvPr>
            <p:ph type="body" sz="half" idx="2"/>
          </p:nvPr>
        </p:nvSpPr>
        <p:spPr>
          <a:xfrm>
            <a:off x="839788" y="2057400"/>
            <a:ext cx="3932237" cy="3811588"/>
          </a:xfrm>
        </p:spPr>
        <p:txBody>
          <a:bodyPr/>
          <a:lstStyle>
            <a:lvl1pPr indent="0" marL="0">
              <a:buNone/>
              <a:defRPr sz="1600"/>
            </a:lvl1pPr>
            <a:lvl2pPr indent="0" marL="457200">
              <a:buNone/>
              <a:defRPr sz="1400"/>
            </a:lvl2pPr>
            <a:lvl3pPr indent="0" marL="914400">
              <a:buNone/>
              <a:defRPr sz="1200"/>
            </a:lvl3pPr>
            <a:lvl4pPr indent="0" marL="1371600">
              <a:buNone/>
              <a:defRPr sz="1000"/>
            </a:lvl4pPr>
            <a:lvl5pPr indent="0" marL="1828800">
              <a:buNone/>
              <a:defRPr sz="1000"/>
            </a:lvl5pPr>
            <a:lvl6pPr indent="0" marL="2286000">
              <a:buNone/>
              <a:defRPr sz="1000"/>
            </a:lvl6pPr>
            <a:lvl7pPr indent="0" marL="2743200">
              <a:buNone/>
              <a:defRPr sz="1000"/>
            </a:lvl7pPr>
            <a:lvl8pPr indent="0" marL="3200400">
              <a:buNone/>
              <a:defRPr sz="1000"/>
            </a:lvl8pPr>
            <a:lvl9pPr indent="0" marL="3657600">
              <a:buNone/>
              <a:defRPr sz="1000"/>
            </a:lvl9pPr>
          </a:lstStyle>
          <a:p>
            <a:pPr lvl="0"/>
            <a:r>
              <a:rPr lang="en-US"/>
              <a:t>Click to edit Master text styles</a:t>
            </a:r>
          </a:p>
        </p:txBody>
      </p:sp>
      <p:sp>
        <p:nvSpPr>
          <p:cNvPr id="1049886" name="Date Placeholder 4"/>
          <p:cNvSpPr>
            <a:spLocks noGrp="1"/>
          </p:cNvSpPr>
          <p:nvPr>
            <p:ph type="dt" sz="half" idx="10"/>
          </p:nvPr>
        </p:nvSpPr>
        <p:spPr>
          <a:xfrm>
            <a:off x="838200" y="6356350"/>
            <a:ext cx="2743200" cy="365125"/>
          </a:xfrm>
          <a:prstGeom prst="rect"/>
        </p:spPr>
        <p:txBody>
          <a:bodyPr/>
          <a:p>
            <a:fld id="{FF661286-B79F-463A-BDFF-4F5F5709F1CB}" type="datetime1">
              <a:rPr lang="en-US" smtClean="0"/>
              <a:t>11/19/2020</a:t>
            </a:fld>
            <a:endParaRPr lang="en-US"/>
          </a:p>
        </p:txBody>
      </p:sp>
      <p:sp>
        <p:nvSpPr>
          <p:cNvPr id="1049887" name="Footer Placeholder 5"/>
          <p:cNvSpPr>
            <a:spLocks noGrp="1"/>
          </p:cNvSpPr>
          <p:nvPr>
            <p:ph type="ftr" sz="quarter" idx="11"/>
          </p:nvPr>
        </p:nvSpPr>
        <p:spPr>
          <a:xfrm>
            <a:off x="4038600" y="6356350"/>
            <a:ext cx="4114800" cy="365125"/>
          </a:xfrm>
          <a:prstGeom prst="rect"/>
        </p:spPr>
        <p:txBody>
          <a:bodyPr/>
          <a:p>
            <a:endParaRPr lang="en-US"/>
          </a:p>
        </p:txBody>
      </p:sp>
      <p:sp>
        <p:nvSpPr>
          <p:cNvPr id="1049888" name="Slide Number Placeholder 6"/>
          <p:cNvSpPr>
            <a:spLocks noGrp="1"/>
          </p:cNvSpPr>
          <p:nvPr>
            <p:ph type="sldNum" sz="quarter" idx="12"/>
          </p:nvPr>
        </p:nvSpPr>
        <p:spPr/>
        <p:txBody>
          <a:bodyPr/>
          <a:p>
            <a:fld id="{89CD6E39-4852-418B-BA35-BEEEB494AB9E}" type="slidenum">
              <a:rPr lang="en-US" smtClean="0"/>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 Id="rId11" Type="http://schemas.openxmlformats.org/officeDocument/2006/relationships/slideLayout" Target="../slideLayouts/slideLayout11.xml"/><Relationship Id="rId12" Type="http://schemas.openxmlformats.org/officeDocument/2006/relationships/tags" Target="../tags/tag1.xml"/><Relationship Id="rId13" Type="http://schemas.openxmlformats.org/officeDocument/2006/relationships/oleObject" Target="../embeddings/oleObject0.bin"/><Relationship Id="rId14" Type="http://schemas.openxmlformats.org/officeDocument/2006/relationships/image" Target="../media/image1.emf"/><Relationship Id="rId15" Type="http://schemas.openxmlformats.org/officeDocument/2006/relationships/tags" Target="../tags/tag2.xml"/><Relationship Id="rId16" Type="http://schemas.openxmlformats.org/officeDocument/2006/relationships/vmlDrawing" Target="../drawings/vmlDrawing2367.vml"/><Relationship Id="rId17"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 Id="rId9" Type="http://schemas.openxmlformats.org/officeDocument/2006/relationships/slideLayout" Target="../slideLayouts/slideLayout20.xml"/><Relationship Id="rId10" Type="http://schemas.openxmlformats.org/officeDocument/2006/relationships/slideLayout" Target="../slideLayouts/slideLayout21.xml"/><Relationship Id="rId11" Type="http://schemas.openxmlformats.org/officeDocument/2006/relationships/slideLayout" Target="../slideLayouts/slideLayout22.xml"/><Relationship Id="rId12" Type="http://schemas.openxmlformats.org/officeDocument/2006/relationships/slideLayout" Target="../slideLayouts/slideLayout23.xml"/><Relationship Id="rId13" Type="http://schemas.openxmlformats.org/officeDocument/2006/relationships/slideLayout" Target="../slideLayouts/slideLayout24.xml"/><Relationship Id="rId14" Type="http://schemas.openxmlformats.org/officeDocument/2006/relationships/slideLayout" Target="../slideLayouts/slideLayout25.xml"/><Relationship Id="rId15" Type="http://schemas.openxmlformats.org/officeDocument/2006/relationships/slideLayout" Target="../slideLayouts/slideLayout26.xml"/><Relationship Id="rId16" Type="http://schemas.openxmlformats.org/officeDocument/2006/relationships/slideLayout" Target="../slideLayouts/slideLayout27.xml"/><Relationship Id="rId17" Type="http://schemas.openxmlformats.org/officeDocument/2006/relationships/slideLayout" Target="../slideLayouts/slideLayout28.xml"/><Relationship Id="rId18" Type="http://schemas.openxmlformats.org/officeDocument/2006/relationships/slideLayout" Target="../slideLayouts/slideLayout29.xml"/><Relationship Id="rId19" Type="http://schemas.openxmlformats.org/officeDocument/2006/relationships/image" Target="../media/image4.png"/><Relationship Id="rId20" Type="http://schemas.openxmlformats.org/officeDocument/2006/relationships/tags" Target="../tags/tag3.xml"/><Relationship Id="rId21" Type="http://schemas.openxmlformats.org/officeDocument/2006/relationships/oleObject" Target="../embeddings/oleObject1.bin"/><Relationship Id="rId22" Type="http://schemas.openxmlformats.org/officeDocument/2006/relationships/image" Target="../media/image1.emf"/><Relationship Id="rId23" Type="http://schemas.openxmlformats.org/officeDocument/2006/relationships/tags" Target="../tags/tag4.xml"/><Relationship Id="rId24" Type="http://schemas.openxmlformats.org/officeDocument/2006/relationships/vmlDrawing" Target="../drawings/vmlDrawing2368.vml"/><Relationship Id="rId25"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3" name=""/>
        <p:cNvGrpSpPr/>
        <p:nvPr/>
      </p:nvGrpSpPr>
      <p:grpSpPr>
        <a:xfrm>
          <a:off x="0" y="0"/>
          <a:ext cx="0" cy="0"/>
          <a:chOff x="0" y="0"/>
          <a:chExt cx="0" cy="0"/>
        </a:xfrm>
      </p:grpSpPr>
      <p:graphicFrame>
        <p:nvGraphicFramePr>
          <p:cNvPr id="4194304" name="Object 7" hidden="1"/>
          <p:cNvGraphicFramePr>
            <a:graphicFrameLocks noChangeAspect="1"/>
          </p:cNvGraphicFramePr>
          <p:nvPr userDrawn="1">
            <p:custDataLst>
              <p:tags r:id="rId12"/>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13" spid="_x0000_s1064" imgH="384" imgW="383" progId="TCLayout.ActiveDocument.1">
                  <p:embed/>
                </p:oleObj>
              </mc:Choice>
              <mc:Fallback>
                <p:oleObj name="think-cell Slide" r:id="rId13" imgH="384" imgW="383" progId="TCLayout.ActiveDocument.1">
                  <p:embed/>
                  <p:pic>
                    <p:nvPicPr>
                      <p:cNvPr id="2097152" name=""/>
                      <p:cNvPicPr>
                        <a:picLocks/>
                      </p:cNvPicPr>
                      <p:nvPr/>
                    </p:nvPicPr>
                    <p:blipFill>
                      <a:blip xmlns:r="http://schemas.openxmlformats.org/officeDocument/2006/relationships" r:embed="rId14"/>
                      <a:stretch>
                        <a:fillRect/>
                      </a:stretch>
                    </p:blipFill>
                    <p:spPr>
                      <a:xfrm>
                        <a:off x="1588" y="1588"/>
                        <a:ext cx="1588" cy="1588"/>
                      </a:xfrm>
                      <a:prstGeom prst="rect"/>
                    </p:spPr>
                  </p:pic>
                </p:oleObj>
              </mc:Fallback>
            </mc:AlternateContent>
          </a:graphicData>
        </a:graphic>
      </p:graphicFrame>
      <p:sp>
        <p:nvSpPr>
          <p:cNvPr id="1048576" name="Rectangle 6" hidden="1"/>
          <p:cNvSpPr/>
          <p:nvPr userDrawn="1">
            <p:custDataLst>
              <p:tags r:id="rId15"/>
            </p:custDataLst>
          </p:nvPr>
        </p:nvSpPr>
        <p:spPr>
          <a:xfrm>
            <a:off x="0" y="0"/>
            <a:ext cx="158750" cy="158750"/>
          </a:xfrm>
          <a:prstGeom prst="rect"/>
        </p:spPr>
        <p:style>
          <a:lnRef idx="2">
            <a:schemeClr val="accent1">
              <a:shade val="50000"/>
            </a:schemeClr>
          </a:lnRef>
          <a:fillRef idx="1">
            <a:schemeClr val="accent1"/>
          </a:fillRef>
          <a:effectRef idx="0">
            <a:schemeClr val="accent1"/>
          </a:effectRef>
          <a:fontRef idx="minor">
            <a:schemeClr val="lt1"/>
          </a:fontRef>
        </p:style>
        <p:txBody>
          <a:bodyPr anchor="ctr" anchorCtr="0" bIns="0" lIns="0" numCol="1" rIns="0" rtlCol="0" spcCol="0" tIns="0" wrap="none">
            <a:noAutofit/>
          </a:bodyPr>
          <a:p>
            <a:pPr algn="ctr" indent="0" lvl="0" marL="0"/>
            <a:endParaRPr baseline="0" b="0" dirty="0" sz="4400" i="0" lang="en-US">
              <a:latin typeface="Arial Black" panose="020B0A04020102020204" pitchFamily="34" charset="0"/>
              <a:ea typeface="+mj-ea"/>
              <a:cs typeface="+mj-cs"/>
              <a:sym typeface="Arial Black" panose="020B0A04020102020204" pitchFamily="34" charset="0"/>
            </a:endParaRPr>
          </a:p>
        </p:txBody>
      </p:sp>
      <p:sp>
        <p:nvSpPr>
          <p:cNvPr id="1048577" name="Rectangle: Rounded Corners 8"/>
          <p:cNvSpPr/>
          <p:nvPr userDrawn="1"/>
        </p:nvSpPr>
        <p:spPr>
          <a:xfrm>
            <a:off x="11353800" y="6454416"/>
            <a:ext cx="388256" cy="162642"/>
          </a:xfrm>
          <a:prstGeom prst="roundRect">
            <a:avLst>
              <a:gd name="adj" fmla="val 50000"/>
            </a:avLst>
          </a:prstGeom>
          <a:solidFill>
            <a:srgbClr val="0077B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rtlCol="0"/>
          <a:p>
            <a:pPr algn="ctr"/>
            <a:endParaRPr lang="en-US"/>
          </a:p>
        </p:txBody>
      </p:sp>
      <p:sp>
        <p:nvSpPr>
          <p:cNvPr id="1048578" name="Title Placeholder 1"/>
          <p:cNvSpPr>
            <a:spLocks noGrp="1"/>
          </p:cNvSpPr>
          <p:nvPr>
            <p:ph type="title"/>
          </p:nvPr>
        </p:nvSpPr>
        <p:spPr>
          <a:xfrm>
            <a:off x="507999" y="365125"/>
            <a:ext cx="11234057" cy="955675"/>
          </a:xfrm>
          <a:prstGeom prst="rect"/>
        </p:spPr>
        <p:txBody>
          <a:bodyPr anchor="ctr" bIns="45720" lIns="91440" rIns="91440" rtlCol="0" tIns="45720" vert="horz">
            <a:normAutofit/>
          </a:bodyPr>
          <a:p>
            <a:r>
              <a:rPr dirty="0" lang="en-US"/>
              <a:t>Click to edit Master title style</a:t>
            </a:r>
          </a:p>
        </p:txBody>
      </p:sp>
      <p:sp>
        <p:nvSpPr>
          <p:cNvPr id="1048579" name="Text Placeholder 2"/>
          <p:cNvSpPr>
            <a:spLocks noGrp="1"/>
          </p:cNvSpPr>
          <p:nvPr>
            <p:ph type="body" idx="1"/>
          </p:nvPr>
        </p:nvSpPr>
        <p:spPr>
          <a:xfrm>
            <a:off x="507999" y="1465943"/>
            <a:ext cx="11234057" cy="4711020"/>
          </a:xfrm>
          <a:prstGeom prst="rect"/>
        </p:spPr>
        <p:txBody>
          <a:bodyPr bIns="45720" lIns="91440" rIns="91440" rtlCol="0" tIns="45720" vert="horz">
            <a:normAutofit/>
          </a:bodyPr>
          <a:p>
            <a:pPr lvl="0"/>
            <a:r>
              <a:rPr dirty="0" lang="en-US"/>
              <a:t>Click to edit Master text styles</a:t>
            </a:r>
          </a:p>
          <a:p>
            <a:pPr lvl="1"/>
            <a:r>
              <a:rPr dirty="0" lang="en-US"/>
              <a:t>Second level</a:t>
            </a:r>
          </a:p>
          <a:p>
            <a:pPr lvl="2"/>
            <a:r>
              <a:rPr dirty="0" lang="en-US"/>
              <a:t>Third level</a:t>
            </a:r>
          </a:p>
          <a:p>
            <a:pPr lvl="3"/>
            <a:r>
              <a:rPr dirty="0" lang="en-US"/>
              <a:t>Fourth level</a:t>
            </a:r>
          </a:p>
          <a:p>
            <a:pPr lvl="4"/>
            <a:r>
              <a:rPr dirty="0" lang="en-US"/>
              <a:t>Fifth level</a:t>
            </a:r>
          </a:p>
        </p:txBody>
      </p:sp>
      <p:sp>
        <p:nvSpPr>
          <p:cNvPr id="1048580" name="Slide Number Placeholder 5"/>
          <p:cNvSpPr>
            <a:spLocks noGrp="1"/>
          </p:cNvSpPr>
          <p:nvPr>
            <p:ph type="sldNum" sz="quarter" idx="4"/>
          </p:nvPr>
        </p:nvSpPr>
        <p:spPr>
          <a:xfrm>
            <a:off x="11347532" y="6480742"/>
            <a:ext cx="394524" cy="116341"/>
          </a:xfrm>
          <a:prstGeom prst="roundRect">
            <a:avLst>
              <a:gd name="adj" fmla="val 50000"/>
            </a:avLst>
          </a:prstGeom>
        </p:spPr>
        <p:txBody>
          <a:bodyPr anchor="ctr" bIns="0" lIns="0" rIns="0" rtlCol="0" tIns="0" vert="horz"/>
          <a:lstStyle>
            <a:lvl1pPr algn="ctr">
              <a:defRPr b="1" sz="1000">
                <a:solidFill>
                  <a:schemeClr val="bg1"/>
                </a:solidFill>
              </a:defRPr>
            </a:lvl1pPr>
          </a:lstStyle>
          <a:p>
            <a:fld id="{89CD6E39-4852-418B-BA35-BEEEB494AB9E}" type="slidenum">
              <a:rPr lang="en-US" smtClean="0"/>
              <a:t>‹#›</a:t>
            </a:fld>
            <a:endParaRPr dirty="0" lang="en-US"/>
          </a:p>
        </p:txBody>
      </p:sp>
    </p:spTree>
  </p:cSld>
  <p:clrMap accent1="accent1" accent2="accent2" accent3="accent3" accent4="accent4" accent5="accent5" accent6="accent6" bg1="lt1" bg2="lt2" tx1="dk1" tx2="dk2"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Lst>
  <p:hf dt="0" ftr="0" hdr="0" sldNum="1"/>
  <p:txStyles>
    <p:titleStyle>
      <a:lvl1pPr algn="l" defTabSz="914400" eaLnBrk="1" hangingPunct="1" latinLnBrk="0" rtl="0">
        <a:lnSpc>
          <a:spcPct val="90000"/>
        </a:lnSpc>
        <a:spcBef>
          <a:spcPct val="0"/>
        </a:spcBef>
        <a:buNone/>
        <a:defRPr sz="4400" kern="1200">
          <a:solidFill>
            <a:schemeClr val="tx1"/>
          </a:solidFill>
          <a:latin typeface="Arial Black" panose="020B0A04020102020204" pitchFamily="34" charset="0"/>
          <a:ea typeface="+mj-ea"/>
          <a:cs typeface="+mj-cs"/>
        </a:defRPr>
      </a:lvl1pPr>
    </p:titleStyle>
    <p:bodyStyle>
      <a:lvl1pPr algn="l" defTabSz="914400" eaLnBrk="1" hangingPunct="1" indent="0" latinLnBrk="0" marL="0" rtl="0">
        <a:lnSpc>
          <a:spcPct val="90000"/>
        </a:lnSpc>
        <a:spcBef>
          <a:spcPts val="1000"/>
        </a:spcBef>
        <a:buFontTx/>
        <a:buNone/>
        <a:defRPr sz="2800" kern="1200">
          <a:solidFill>
            <a:schemeClr val="tx1"/>
          </a:solidFill>
          <a:latin typeface="+mn-lt"/>
          <a:ea typeface="+mn-ea"/>
          <a:cs typeface="+mn-cs"/>
        </a:defRPr>
      </a:lvl1pPr>
      <a:lvl2pPr algn="l" defTabSz="914400" eaLnBrk="1" hangingPunct="1" indent="0" latinLnBrk="0" marL="457200" rtl="0">
        <a:lnSpc>
          <a:spcPct val="90000"/>
        </a:lnSpc>
        <a:spcBef>
          <a:spcPts val="500"/>
        </a:spcBef>
        <a:buFontTx/>
        <a:buNone/>
        <a:defRPr sz="2400" kern="1200">
          <a:solidFill>
            <a:schemeClr val="tx1"/>
          </a:solidFill>
          <a:latin typeface="+mn-lt"/>
          <a:ea typeface="+mn-ea"/>
          <a:cs typeface="+mn-cs"/>
        </a:defRPr>
      </a:lvl2pPr>
      <a:lvl3pPr algn="l" defTabSz="914400" eaLnBrk="1" hangingPunct="1" indent="0" latinLnBrk="0" marL="914400" rtl="0">
        <a:lnSpc>
          <a:spcPct val="90000"/>
        </a:lnSpc>
        <a:spcBef>
          <a:spcPts val="500"/>
        </a:spcBef>
        <a:buFontTx/>
        <a:buNone/>
        <a:defRPr sz="2000" kern="1200">
          <a:solidFill>
            <a:schemeClr val="tx1"/>
          </a:solidFill>
          <a:latin typeface="+mn-lt"/>
          <a:ea typeface="+mn-ea"/>
          <a:cs typeface="+mn-cs"/>
        </a:defRPr>
      </a:lvl3pPr>
      <a:lvl4pPr algn="l" defTabSz="914400" eaLnBrk="1" hangingPunct="1" indent="0" latinLnBrk="0" marL="1371600" rtl="0">
        <a:lnSpc>
          <a:spcPct val="90000"/>
        </a:lnSpc>
        <a:spcBef>
          <a:spcPts val="500"/>
        </a:spcBef>
        <a:buFontTx/>
        <a:buNone/>
        <a:defRPr sz="1800" kern="1200">
          <a:solidFill>
            <a:schemeClr val="tx1"/>
          </a:solidFill>
          <a:latin typeface="+mn-lt"/>
          <a:ea typeface="+mn-ea"/>
          <a:cs typeface="+mn-cs"/>
        </a:defRPr>
      </a:lvl4pPr>
      <a:lvl5pPr algn="l" defTabSz="914400" eaLnBrk="1" hangingPunct="1" indent="0" latinLnBrk="0" marL="1828800" rtl="0">
        <a:lnSpc>
          <a:spcPct val="90000"/>
        </a:lnSpc>
        <a:spcBef>
          <a:spcPts val="500"/>
        </a:spcBef>
        <a:buFontTx/>
        <a:buNone/>
        <a:defRPr sz="1800" kern="1200">
          <a:solidFill>
            <a:schemeClr val="tx1"/>
          </a:solidFill>
          <a:latin typeface="+mn-lt"/>
          <a:ea typeface="+mn-ea"/>
          <a:cs typeface="+mn-cs"/>
        </a:defRPr>
      </a:lvl5pPr>
      <a:lvl6pPr algn="l" defTabSz="914400" eaLnBrk="1" hangingPunct="1" indent="-228600" latinLnBrk="0" marL="2514600" rtl="0">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algn="l" defTabSz="914400" eaLnBrk="1" hangingPunct="1" indent="-228600" latinLnBrk="0" marL="2971800" rtl="0">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algn="l" defTabSz="914400" eaLnBrk="1" hangingPunct="1" indent="-228600" latinLnBrk="0" marL="3429000" rtl="0">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algn="l" defTabSz="914400" eaLnBrk="1" hangingPunct="1" indent="-228600" latinLnBrk="0" marL="3886200" rtl="0">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algn="l" defTabSz="914400" eaLnBrk="1" hangingPunct="1" latinLnBrk="0" marL="0" rtl="0">
        <a:defRPr sz="1800" kern="1200">
          <a:solidFill>
            <a:schemeClr val="tx1"/>
          </a:solidFill>
          <a:latin typeface="+mn-lt"/>
          <a:ea typeface="+mn-ea"/>
          <a:cs typeface="+mn-cs"/>
        </a:defRPr>
      </a:lvl1pPr>
      <a:lvl2pPr algn="l" defTabSz="914400" eaLnBrk="1" hangingPunct="1" latinLnBrk="0" marL="457200" rtl="0">
        <a:defRPr sz="1800" kern="1200">
          <a:solidFill>
            <a:schemeClr val="tx1"/>
          </a:solidFill>
          <a:latin typeface="+mn-lt"/>
          <a:ea typeface="+mn-ea"/>
          <a:cs typeface="+mn-cs"/>
        </a:defRPr>
      </a:lvl2pPr>
      <a:lvl3pPr algn="l" defTabSz="914400" eaLnBrk="1" hangingPunct="1" latinLnBrk="0" marL="914400" rtl="0">
        <a:defRPr sz="1800" kern="1200">
          <a:solidFill>
            <a:schemeClr val="tx1"/>
          </a:solidFill>
          <a:latin typeface="+mn-lt"/>
          <a:ea typeface="+mn-ea"/>
          <a:cs typeface="+mn-cs"/>
        </a:defRPr>
      </a:lvl3pPr>
      <a:lvl4pPr algn="l" defTabSz="914400" eaLnBrk="1" hangingPunct="1" latinLnBrk="0" marL="1371600" rtl="0">
        <a:defRPr sz="1800" kern="1200">
          <a:solidFill>
            <a:schemeClr val="tx1"/>
          </a:solidFill>
          <a:latin typeface="+mn-lt"/>
          <a:ea typeface="+mn-ea"/>
          <a:cs typeface="+mn-cs"/>
        </a:defRPr>
      </a:lvl4pPr>
      <a:lvl5pPr algn="l" defTabSz="914400" eaLnBrk="1" hangingPunct="1" latinLnBrk="0" marL="1828800" rtl="0">
        <a:defRPr sz="1800" kern="1200">
          <a:solidFill>
            <a:schemeClr val="tx1"/>
          </a:solidFill>
          <a:latin typeface="+mn-lt"/>
          <a:ea typeface="+mn-ea"/>
          <a:cs typeface="+mn-cs"/>
        </a:defRPr>
      </a:lvl5pPr>
      <a:lvl6pPr algn="l" defTabSz="914400" eaLnBrk="1" hangingPunct="1" latinLnBrk="0" marL="2286000" rtl="0">
        <a:defRPr sz="1800" kern="1200">
          <a:solidFill>
            <a:schemeClr val="tx1"/>
          </a:solidFill>
          <a:latin typeface="+mn-lt"/>
          <a:ea typeface="+mn-ea"/>
          <a:cs typeface="+mn-cs"/>
        </a:defRPr>
      </a:lvl6pPr>
      <a:lvl7pPr algn="l" defTabSz="914400" eaLnBrk="1" hangingPunct="1" latinLnBrk="0" marL="2743200" rtl="0">
        <a:defRPr sz="1800" kern="1200">
          <a:solidFill>
            <a:schemeClr val="tx1"/>
          </a:solidFill>
          <a:latin typeface="+mn-lt"/>
          <a:ea typeface="+mn-ea"/>
          <a:cs typeface="+mn-cs"/>
        </a:defRPr>
      </a:lvl7pPr>
      <a:lvl8pPr algn="l" defTabSz="914400" eaLnBrk="1" hangingPunct="1" latinLnBrk="0" marL="3200400" rtl="0">
        <a:defRPr sz="1800" kern="1200">
          <a:solidFill>
            <a:schemeClr val="tx1"/>
          </a:solidFill>
          <a:latin typeface="+mn-lt"/>
          <a:ea typeface="+mn-ea"/>
          <a:cs typeface="+mn-cs"/>
        </a:defRPr>
      </a:lvl8pPr>
      <a:lvl9pPr algn="l" defTabSz="914400" eaLnBrk="1" hangingPunct="1" latinLnBrk="0" marL="3657600" rtl="0">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15" name=""/>
        <p:cNvGrpSpPr/>
        <p:nvPr/>
      </p:nvGrpSpPr>
      <p:grpSpPr>
        <a:xfrm>
          <a:off x="0" y="0"/>
          <a:ext cx="0" cy="0"/>
          <a:chOff x="0" y="0"/>
          <a:chExt cx="0" cy="0"/>
        </a:xfrm>
      </p:grpSpPr>
      <p:pic>
        <p:nvPicPr>
          <p:cNvPr id="2097186" name="Picture 2" descr="\\DROBO-FS\QuickDrops\JB\PPTX NG\Droplets\LightingOverlay.png"/>
          <p:cNvPicPr>
            <a:picLocks noChangeAspect="1" noChangeArrowheads="1"/>
          </p:cNvPicPr>
          <p:nvPr/>
        </p:nvPicPr>
        <p:blipFill>
          <a:blip xmlns:r="http://schemas.openxmlformats.org/officeDocument/2006/relationships" r:embed="rId19">
            <a:alphaModFix/>
          </a:blip>
          <a:srcRect/>
          <a:stretch>
            <a:fillRect/>
          </a:stretch>
        </p:blipFill>
        <p:spPr bwMode="auto">
          <a:xfrm>
            <a:off x="0" y="-1"/>
            <a:ext cx="12192003" cy="6858001"/>
          </a:xfrm>
          <a:prstGeom prst="rect"/>
          <a:noFill/>
        </p:spPr>
      </p:pic>
      <p:sp>
        <p:nvSpPr>
          <p:cNvPr id="1049530" name="Title Placeholder 1"/>
          <p:cNvSpPr>
            <a:spLocks noGrp="1"/>
          </p:cNvSpPr>
          <p:nvPr>
            <p:ph type="title"/>
          </p:nvPr>
        </p:nvSpPr>
        <p:spPr>
          <a:xfrm>
            <a:off x="913775" y="618517"/>
            <a:ext cx="10364451" cy="1596177"/>
          </a:xfrm>
          <a:prstGeom prst="rect"/>
        </p:spPr>
        <p:txBody>
          <a:bodyPr anchor="ctr" bIns="45720" lIns="91440" rIns="91440" rtlCol="0" tIns="45720" vert="horz">
            <a:normAutofit/>
          </a:bodyPr>
          <a:p>
            <a:r>
              <a:rPr lang="en-US"/>
              <a:t>Click to edit Master title style</a:t>
            </a:r>
            <a:endParaRPr dirty="0" lang="en-US"/>
          </a:p>
        </p:txBody>
      </p:sp>
      <p:sp>
        <p:nvSpPr>
          <p:cNvPr id="1049531" name="Text Placeholder 2"/>
          <p:cNvSpPr>
            <a:spLocks noGrp="1"/>
          </p:cNvSpPr>
          <p:nvPr>
            <p:ph type="body" idx="1"/>
          </p:nvPr>
        </p:nvSpPr>
        <p:spPr>
          <a:xfrm>
            <a:off x="913775" y="2367093"/>
            <a:ext cx="10364452" cy="3424107"/>
          </a:xfrm>
          <a:prstGeom prst="rect"/>
        </p:spPr>
        <p:txBody>
          <a:bodyPr bIns="45720" lIns="91440" rIns="91440" rtlCol="0" tIns="45720" vert="horz">
            <a:normAutofit/>
          </a:bodyPr>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dirty="0" lang="en-US"/>
          </a:p>
        </p:txBody>
      </p:sp>
      <p:sp>
        <p:nvSpPr>
          <p:cNvPr id="1049532" name="Date Placeholder 3"/>
          <p:cNvSpPr>
            <a:spLocks noGrp="1"/>
          </p:cNvSpPr>
          <p:nvPr>
            <p:ph type="dt" sz="half" idx="2"/>
          </p:nvPr>
        </p:nvSpPr>
        <p:spPr>
          <a:xfrm>
            <a:off x="7678737" y="5883275"/>
            <a:ext cx="2743200" cy="365125"/>
          </a:xfrm>
          <a:prstGeom prst="rect"/>
        </p:spPr>
        <p:txBody>
          <a:bodyPr anchor="ctr" bIns="45720" lIns="91440" rIns="91440" rtlCol="0" tIns="45720" vert="horz"/>
          <a:lstStyle>
            <a:lvl1pPr algn="r">
              <a:defRPr sz="1000">
                <a:solidFill>
                  <a:schemeClr val="tx1"/>
                </a:solidFill>
              </a:defRPr>
            </a:lvl1pPr>
          </a:lstStyle>
          <a:p>
            <a:fld id="{48A87A34-81AB-432B-8DAE-1953F412C126}" type="datetimeFigureOut">
              <a:rPr dirty="0" lang="en-US"/>
              <a:t>11/19/2020</a:t>
            </a:fld>
            <a:endParaRPr dirty="0" lang="en-US"/>
          </a:p>
        </p:txBody>
      </p:sp>
      <p:sp>
        <p:nvSpPr>
          <p:cNvPr id="1049533" name="Footer Placeholder 4"/>
          <p:cNvSpPr>
            <a:spLocks noGrp="1"/>
          </p:cNvSpPr>
          <p:nvPr>
            <p:ph type="ftr" sz="quarter" idx="3"/>
          </p:nvPr>
        </p:nvSpPr>
        <p:spPr>
          <a:xfrm>
            <a:off x="913774" y="5883275"/>
            <a:ext cx="6672887" cy="365125"/>
          </a:xfrm>
          <a:prstGeom prst="rect"/>
        </p:spPr>
        <p:txBody>
          <a:bodyPr anchor="ctr" bIns="45720" lIns="91440" rIns="91440" rtlCol="0" tIns="45720" vert="horz"/>
          <a:lstStyle>
            <a:lvl1pPr algn="l">
              <a:defRPr sz="1000">
                <a:solidFill>
                  <a:schemeClr val="tx1"/>
                </a:solidFill>
              </a:defRPr>
            </a:lvl1pPr>
          </a:lstStyle>
          <a:p>
            <a:endParaRPr dirty="0" lang="en-US"/>
          </a:p>
        </p:txBody>
      </p:sp>
      <p:sp>
        <p:nvSpPr>
          <p:cNvPr id="1049534" name="Slide Number Placeholder 5"/>
          <p:cNvSpPr>
            <a:spLocks noGrp="1"/>
          </p:cNvSpPr>
          <p:nvPr>
            <p:ph type="sldNum" sz="quarter" idx="4"/>
          </p:nvPr>
        </p:nvSpPr>
        <p:spPr>
          <a:xfrm>
            <a:off x="10514011" y="5883275"/>
            <a:ext cx="764215" cy="365125"/>
          </a:xfrm>
          <a:prstGeom prst="rect"/>
        </p:spPr>
        <p:txBody>
          <a:bodyPr anchor="ctr" bIns="45720" lIns="91440" rIns="91440" rtlCol="0" tIns="45720" vert="horz"/>
          <a:lstStyle>
            <a:lvl1pPr algn="r">
              <a:defRPr sz="1000">
                <a:solidFill>
                  <a:schemeClr val="tx1"/>
                </a:solidFill>
              </a:defRPr>
            </a:lvl1pPr>
          </a:lstStyle>
          <a:p>
            <a:fld id="{89CD6E39-4852-418B-BA35-BEEEB494AB9E}" type="slidenum">
              <a:rPr lang="en-US" smtClean="0"/>
              <a:t>‹#›</a:t>
            </a:fld>
            <a:endParaRPr dirty="0" lang="en-US"/>
          </a:p>
        </p:txBody>
      </p:sp>
      <p:graphicFrame>
        <p:nvGraphicFramePr>
          <p:cNvPr id="4194311" name="Object 7" hidden="1"/>
          <p:cNvGraphicFramePr>
            <a:graphicFrameLocks noChangeAspect="1"/>
          </p:cNvGraphicFramePr>
          <p:nvPr userDrawn="1">
            <p:custDataLst>
              <p:tags r:id="rId20"/>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21" spid="_x0000_s14351" imgH="384" imgW="383" progId="TCLayout.ActiveDocument.1">
                  <p:embed/>
                </p:oleObj>
              </mc:Choice>
              <mc:Fallback>
                <p:oleObj name="think-cell Slide" r:id="rId21" imgH="384" imgW="383" progId="TCLayout.ActiveDocument.1">
                  <p:embed/>
                  <p:pic>
                    <p:nvPicPr>
                      <p:cNvPr id="2097187" name="Object 10" hidden="1"/>
                      <p:cNvPicPr>
                        <a:picLocks/>
                      </p:cNvPicPr>
                      <p:nvPr/>
                    </p:nvPicPr>
                    <p:blipFill>
                      <a:blip xmlns:r="http://schemas.openxmlformats.org/officeDocument/2006/relationships" r:embed="rId22"/>
                      <a:stretch>
                        <a:fillRect/>
                      </a:stretch>
                    </p:blipFill>
                    <p:spPr>
                      <a:xfrm>
                        <a:off x="1588" y="1588"/>
                        <a:ext cx="1588" cy="1588"/>
                      </a:xfrm>
                      <a:prstGeom prst="rect"/>
                    </p:spPr>
                  </p:pic>
                </p:oleObj>
              </mc:Fallback>
            </mc:AlternateContent>
          </a:graphicData>
        </a:graphic>
      </p:graphicFrame>
      <p:sp>
        <p:nvSpPr>
          <p:cNvPr id="1049535" name="Rectangle 8" hidden="1"/>
          <p:cNvSpPr/>
          <p:nvPr userDrawn="1">
            <p:custDataLst>
              <p:tags r:id="rId23"/>
            </p:custDataLst>
          </p:nvPr>
        </p:nvSpPr>
        <p:spPr>
          <a:xfrm>
            <a:off x="0" y="0"/>
            <a:ext cx="158750" cy="158750"/>
          </a:xfrm>
          <a:prstGeom prst="rect"/>
        </p:spPr>
        <p:style>
          <a:lnRef idx="2">
            <a:schemeClr val="accent1">
              <a:shade val="50000"/>
            </a:schemeClr>
          </a:lnRef>
          <a:fillRef idx="1">
            <a:schemeClr val="accent1"/>
          </a:fillRef>
          <a:effectRef idx="0">
            <a:schemeClr val="accent1"/>
          </a:effectRef>
          <a:fontRef idx="minor">
            <a:schemeClr val="lt1"/>
          </a:fontRef>
        </p:style>
        <p:txBody>
          <a:bodyPr anchor="ctr" anchorCtr="0" bIns="0" lIns="0" numCol="1" rIns="0" rtlCol="0" spcCol="0" tIns="0" wrap="none">
            <a:noAutofit/>
          </a:bodyPr>
          <a:p>
            <a:pPr algn="ctr" indent="0" lvl="0" marL="0"/>
            <a:endParaRPr baseline="0" b="0" dirty="0" sz="4400" i="0" lang="en-US">
              <a:latin typeface="Arial Black" panose="020B0A04020102020204" pitchFamily="34" charset="0"/>
              <a:ea typeface="+mj-ea"/>
              <a:cs typeface="+mj-cs"/>
              <a:sym typeface="Arial Black" panose="020B0A04020102020204" pitchFamily="34" charset="0"/>
            </a:endParaRPr>
          </a:p>
        </p:txBody>
      </p:sp>
      <p:sp>
        <p:nvSpPr>
          <p:cNvPr id="1049536" name="Rectangle: Rounded Corners 9"/>
          <p:cNvSpPr/>
          <p:nvPr userDrawn="1"/>
        </p:nvSpPr>
        <p:spPr>
          <a:xfrm>
            <a:off x="11353800" y="6454416"/>
            <a:ext cx="388256" cy="162642"/>
          </a:xfrm>
          <a:prstGeom prst="roundRect">
            <a:avLst>
              <a:gd name="adj" fmla="val 50000"/>
            </a:avLst>
          </a:prstGeom>
          <a:solidFill>
            <a:srgbClr val="0077B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rtlCol="0"/>
          <a:p>
            <a:pPr algn="ctr"/>
            <a:endParaRPr lang="en-US"/>
          </a:p>
        </p:txBody>
      </p:sp>
    </p:spTree>
  </p:cSld>
  <p:clrMap accent1="accent1" accent2="accent2" accent3="accent3" accent4="accent4" accent5="accent5" accent6="accent6" bg1="lt1" bg2="lt2" tx1="dk1" tx2="dk2"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Lst>
  <p:hf dt="0" ftr="0" hdr="0" sldNum="1"/>
  <p:txStyles>
    <p:titleStyle>
      <a:lvl1pPr algn="ctr" defTabSz="914400" eaLnBrk="1" hangingPunct="1" latinLnBrk="0" rtl="0">
        <a:lnSpc>
          <a:spcPct val="90000"/>
        </a:lnSpc>
        <a:spcBef>
          <a:spcPct val="0"/>
        </a:spcBef>
        <a:buNone/>
        <a:defRPr baseline="0" cap="all" sz="3600" kern="1200">
          <a:solidFill>
            <a:schemeClr val="tx1"/>
          </a:solidFill>
          <a:effectLst/>
          <a:latin typeface="+mj-lt"/>
          <a:ea typeface="+mj-ea"/>
          <a:cs typeface="+mj-cs"/>
        </a:defRPr>
      </a:lvl1pPr>
    </p:titleStyle>
    <p:bodyStyle>
      <a:lvl1pPr algn="l" defTabSz="914400" eaLnBrk="1" hangingPunct="1" indent="-228600" latinLnBrk="0" marL="228600" rtl="0">
        <a:lnSpc>
          <a:spcPct val="120000"/>
        </a:lnSpc>
        <a:spcBef>
          <a:spcPts val="1000"/>
        </a:spcBef>
        <a:buClr>
          <a:schemeClr val="tx1"/>
        </a:buClr>
        <a:buFont typeface="Arial" panose="020B0604020202020204" pitchFamily="34" charset="0"/>
        <a:buChar char="•"/>
        <a:defRPr baseline="0" cap="all" sz="2000" kern="1200">
          <a:solidFill>
            <a:schemeClr val="tx1"/>
          </a:solidFill>
          <a:effectLst/>
          <a:latin typeface="+mn-lt"/>
          <a:ea typeface="+mn-ea"/>
          <a:cs typeface="+mn-cs"/>
        </a:defRPr>
      </a:lvl1pPr>
      <a:lvl2pPr algn="l" defTabSz="914400" eaLnBrk="1" hangingPunct="1" indent="-228600" latinLnBrk="0" marL="685800" rtl="0">
        <a:lnSpc>
          <a:spcPct val="120000"/>
        </a:lnSpc>
        <a:spcBef>
          <a:spcPts val="500"/>
        </a:spcBef>
        <a:buClr>
          <a:schemeClr val="tx1"/>
        </a:buClr>
        <a:buFont typeface="Arial" panose="020B0604020202020204" pitchFamily="34" charset="0"/>
        <a:buChar char="•"/>
        <a:defRPr baseline="0" cap="all" sz="1800" kern="1200">
          <a:solidFill>
            <a:schemeClr val="tx1"/>
          </a:solidFill>
          <a:effectLst/>
          <a:latin typeface="+mn-lt"/>
          <a:ea typeface="+mn-ea"/>
          <a:cs typeface="+mn-cs"/>
        </a:defRPr>
      </a:lvl2pPr>
      <a:lvl3pPr algn="l" defTabSz="914400" eaLnBrk="1" hangingPunct="1" indent="-228600" latinLnBrk="0" marL="1143000" rtl="0">
        <a:lnSpc>
          <a:spcPct val="120000"/>
        </a:lnSpc>
        <a:spcBef>
          <a:spcPts val="500"/>
        </a:spcBef>
        <a:buClr>
          <a:schemeClr val="tx1"/>
        </a:buClr>
        <a:buFont typeface="Arial" panose="020B0604020202020204" pitchFamily="34" charset="0"/>
        <a:buChar char="•"/>
        <a:defRPr baseline="0" cap="all" sz="1600" kern="1200">
          <a:solidFill>
            <a:schemeClr val="tx1"/>
          </a:solidFill>
          <a:effectLst/>
          <a:latin typeface="+mn-lt"/>
          <a:ea typeface="+mn-ea"/>
          <a:cs typeface="+mn-cs"/>
        </a:defRPr>
      </a:lvl3pPr>
      <a:lvl4pPr algn="l" defTabSz="914400" eaLnBrk="1" hangingPunct="1" indent="-228600" latinLnBrk="0" marL="1600200" rtl="0">
        <a:lnSpc>
          <a:spcPct val="120000"/>
        </a:lnSpc>
        <a:spcBef>
          <a:spcPts val="500"/>
        </a:spcBef>
        <a:buClr>
          <a:schemeClr val="tx1"/>
        </a:buClr>
        <a:buFont typeface="Arial" panose="020B0604020202020204" pitchFamily="34" charset="0"/>
        <a:buChar char="•"/>
        <a:defRPr baseline="0" cap="all" sz="1400" kern="1200">
          <a:solidFill>
            <a:schemeClr val="tx1"/>
          </a:solidFill>
          <a:effectLst/>
          <a:latin typeface="+mn-lt"/>
          <a:ea typeface="+mn-ea"/>
          <a:cs typeface="+mn-cs"/>
        </a:defRPr>
      </a:lvl4pPr>
      <a:lvl5pPr algn="l" defTabSz="914400" eaLnBrk="1" hangingPunct="1" indent="-228600" latinLnBrk="0" marL="2057400" rtl="0">
        <a:lnSpc>
          <a:spcPct val="120000"/>
        </a:lnSpc>
        <a:spcBef>
          <a:spcPts val="500"/>
        </a:spcBef>
        <a:buClr>
          <a:schemeClr val="tx1"/>
        </a:buClr>
        <a:buFont typeface="Arial" panose="020B0604020202020204" pitchFamily="34" charset="0"/>
        <a:buChar char="•"/>
        <a:defRPr baseline="0" cap="all" sz="1400" kern="1200">
          <a:solidFill>
            <a:schemeClr val="tx1"/>
          </a:solidFill>
          <a:effectLst/>
          <a:latin typeface="+mn-lt"/>
          <a:ea typeface="+mn-ea"/>
          <a:cs typeface="+mn-cs"/>
        </a:defRPr>
      </a:lvl5pPr>
      <a:lvl6pPr algn="l" defTabSz="914400" eaLnBrk="1" hangingPunct="1" indent="-228600" latinLnBrk="0" marL="2514600" rtl="0">
        <a:lnSpc>
          <a:spcPct val="120000"/>
        </a:lnSpc>
        <a:spcBef>
          <a:spcPts val="500"/>
        </a:spcBef>
        <a:buClr>
          <a:schemeClr val="tx1"/>
        </a:buClr>
        <a:buFont typeface="Arial" panose="020B0604020202020204" pitchFamily="34" charset="0"/>
        <a:buChar char="•"/>
        <a:defRPr baseline="0" cap="all" sz="1400" kern="1200">
          <a:solidFill>
            <a:schemeClr val="tx1"/>
          </a:solidFill>
          <a:effectLst/>
          <a:latin typeface="+mn-lt"/>
          <a:ea typeface="+mn-ea"/>
          <a:cs typeface="+mn-cs"/>
        </a:defRPr>
      </a:lvl6pPr>
      <a:lvl7pPr algn="l" defTabSz="914400" eaLnBrk="1" hangingPunct="1" indent="-228600" latinLnBrk="0" marL="2971800" rtl="0">
        <a:lnSpc>
          <a:spcPct val="120000"/>
        </a:lnSpc>
        <a:spcBef>
          <a:spcPts val="500"/>
        </a:spcBef>
        <a:buClr>
          <a:schemeClr val="tx1"/>
        </a:buClr>
        <a:buFont typeface="Arial" panose="020B0604020202020204" pitchFamily="34" charset="0"/>
        <a:buChar char="•"/>
        <a:defRPr baseline="0" cap="all" sz="1400" kern="1200">
          <a:solidFill>
            <a:schemeClr val="tx1"/>
          </a:solidFill>
          <a:effectLst/>
          <a:latin typeface="+mn-lt"/>
          <a:ea typeface="+mn-ea"/>
          <a:cs typeface="+mn-cs"/>
        </a:defRPr>
      </a:lvl7pPr>
      <a:lvl8pPr algn="l" defTabSz="914400" eaLnBrk="1" hangingPunct="1" indent="-228600" latinLnBrk="0" marL="3429000" rtl="0">
        <a:lnSpc>
          <a:spcPct val="120000"/>
        </a:lnSpc>
        <a:spcBef>
          <a:spcPts val="500"/>
        </a:spcBef>
        <a:buClr>
          <a:schemeClr val="tx1"/>
        </a:buClr>
        <a:buFont typeface="Arial" panose="020B0604020202020204" pitchFamily="34" charset="0"/>
        <a:buChar char="•"/>
        <a:defRPr baseline="0" cap="all" sz="1400" kern="1200">
          <a:solidFill>
            <a:schemeClr val="tx1"/>
          </a:solidFill>
          <a:effectLst/>
          <a:latin typeface="+mn-lt"/>
          <a:ea typeface="+mn-ea"/>
          <a:cs typeface="+mn-cs"/>
        </a:defRPr>
      </a:lvl8pPr>
      <a:lvl9pPr algn="l" defTabSz="914400" eaLnBrk="1" hangingPunct="1" indent="-228600" latinLnBrk="0" marL="3886200" rtl="0">
        <a:lnSpc>
          <a:spcPct val="120000"/>
        </a:lnSpc>
        <a:spcBef>
          <a:spcPts val="500"/>
        </a:spcBef>
        <a:buClr>
          <a:schemeClr val="tx1"/>
        </a:buClr>
        <a:buFont typeface="Arial" panose="020B0604020202020204" pitchFamily="34" charset="0"/>
        <a:buChar char="•"/>
        <a:defRPr baseline="0" cap="all" sz="1400" kern="1200">
          <a:solidFill>
            <a:schemeClr val="tx1"/>
          </a:solidFill>
          <a:effectLst/>
          <a:latin typeface="+mn-lt"/>
          <a:ea typeface="+mn-ea"/>
          <a:cs typeface="+mn-cs"/>
        </a:defRPr>
      </a:lvl9pPr>
    </p:bodyStyle>
    <p:otherStyle>
      <a:defPPr>
        <a:defRPr lang="en-US"/>
      </a:defPPr>
      <a:lvl1pPr algn="l" defTabSz="914400" eaLnBrk="1" hangingPunct="1" latinLnBrk="0" marL="0" rtl="0">
        <a:defRPr sz="1800" kern="1200">
          <a:solidFill>
            <a:schemeClr val="tx1"/>
          </a:solidFill>
          <a:latin typeface="+mn-lt"/>
          <a:ea typeface="+mn-ea"/>
          <a:cs typeface="+mn-cs"/>
        </a:defRPr>
      </a:lvl1pPr>
      <a:lvl2pPr algn="l" defTabSz="914400" eaLnBrk="1" hangingPunct="1" latinLnBrk="0" marL="457200" rtl="0">
        <a:defRPr sz="1800" kern="1200">
          <a:solidFill>
            <a:schemeClr val="tx1"/>
          </a:solidFill>
          <a:latin typeface="+mn-lt"/>
          <a:ea typeface="+mn-ea"/>
          <a:cs typeface="+mn-cs"/>
        </a:defRPr>
      </a:lvl2pPr>
      <a:lvl3pPr algn="l" defTabSz="914400" eaLnBrk="1" hangingPunct="1" latinLnBrk="0" marL="914400" rtl="0">
        <a:defRPr sz="1800" kern="1200">
          <a:solidFill>
            <a:schemeClr val="tx1"/>
          </a:solidFill>
          <a:latin typeface="+mn-lt"/>
          <a:ea typeface="+mn-ea"/>
          <a:cs typeface="+mn-cs"/>
        </a:defRPr>
      </a:lvl3pPr>
      <a:lvl4pPr algn="l" defTabSz="914400" eaLnBrk="1" hangingPunct="1" latinLnBrk="0" marL="1371600" rtl="0">
        <a:defRPr sz="1800" kern="1200">
          <a:solidFill>
            <a:schemeClr val="tx1"/>
          </a:solidFill>
          <a:latin typeface="+mn-lt"/>
          <a:ea typeface="+mn-ea"/>
          <a:cs typeface="+mn-cs"/>
        </a:defRPr>
      </a:lvl4pPr>
      <a:lvl5pPr algn="l" defTabSz="914400" eaLnBrk="1" hangingPunct="1" latinLnBrk="0" marL="1828800" rtl="0">
        <a:defRPr sz="1800" kern="1200">
          <a:solidFill>
            <a:schemeClr val="tx1"/>
          </a:solidFill>
          <a:latin typeface="+mn-lt"/>
          <a:ea typeface="+mn-ea"/>
          <a:cs typeface="+mn-cs"/>
        </a:defRPr>
      </a:lvl5pPr>
      <a:lvl6pPr algn="l" defTabSz="914400" eaLnBrk="1" hangingPunct="1" latinLnBrk="0" marL="2286000" rtl="0">
        <a:defRPr sz="1800" kern="1200">
          <a:solidFill>
            <a:schemeClr val="tx1"/>
          </a:solidFill>
          <a:latin typeface="+mn-lt"/>
          <a:ea typeface="+mn-ea"/>
          <a:cs typeface="+mn-cs"/>
        </a:defRPr>
      </a:lvl6pPr>
      <a:lvl7pPr algn="l" defTabSz="914400" eaLnBrk="1" hangingPunct="1" latinLnBrk="0" marL="2743200" rtl="0">
        <a:defRPr sz="1800" kern="1200">
          <a:solidFill>
            <a:schemeClr val="tx1"/>
          </a:solidFill>
          <a:latin typeface="+mn-lt"/>
          <a:ea typeface="+mn-ea"/>
          <a:cs typeface="+mn-cs"/>
        </a:defRPr>
      </a:lvl7pPr>
      <a:lvl8pPr algn="l" defTabSz="914400" eaLnBrk="1" hangingPunct="1" latinLnBrk="0" marL="3200400" rtl="0">
        <a:defRPr sz="1800" kern="1200">
          <a:solidFill>
            <a:schemeClr val="tx1"/>
          </a:solidFill>
          <a:latin typeface="+mn-lt"/>
          <a:ea typeface="+mn-ea"/>
          <a:cs typeface="+mn-cs"/>
        </a:defRPr>
      </a:lvl8pPr>
      <a:lvl9pPr algn="l" defTabSz="914400" eaLnBrk="1" hangingPunct="1" latinLnBrk="0" marL="3657600" rtl="0">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image" Target="../media/image5.jpeg"/><Relationship Id="rId2"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image" Target="../media/image9.png"/><Relationship Id="rId2" Type="http://schemas.openxmlformats.org/officeDocument/2006/relationships/image" Target="../media/image10.png"/><Relationship Id="rId3"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image" Target="../media/image11.png"/><Relationship Id="rId2"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image" Target="../media/image8.png"/><Relationship Id="rId2"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image" Target="../media/image8.png"/><Relationship Id="rId2"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image" Target="../media/image8.png"/><Relationship Id="rId2"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image" Target="../media/image6.jpeg"/><Relationship Id="rId2"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image" Target="../media/image7.jpeg"/><Relationship Id="rId2" Type="http://schemas.openxmlformats.org/officeDocument/2006/relationships/image" Target="../media/image8.png"/><Relationship Id="rId3"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image" Target="../media/image12.png"/><Relationship Id="rId2"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image" Target="../media/image13.jpeg"/><Relationship Id="rId2"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1" Type="http://schemas.openxmlformats.org/officeDocument/2006/relationships/image" Target="../media/image14.png"/><Relationship Id="rId2"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image" Target="../media/image15.png"/><Relationship Id="rId2"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image" Target="../media/image16.png"/><Relationship Id="rId2"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image" Target="../media/image17.png"/><Relationship Id="rId2"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image" Target="../media/image18.png"/><Relationship Id="rId2"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image" Target="../media/image19.png"/><Relationship Id="rId2"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image" Target="../media/image8.png"/><Relationship Id="rId2" Type="http://schemas.openxmlformats.org/officeDocument/2006/relationships/image" Target="../media/image20.png"/><Relationship Id="rId3" Type="http://schemas.openxmlformats.org/officeDocument/2006/relationships/slideLayout" Target="../slideLayouts/slideLayout29.xml"/></Relationships>
</file>

<file path=ppt/slides/_rels/slide39.xml.rels><?xml version="1.0" encoding="UTF-8" standalone="yes"?>
<Relationships xmlns="http://schemas.openxmlformats.org/package/2006/relationships"><Relationship Id="rId1" Type="http://schemas.openxmlformats.org/officeDocument/2006/relationships/image" Target="../media/image8.png"/><Relationship Id="rId2" Type="http://schemas.openxmlformats.org/officeDocument/2006/relationships/image" Target="../media/image20.png"/><Relationship Id="rId3" Type="http://schemas.openxmlformats.org/officeDocument/2006/relationships/slideLayout" Target="../slideLayouts/slideLayout29.xml"/></Relationships>
</file>

<file path=ppt/slides/_rels/slide4.xml.rels><?xml version="1.0" encoding="UTF-8" standalone="yes"?>
<Relationships xmlns="http://schemas.openxmlformats.org/package/2006/relationships"><Relationship Id="rId1" Type="http://schemas.openxmlformats.org/officeDocument/2006/relationships/image" Target="../media/image7.jpeg"/><Relationship Id="rId2"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image" Target="../media/image8.png"/><Relationship Id="rId2" Type="http://schemas.openxmlformats.org/officeDocument/2006/relationships/image" Target="../media/image20.png"/><Relationship Id="rId3" Type="http://schemas.openxmlformats.org/officeDocument/2006/relationships/slideLayout" Target="../slideLayouts/slideLayout29.xml"/></Relationships>
</file>

<file path=ppt/slides/_rels/slide41.xml.rels><?xml version="1.0" encoding="UTF-8" standalone="yes"?>
<Relationships xmlns="http://schemas.openxmlformats.org/package/2006/relationships"><Relationship Id="rId1" Type="http://schemas.openxmlformats.org/officeDocument/2006/relationships/image" Target="../media/image8.png"/><Relationship Id="rId2" Type="http://schemas.openxmlformats.org/officeDocument/2006/relationships/image" Target="../media/image20.png"/><Relationship Id="rId3" Type="http://schemas.openxmlformats.org/officeDocument/2006/relationships/slideLayout" Target="../slideLayouts/slideLayout29.xml"/></Relationships>
</file>

<file path=ppt/slides/_rels/slide42.xml.rels><?xml version="1.0" encoding="UTF-8" standalone="yes"?>
<Relationships xmlns="http://schemas.openxmlformats.org/package/2006/relationships"><Relationship Id="rId1" Type="http://schemas.openxmlformats.org/officeDocument/2006/relationships/image" Target="../media/image8.png"/><Relationship Id="rId2" Type="http://schemas.openxmlformats.org/officeDocument/2006/relationships/image" Target="../media/image20.png"/><Relationship Id="rId3" Type="http://schemas.openxmlformats.org/officeDocument/2006/relationships/slideLayout" Target="../slideLayouts/slideLayout29.xml"/></Relationships>
</file>

<file path=ppt/slides/_rels/slide43.xml.rels><?xml version="1.0" encoding="UTF-8" standalone="yes"?>
<Relationships xmlns="http://schemas.openxmlformats.org/package/2006/relationships"><Relationship Id="rId1" Type="http://schemas.openxmlformats.org/officeDocument/2006/relationships/image" Target="../media/image8.png"/><Relationship Id="rId2" Type="http://schemas.openxmlformats.org/officeDocument/2006/relationships/image" Target="../media/image20.png"/><Relationship Id="rId3" Type="http://schemas.openxmlformats.org/officeDocument/2006/relationships/slideLayout" Target="../slideLayouts/slideLayout29.xml"/></Relationships>
</file>

<file path=ppt/slides/_rels/slide44.xml.rels><?xml version="1.0" encoding="UTF-8" standalone="yes"?>
<Relationships xmlns="http://schemas.openxmlformats.org/package/2006/relationships"><Relationship Id="rId1" Type="http://schemas.openxmlformats.org/officeDocument/2006/relationships/image" Target="../media/image8.png"/><Relationship Id="rId2" Type="http://schemas.openxmlformats.org/officeDocument/2006/relationships/image" Target="../media/image20.png"/><Relationship Id="rId3" Type="http://schemas.openxmlformats.org/officeDocument/2006/relationships/slideLayout" Target="../slideLayouts/slideLayout29.xml"/></Relationships>
</file>

<file path=ppt/slides/_rels/slide45.xml.rels><?xml version="1.0" encoding="UTF-8" standalone="yes"?>
<Relationships xmlns="http://schemas.openxmlformats.org/package/2006/relationships"><Relationship Id="rId1" Type="http://schemas.openxmlformats.org/officeDocument/2006/relationships/image" Target="../media/image8.png"/><Relationship Id="rId2" Type="http://schemas.openxmlformats.org/officeDocument/2006/relationships/image" Target="../media/image20.png"/><Relationship Id="rId3" Type="http://schemas.openxmlformats.org/officeDocument/2006/relationships/slideLayout" Target="../slideLayouts/slideLayout29.xml"/></Relationships>
</file>

<file path=ppt/slides/_rels/slide46.xml.rels><?xml version="1.0" encoding="UTF-8" standalone="yes"?>
<Relationships xmlns="http://schemas.openxmlformats.org/package/2006/relationships"><Relationship Id="rId1" Type="http://schemas.openxmlformats.org/officeDocument/2006/relationships/image" Target="../media/image8.png"/><Relationship Id="rId2" Type="http://schemas.openxmlformats.org/officeDocument/2006/relationships/image" Target="../media/image20.png"/><Relationship Id="rId3" Type="http://schemas.openxmlformats.org/officeDocument/2006/relationships/slideLayout" Target="../slideLayouts/slideLayout29.xml"/></Relationships>
</file>

<file path=ppt/slides/_rels/slide47.xml.rels><?xml version="1.0" encoding="UTF-8" standalone="yes"?>
<Relationships xmlns="http://schemas.openxmlformats.org/package/2006/relationships"><Relationship Id="rId1" Type="http://schemas.openxmlformats.org/officeDocument/2006/relationships/image" Target="../media/image8.png"/><Relationship Id="rId2" Type="http://schemas.openxmlformats.org/officeDocument/2006/relationships/image" Target="../media/image20.png"/><Relationship Id="rId3" Type="http://schemas.openxmlformats.org/officeDocument/2006/relationships/slideLayout" Target="../slideLayouts/slideLayout29.xml"/></Relationships>
</file>

<file path=ppt/slides/_rels/slide48.xml.rels><?xml version="1.0" encoding="UTF-8" standalone="yes"?>
<Relationships xmlns="http://schemas.openxmlformats.org/package/2006/relationships"><Relationship Id="rId1" Type="http://schemas.openxmlformats.org/officeDocument/2006/relationships/image" Target="../media/image8.png"/><Relationship Id="rId2" Type="http://schemas.openxmlformats.org/officeDocument/2006/relationships/image" Target="../media/image20.png"/><Relationship Id="rId3" Type="http://schemas.openxmlformats.org/officeDocument/2006/relationships/slideLayout" Target="../slideLayouts/slideLayout29.xml"/></Relationships>
</file>

<file path=ppt/slides/_rels/slide49.xml.rels><?xml version="1.0" encoding="UTF-8" standalone="yes"?>
<Relationships xmlns="http://schemas.openxmlformats.org/package/2006/relationships"><Relationship Id="rId1" Type="http://schemas.openxmlformats.org/officeDocument/2006/relationships/image" Target="../media/image8.png"/><Relationship Id="rId2" Type="http://schemas.openxmlformats.org/officeDocument/2006/relationships/image" Target="../media/image20.png"/><Relationship Id="rId3" Type="http://schemas.openxmlformats.org/officeDocument/2006/relationships/slideLayout" Target="../slideLayouts/slideLayout29.xml"/></Relationships>
</file>

<file path=ppt/slides/_rels/slide5.xml.rels><?xml version="1.0" encoding="UTF-8" standalone="yes"?>
<Relationships xmlns="http://schemas.openxmlformats.org/package/2006/relationships"><Relationship Id="rId1" Type="http://schemas.openxmlformats.org/officeDocument/2006/relationships/tags" Target="../tags/tag5.xml"/><Relationship Id="rId2" Type="http://schemas.openxmlformats.org/officeDocument/2006/relationships/oleObject" Target="../embeddings/oleObject2.bin"/><Relationship Id="rId3" Type="http://schemas.openxmlformats.org/officeDocument/2006/relationships/image" Target="../media/image1.emf"/><Relationship Id="rId4" Type="http://schemas.openxmlformats.org/officeDocument/2006/relationships/tags" Target="../tags/tag6.xml"/><Relationship Id="rId5" Type="http://schemas.openxmlformats.org/officeDocument/2006/relationships/image" Target="../media/image8.png"/><Relationship Id="rId6" Type="http://schemas.openxmlformats.org/officeDocument/2006/relationships/slideLayout" Target="../slideLayouts/slideLayout2.xml"/><Relationship Id="rId7" Type="http://schemas.openxmlformats.org/officeDocument/2006/relationships/notesSlide" Target="../notesSlides/notesSlide1.xml"/><Relationship Id="rId8" Type="http://schemas.openxmlformats.org/officeDocument/2006/relationships/vmlDrawing" Target="../drawings/vmlDrawing2369.vml"/></Relationships>
</file>

<file path=ppt/slides/_rels/slide50.xml.rels><?xml version="1.0" encoding="UTF-8" standalone="yes"?>
<Relationships xmlns="http://schemas.openxmlformats.org/package/2006/relationships"><Relationship Id="rId1" Type="http://schemas.openxmlformats.org/officeDocument/2006/relationships/image" Target="../media/image8.png"/><Relationship Id="rId2" Type="http://schemas.openxmlformats.org/officeDocument/2006/relationships/image" Target="../media/image20.png"/><Relationship Id="rId3" Type="http://schemas.openxmlformats.org/officeDocument/2006/relationships/slideLayout" Target="../slideLayouts/slideLayout29.xml"/></Relationships>
</file>

<file path=ppt/slides/_rels/slide51.xml.rels><?xml version="1.0" encoding="UTF-8" standalone="yes"?>
<Relationships xmlns="http://schemas.openxmlformats.org/package/2006/relationships"><Relationship Id="rId1" Type="http://schemas.openxmlformats.org/officeDocument/2006/relationships/image" Target="../media/image8.png"/><Relationship Id="rId2" Type="http://schemas.openxmlformats.org/officeDocument/2006/relationships/image" Target="../media/image20.png"/><Relationship Id="rId3" Type="http://schemas.openxmlformats.org/officeDocument/2006/relationships/slideLayout" Target="../slideLayouts/slideLayout29.xml"/></Relationships>
</file>

<file path=ppt/slides/_rels/slide52.xml.rels><?xml version="1.0" encoding="UTF-8" standalone="yes"?>
<Relationships xmlns="http://schemas.openxmlformats.org/package/2006/relationships"><Relationship Id="rId1" Type="http://schemas.openxmlformats.org/officeDocument/2006/relationships/image" Target="../media/image8.png"/><Relationship Id="rId2" Type="http://schemas.openxmlformats.org/officeDocument/2006/relationships/image" Target="../media/image20.png"/><Relationship Id="rId3" Type="http://schemas.openxmlformats.org/officeDocument/2006/relationships/slideLayout" Target="../slideLayouts/slideLayout29.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54.xml.rels><?xml version="1.0" encoding="UTF-8" standalone="yes"?>
<Relationships xmlns="http://schemas.openxmlformats.org/package/2006/relationships"><Relationship Id="rId1" Type="http://schemas.openxmlformats.org/officeDocument/2006/relationships/tags" Target="../tags/tag11.xml"/><Relationship Id="rId2" Type="http://schemas.openxmlformats.org/officeDocument/2006/relationships/oleObject" Target="../embeddings/oleObject7.bin"/><Relationship Id="rId3" Type="http://schemas.openxmlformats.org/officeDocument/2006/relationships/image" Target="../media/image1.emf"/><Relationship Id="rId4" Type="http://schemas.openxmlformats.org/officeDocument/2006/relationships/image" Target="../media/image21.emf"/><Relationship Id="rId5" Type="http://schemas.openxmlformats.org/officeDocument/2006/relationships/image" Target="../media/image8.png"/><Relationship Id="rId6" Type="http://schemas.openxmlformats.org/officeDocument/2006/relationships/image" Target="../media/image22.jpeg"/><Relationship Id="rId7" Type="http://schemas.openxmlformats.org/officeDocument/2006/relationships/slideLayout" Target="../slideLayouts/slideLayout1.xml"/><Relationship Id="rId8" Type="http://schemas.openxmlformats.org/officeDocument/2006/relationships/notesSlide" Target="../notesSlides/notesSlide6.xml"/><Relationship Id="rId9" Type="http://schemas.openxmlformats.org/officeDocument/2006/relationships/vmlDrawing" Target="../drawings/vmlDrawing2374.vml"/></Relationships>
</file>

<file path=ppt/slides/_rels/slide6.xml.rels><?xml version="1.0" encoding="UTF-8" standalone="yes"?>
<Relationships xmlns="http://schemas.openxmlformats.org/package/2006/relationships"><Relationship Id="rId1" Type="http://schemas.openxmlformats.org/officeDocument/2006/relationships/tags" Target="../tags/tag7.xml"/><Relationship Id="rId2" Type="http://schemas.openxmlformats.org/officeDocument/2006/relationships/oleObject" Target="../embeddings/oleObject3.bin"/><Relationship Id="rId3" Type="http://schemas.openxmlformats.org/officeDocument/2006/relationships/image" Target="../media/image1.emf"/><Relationship Id="rId4" Type="http://schemas.openxmlformats.org/officeDocument/2006/relationships/image" Target="../media/image8.png"/><Relationship Id="rId5" Type="http://schemas.openxmlformats.org/officeDocument/2006/relationships/slideLayout" Target="../slideLayouts/slideLayout2.xml"/><Relationship Id="rId6" Type="http://schemas.openxmlformats.org/officeDocument/2006/relationships/notesSlide" Target="../notesSlides/notesSlide2.xml"/><Relationship Id="rId7" Type="http://schemas.openxmlformats.org/officeDocument/2006/relationships/vmlDrawing" Target="../drawings/vmlDrawing2370.vml"/></Relationships>
</file>

<file path=ppt/slides/_rels/slide7.xml.rels><?xml version="1.0" encoding="UTF-8" standalone="yes"?>
<Relationships xmlns="http://schemas.openxmlformats.org/package/2006/relationships"><Relationship Id="rId1" Type="http://schemas.openxmlformats.org/officeDocument/2006/relationships/tags" Target="../tags/tag8.xml"/><Relationship Id="rId2" Type="http://schemas.openxmlformats.org/officeDocument/2006/relationships/oleObject" Target="../embeddings/oleObject4.bin"/><Relationship Id="rId3" Type="http://schemas.openxmlformats.org/officeDocument/2006/relationships/image" Target="../media/image1.emf"/><Relationship Id="rId4" Type="http://schemas.openxmlformats.org/officeDocument/2006/relationships/slideLayout" Target="../slideLayouts/slideLayout2.xml"/><Relationship Id="rId5" Type="http://schemas.openxmlformats.org/officeDocument/2006/relationships/notesSlide" Target="../notesSlides/notesSlide3.xml"/><Relationship Id="rId6" Type="http://schemas.openxmlformats.org/officeDocument/2006/relationships/vmlDrawing" Target="../drawings/vmlDrawing2371.vml"/></Relationships>
</file>

<file path=ppt/slides/_rels/slide8.xml.rels><?xml version="1.0" encoding="UTF-8" standalone="yes"?>
<Relationships xmlns="http://schemas.openxmlformats.org/package/2006/relationships"><Relationship Id="rId1" Type="http://schemas.openxmlformats.org/officeDocument/2006/relationships/tags" Target="../tags/tag9.xml"/><Relationship Id="rId2" Type="http://schemas.openxmlformats.org/officeDocument/2006/relationships/oleObject" Target="../embeddings/oleObject5.bin"/><Relationship Id="rId3" Type="http://schemas.openxmlformats.org/officeDocument/2006/relationships/image" Target="../media/image1.emf"/><Relationship Id="rId4" Type="http://schemas.openxmlformats.org/officeDocument/2006/relationships/image" Target="../media/image8.png"/><Relationship Id="rId5" Type="http://schemas.openxmlformats.org/officeDocument/2006/relationships/slideLayout" Target="../slideLayouts/slideLayout2.xml"/><Relationship Id="rId6" Type="http://schemas.openxmlformats.org/officeDocument/2006/relationships/notesSlide" Target="../notesSlides/notesSlide4.xml"/><Relationship Id="rId7" Type="http://schemas.openxmlformats.org/officeDocument/2006/relationships/vmlDrawing" Target="../drawings/vmlDrawing2372.vml"/></Relationships>
</file>

<file path=ppt/slides/_rels/slide9.xml.rels><?xml version="1.0" encoding="UTF-8" standalone="yes"?>
<Relationships xmlns="http://schemas.openxmlformats.org/package/2006/relationships"><Relationship Id="rId1" Type="http://schemas.openxmlformats.org/officeDocument/2006/relationships/chart" Target="../charts/chart1.xml"/><Relationship Id="rId2" Type="http://schemas.openxmlformats.org/officeDocument/2006/relationships/tags" Target="../tags/tag10.xml"/><Relationship Id="rId3" Type="http://schemas.openxmlformats.org/officeDocument/2006/relationships/oleObject" Target="../embeddings/oleObject6.bin"/><Relationship Id="rId4" Type="http://schemas.openxmlformats.org/officeDocument/2006/relationships/image" Target="../media/image1.emf"/><Relationship Id="rId5" Type="http://schemas.openxmlformats.org/officeDocument/2006/relationships/image" Target="../media/image8.png"/><Relationship Id="rId6" Type="http://schemas.openxmlformats.org/officeDocument/2006/relationships/slideLayout" Target="../slideLayouts/slideLayout2.xml"/><Relationship Id="rId7" Type="http://schemas.openxmlformats.org/officeDocument/2006/relationships/notesSlide" Target="../notesSlides/notesSlide5.xml"/><Relationship Id="rId8" Type="http://schemas.openxmlformats.org/officeDocument/2006/relationships/vmlDrawing" Target="../drawings/vmlDrawing2373.v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26" name=""/>
        <p:cNvGrpSpPr/>
        <p:nvPr/>
      </p:nvGrpSpPr>
      <p:grpSpPr>
        <a:xfrm>
          <a:off x="0" y="0"/>
          <a:ext cx="0" cy="0"/>
          <a:chOff x="0" y="0"/>
          <a:chExt cx="0" cy="0"/>
        </a:xfrm>
      </p:grpSpPr>
      <p:pic>
        <p:nvPicPr>
          <p:cNvPr id="2097154" name="Picture 4"/>
          <p:cNvPicPr>
            <a:picLocks noChangeAspect="1"/>
          </p:cNvPicPr>
          <p:nvPr/>
        </p:nvPicPr>
        <p:blipFill>
          <a:blip xmlns:r="http://schemas.openxmlformats.org/officeDocument/2006/relationships" r:embed="rId1"/>
          <a:stretch>
            <a:fillRect/>
          </a:stretch>
        </p:blipFill>
        <p:spPr>
          <a:xfrm>
            <a:off x="0" y="14068"/>
            <a:ext cx="12192000" cy="6858000"/>
          </a:xfrm>
          <a:prstGeom prst="rect"/>
        </p:spPr>
      </p:pic>
      <p:sp>
        <p:nvSpPr>
          <p:cNvPr id="1048586" name="Rectangle 5"/>
          <p:cNvSpPr/>
          <p:nvPr/>
        </p:nvSpPr>
        <p:spPr>
          <a:xfrm>
            <a:off x="300110" y="3305908"/>
            <a:ext cx="11591779" cy="1308295"/>
          </a:xfrm>
          <a:prstGeom prst="rect"/>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rtlCol="0"/>
          <a:p>
            <a:pPr algn="ctr"/>
            <a:r>
              <a:rPr dirty="0" sz="4400" lang="en-US">
                <a:ln w="0">
                  <a:solidFill>
                    <a:srgbClr val="DDF4FF"/>
                  </a:solidFill>
                </a:ln>
                <a:solidFill>
                  <a:srgbClr val="002060"/>
                </a:solidFill>
                <a:effectLst>
                  <a:outerShdw algn="tl" blurRad="38100" dir="2700000" dist="19050" rotWithShape="0">
                    <a:schemeClr val="dk1">
                      <a:alpha val="40000"/>
                    </a:schemeClr>
                  </a:outerShdw>
                </a:effectLst>
                <a:latin typeface="Arial Black" panose="020B0A04020102020204" pitchFamily="34" charset="0"/>
              </a:rPr>
              <a:t>Language Learning</a:t>
            </a:r>
            <a:endParaRPr dirty="0" sz="4400" lang="en-IN">
              <a:ln>
                <a:solidFill>
                  <a:srgbClr val="DDF4FF"/>
                </a:solidFill>
              </a:ln>
              <a:solidFill>
                <a:srgbClr val="002060"/>
              </a:solidFill>
              <a:latin typeface="Arial Black" panose="020B0A04020102020204" pitchFamily="34" charset="0"/>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00" name=""/>
        <p:cNvGrpSpPr/>
        <p:nvPr/>
      </p:nvGrpSpPr>
      <p:grpSpPr>
        <a:xfrm>
          <a:off x="0" y="0"/>
          <a:ext cx="0" cy="0"/>
          <a:chOff x="0" y="0"/>
          <a:chExt cx="0" cy="0"/>
        </a:xfrm>
      </p:grpSpPr>
      <p:sp>
        <p:nvSpPr>
          <p:cNvPr id="1049430" name="Slide Number Placeholder 3"/>
          <p:cNvSpPr>
            <a:spLocks noGrp="1"/>
          </p:cNvSpPr>
          <p:nvPr>
            <p:ph type="sldNum" sz="quarter" idx="12"/>
          </p:nvPr>
        </p:nvSpPr>
        <p:spPr/>
        <p:txBody>
          <a:bodyPr/>
          <a:p>
            <a:fld id="{89CD6E39-4852-418B-BA35-BEEEB494AB9E}" type="slidenum">
              <a:rPr lang="en-US" smtClean="0"/>
              <a:t>10</a:t>
            </a:fld>
            <a:endParaRPr lang="en-US"/>
          </a:p>
        </p:txBody>
      </p:sp>
      <p:pic>
        <p:nvPicPr>
          <p:cNvPr id="2097173" name="Picture 4"/>
          <p:cNvPicPr>
            <a:picLocks noChangeAspect="1" noGrp="1" noChangeArrowheads="1"/>
          </p:cNvPicPr>
          <p:nvPr>
            <p:ph idx="1"/>
          </p:nvPr>
        </p:nvPicPr>
        <p:blipFill>
          <a:blip xmlns:r="http://schemas.openxmlformats.org/officeDocument/2006/relationships" r:embed="rId1"/>
          <a:srcRect/>
          <a:stretch>
            <a:fillRect/>
          </a:stretch>
        </p:blipFill>
        <p:spPr bwMode="auto">
          <a:xfrm>
            <a:off x="6344529" y="0"/>
            <a:ext cx="5847471" cy="6830388"/>
          </a:xfrm>
          <a:prstGeom prst="rect"/>
          <a:noFill/>
        </p:spPr>
      </p:pic>
      <p:sp>
        <p:nvSpPr>
          <p:cNvPr id="1049431" name="TextBox 4"/>
          <p:cNvSpPr txBox="1"/>
          <p:nvPr/>
        </p:nvSpPr>
        <p:spPr>
          <a:xfrm>
            <a:off x="614289" y="1260365"/>
            <a:ext cx="5233183" cy="1463039"/>
          </a:xfrm>
          <a:prstGeom prst="rect"/>
          <a:noFill/>
        </p:spPr>
        <p:txBody>
          <a:bodyPr rtlCol="0" wrap="square">
            <a:spAutoFit/>
          </a:bodyPr>
          <a:p>
            <a:pPr algn="just"/>
            <a:r>
              <a:rPr dirty="0" sz="2300" lang="hi-IN">
                <a:solidFill>
                  <a:srgbClr val="C00000"/>
                </a:solidFill>
              </a:rPr>
              <a:t>करते हैं</a:t>
            </a:r>
            <a:r>
              <a:rPr dirty="0" sz="2300" lang="en-US">
                <a:solidFill>
                  <a:srgbClr val="C00000"/>
                </a:solidFill>
              </a:rPr>
              <a:t> </a:t>
            </a:r>
            <a:r>
              <a:rPr dirty="0" sz="2300" lang="en-US">
                <a:solidFill>
                  <a:srgbClr val="C00000"/>
                </a:solidFill>
              </a:rPr>
              <a:t>तन मन</a:t>
            </a:r>
            <a:r>
              <a:rPr dirty="0" sz="2300" lang="en-US">
                <a:solidFill>
                  <a:srgbClr val="C00000"/>
                </a:solidFill>
              </a:rPr>
              <a:t> से</a:t>
            </a:r>
            <a:r>
              <a:rPr dirty="0" sz="2300" lang="en-US">
                <a:solidFill>
                  <a:srgbClr val="C00000"/>
                </a:solidFill>
              </a:rPr>
              <a:t> वंदन</a:t>
            </a:r>
            <a:r>
              <a:rPr dirty="0" sz="2300" lang="hi-IN">
                <a:solidFill>
                  <a:srgbClr val="C00000"/>
                </a:solidFill>
              </a:rPr>
              <a:t>  </a:t>
            </a:r>
            <a:endParaRPr dirty="0" sz="2300" lang="hi-IN">
              <a:solidFill>
                <a:srgbClr val="C00000"/>
              </a:solidFill>
            </a:endParaRPr>
          </a:p>
          <a:p>
            <a:pPr algn="just"/>
            <a:r>
              <a:rPr dirty="0" sz="2300" lang="hi-IN">
                <a:solidFill>
                  <a:srgbClr val="C00000"/>
                </a:solidFill>
              </a:rPr>
              <a:t>जन</a:t>
            </a:r>
            <a:r>
              <a:rPr dirty="0" sz="2300" lang="en-US">
                <a:solidFill>
                  <a:srgbClr val="C00000"/>
                </a:solidFill>
              </a:rPr>
              <a:t> </a:t>
            </a:r>
            <a:r>
              <a:rPr dirty="0" sz="2300" lang="en-US">
                <a:solidFill>
                  <a:srgbClr val="C00000"/>
                </a:solidFill>
              </a:rPr>
              <a:t>गण</a:t>
            </a:r>
            <a:r>
              <a:rPr dirty="0" sz="2300" lang="hi-IN">
                <a:solidFill>
                  <a:srgbClr val="C00000"/>
                </a:solidFill>
              </a:rPr>
              <a:t> </a:t>
            </a:r>
            <a:r>
              <a:rPr dirty="0" sz="2300" lang="hi-IN">
                <a:solidFill>
                  <a:srgbClr val="C00000"/>
                </a:solidFill>
              </a:rPr>
              <a:t>मन की अभिलाषा का</a:t>
            </a:r>
            <a:r>
              <a:rPr dirty="0" sz="2300" lang="en-US">
                <a:solidFill>
                  <a:srgbClr val="C00000"/>
                </a:solidFill>
              </a:rPr>
              <a:t>,</a:t>
            </a:r>
            <a:endParaRPr dirty="0" sz="2300" lang="hi-IN">
              <a:solidFill>
                <a:srgbClr val="C00000"/>
              </a:solidFill>
            </a:endParaRPr>
          </a:p>
          <a:p>
            <a:pPr algn="just"/>
            <a:r>
              <a:rPr dirty="0" sz="2300" lang="hi-IN">
                <a:solidFill>
                  <a:srgbClr val="C00000"/>
                </a:solidFill>
              </a:rPr>
              <a:t>अभिनन्दन अपनी संस्कृति का </a:t>
            </a:r>
            <a:endParaRPr dirty="0" sz="2300" lang="hi-IN">
              <a:solidFill>
                <a:srgbClr val="C00000"/>
              </a:solidFill>
            </a:endParaRPr>
          </a:p>
          <a:p>
            <a:pPr algn="just"/>
            <a:r>
              <a:rPr dirty="0" sz="2300" lang="en-US">
                <a:solidFill>
                  <a:srgbClr val="C00000"/>
                </a:solidFill>
              </a:rPr>
              <a:t>आराधना</a:t>
            </a:r>
            <a:r>
              <a:rPr dirty="0" sz="2300" lang="hi-IN">
                <a:solidFill>
                  <a:srgbClr val="C00000"/>
                </a:solidFill>
              </a:rPr>
              <a:t> अपनी भाषा का</a:t>
            </a:r>
            <a:r>
              <a:rPr dirty="0" sz="2300" lang="en-US">
                <a:solidFill>
                  <a:srgbClr val="C00000"/>
                </a:solidFill>
              </a:rPr>
              <a:t>!</a:t>
            </a:r>
            <a:r>
              <a:rPr dirty="0" sz="2300" lang="hi-IN">
                <a:solidFill>
                  <a:srgbClr val="C00000"/>
                </a:solidFill>
              </a:rPr>
              <a:t> </a:t>
            </a:r>
            <a:endParaRPr dirty="0" sz="2300" lang="en-US">
              <a:solidFill>
                <a:srgbClr val="C00000"/>
              </a:solidFill>
            </a:endParaRPr>
          </a:p>
        </p:txBody>
      </p:sp>
      <p:sp>
        <p:nvSpPr>
          <p:cNvPr id="1049432" name="Title 1"/>
          <p:cNvSpPr>
            <a:spLocks noGrp="1"/>
          </p:cNvSpPr>
          <p:nvPr>
            <p:ph type="title"/>
          </p:nvPr>
        </p:nvSpPr>
        <p:spPr>
          <a:xfrm>
            <a:off x="507999" y="365126"/>
            <a:ext cx="5076875" cy="656082"/>
          </a:xfrm>
        </p:spPr>
        <p:txBody>
          <a:bodyPr>
            <a:normAutofit/>
          </a:bodyPr>
          <a:p>
            <a:r>
              <a:rPr dirty="0" sz="4200" lang="hi-IN">
                <a:solidFill>
                  <a:srgbClr val="002060"/>
                </a:solidFill>
              </a:rPr>
              <a:t>हिंदी (</a:t>
            </a:r>
            <a:r>
              <a:rPr dirty="0" sz="4200" lang="en-US">
                <a:solidFill>
                  <a:srgbClr val="002060"/>
                </a:solidFill>
              </a:rPr>
              <a:t>HINDI)</a:t>
            </a:r>
            <a:endParaRPr dirty="0" sz="4200" lang="en-IN">
              <a:solidFill>
                <a:srgbClr val="002060"/>
              </a:solidFill>
            </a:endParaRPr>
          </a:p>
        </p:txBody>
      </p:sp>
      <p:pic>
        <p:nvPicPr>
          <p:cNvPr id="2097174" name="Content Placeholder 3"/>
          <p:cNvPicPr>
            <a:picLocks noChangeAspect="1" noGrp="1"/>
          </p:cNvPicPr>
          <p:nvPr/>
        </p:nvPicPr>
        <p:blipFill rotWithShape="1">
          <a:blip xmlns:r="http://schemas.openxmlformats.org/officeDocument/2006/relationships" r:embed="rId2" cstate="print"/>
          <a:srcRect t="12483" b="14156"/>
          <a:stretch>
            <a:fillRect/>
          </a:stretch>
        </p:blipFill>
        <p:spPr>
          <a:xfrm>
            <a:off x="417341" y="3080824"/>
            <a:ext cx="5927187" cy="3235569"/>
          </a:xfrm>
          <a:prstGeom prst="rect"/>
        </p:spPr>
      </p:pic>
      <p:sp>
        <p:nvSpPr>
          <p:cNvPr id="1049433" name="TextBox 5"/>
          <p:cNvSpPr txBox="1"/>
          <p:nvPr/>
        </p:nvSpPr>
        <p:spPr>
          <a:xfrm>
            <a:off x="9268264" y="4698608"/>
            <a:ext cx="2794782" cy="1005840"/>
          </a:xfrm>
          <a:prstGeom prst="rect"/>
          <a:noFill/>
        </p:spPr>
        <p:txBody>
          <a:bodyPr rtlCol="0" wrap="square">
            <a:spAutoFit/>
          </a:bodyPr>
          <a:p>
            <a:pPr algn="just"/>
            <a:r>
              <a:rPr b="1" sz="2100" lang="hi-IN">
                <a:solidFill>
                  <a:srgbClr val="002060"/>
                </a:solidFill>
              </a:rPr>
              <a:t>हिन्दी पीले रंग में दिखाये गये क्षेत्रों (राज्यों) की राजभाषा है।</a:t>
            </a:r>
            <a:endParaRPr b="1" dirty="0" sz="2100" lang="hi-IN">
              <a:solidFill>
                <a:srgbClr val="002060"/>
              </a:solidFill>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01" name=""/>
        <p:cNvGrpSpPr/>
        <p:nvPr/>
      </p:nvGrpSpPr>
      <p:grpSpPr>
        <a:xfrm>
          <a:off x="0" y="0"/>
          <a:ext cx="0" cy="0"/>
          <a:chOff x="0" y="0"/>
          <a:chExt cx="0" cy="0"/>
        </a:xfrm>
      </p:grpSpPr>
      <p:sp>
        <p:nvSpPr>
          <p:cNvPr id="1049434" name="Slide Number Placeholder 3"/>
          <p:cNvSpPr>
            <a:spLocks noGrp="1"/>
          </p:cNvSpPr>
          <p:nvPr>
            <p:ph type="sldNum" sz="quarter" idx="12"/>
          </p:nvPr>
        </p:nvSpPr>
        <p:spPr/>
        <p:txBody>
          <a:bodyPr/>
          <a:p>
            <a:fld id="{89CD6E39-4852-418B-BA35-BEEEB494AB9E}" type="slidenum">
              <a:rPr lang="en-US" smtClean="0"/>
              <a:t>11</a:t>
            </a:fld>
            <a:endParaRPr lang="en-US"/>
          </a:p>
        </p:txBody>
      </p:sp>
      <p:pic>
        <p:nvPicPr>
          <p:cNvPr id="2097175" name="Content Placeholder 3"/>
          <p:cNvPicPr>
            <a:picLocks noChangeAspect="1" noGrp="1"/>
          </p:cNvPicPr>
          <p:nvPr/>
        </p:nvPicPr>
        <p:blipFill rotWithShape="1">
          <a:blip xmlns:r="http://schemas.openxmlformats.org/officeDocument/2006/relationships" r:embed="rId1" cstate="print"/>
          <a:srcRect l="2042" t="2133" r="5809" b="3891"/>
          <a:stretch>
            <a:fillRect/>
          </a:stretch>
        </p:blipFill>
        <p:spPr>
          <a:xfrm>
            <a:off x="0" y="0"/>
            <a:ext cx="12192000" cy="6858000"/>
          </a:xfrm>
          <a:prstGeom prst="rect"/>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02" name=""/>
        <p:cNvGrpSpPr/>
        <p:nvPr/>
      </p:nvGrpSpPr>
      <p:grpSpPr>
        <a:xfrm>
          <a:off x="0" y="0"/>
          <a:ext cx="0" cy="0"/>
          <a:chOff x="0" y="0"/>
          <a:chExt cx="0" cy="0"/>
        </a:xfrm>
      </p:grpSpPr>
      <p:sp>
        <p:nvSpPr>
          <p:cNvPr id="1049435" name="Title 1"/>
          <p:cNvSpPr>
            <a:spLocks noGrp="1"/>
          </p:cNvSpPr>
          <p:nvPr>
            <p:ph type="title"/>
          </p:nvPr>
        </p:nvSpPr>
        <p:spPr>
          <a:xfrm>
            <a:off x="970671" y="365126"/>
            <a:ext cx="10771385" cy="656082"/>
          </a:xfrm>
        </p:spPr>
        <p:txBody>
          <a:bodyPr>
            <a:normAutofit/>
          </a:bodyPr>
          <a:p>
            <a:r>
              <a:rPr b="1" dirty="0" sz="4300" lang="hi-IN">
                <a:solidFill>
                  <a:srgbClr val="002060"/>
                </a:solidFill>
              </a:rPr>
              <a:t>हिंदी (</a:t>
            </a:r>
            <a:r>
              <a:rPr b="1" dirty="0" sz="4300" lang="en-US">
                <a:solidFill>
                  <a:srgbClr val="002060"/>
                </a:solidFill>
              </a:rPr>
              <a:t>HINDI)</a:t>
            </a:r>
            <a:endParaRPr b="1" dirty="0" sz="4300" lang="en-IN">
              <a:solidFill>
                <a:srgbClr val="002060"/>
              </a:solidFill>
            </a:endParaRPr>
          </a:p>
        </p:txBody>
      </p:sp>
      <p:sp>
        <p:nvSpPr>
          <p:cNvPr id="1049436" name="Content Placeholder 2"/>
          <p:cNvSpPr>
            <a:spLocks noGrp="1"/>
          </p:cNvSpPr>
          <p:nvPr>
            <p:ph idx="1"/>
          </p:nvPr>
        </p:nvSpPr>
        <p:spPr>
          <a:xfrm>
            <a:off x="507999" y="1125415"/>
            <a:ext cx="11234057" cy="5367460"/>
          </a:xfrm>
        </p:spPr>
        <p:txBody>
          <a:bodyPr>
            <a:noAutofit/>
          </a:bodyPr>
          <a:p>
            <a:pPr algn="just" indent="-457200" marL="457200">
              <a:buFont typeface="Wingdings" panose="05000000000000000000" pitchFamily="2" charset="2"/>
              <a:buChar char="q"/>
            </a:pPr>
            <a:r>
              <a:rPr dirty="0" sz="2600" lang="hi-IN"/>
              <a:t>हिन्दी विश्व की एक प्रमुख भाषा है एवं भारत की एक राजभाषा है। केन्द्रीय स्तर पर भारत में दूसरी आधिकारिक भाषा अंग्रेजी है। यह हिंदुस्तानी भाषा की एक मानकीकृत रूप है जिसमें संस्कृत के तत्सम तथा तद्भव शब्दों का प्रयोग अधिक है और अरबी-फ़ारसी शब्द कम हैं। हिंदी संवैधानिक रूप से भारत की राजभाषा और भारत की सबसे अधिक बोली और समझी जाने वाली भाषा है। हालांकि, हिन्दी भारत की राष्ट्रभाषा नहीं है, क्योंकि भारत के संविधान में किसी भी भाषा को ऐसा दर्जा नहीं दिया गया था।</a:t>
            </a:r>
            <a:r>
              <a:rPr dirty="0" sz="2600" lang="en-US"/>
              <a:t> </a:t>
            </a:r>
            <a:r>
              <a:rPr dirty="0" sz="2600" lang="hi-IN"/>
              <a:t>किन्तु राष्ट्रपिता महात्मा गांधी ने हिन्दी को राष्ट्रभाषा कहा था</a:t>
            </a:r>
            <a:r>
              <a:rPr dirty="0" sz="2600" lang="en-US"/>
              <a:t>!  </a:t>
            </a:r>
            <a:r>
              <a:rPr dirty="0" sz="2600" lang="hi-IN"/>
              <a:t>चीनी के बाद यह विश्व में सबसे अधिक बोली जाने वाली भाषा भी है। </a:t>
            </a:r>
            <a:endParaRPr dirty="0" sz="2600" lang="en-US"/>
          </a:p>
          <a:p>
            <a:pPr algn="just" indent="-457200" marL="457200">
              <a:buFont typeface="Wingdings" panose="05000000000000000000" pitchFamily="2" charset="2"/>
              <a:buChar char="q"/>
            </a:pPr>
            <a:r>
              <a:rPr dirty="0" sz="2600" lang="hi-IN"/>
              <a:t>विश्व आर्थिक मंच की गणना के अनुसार यह विश्व की दस शक्तिशाली भाषाओं में से एक है।</a:t>
            </a:r>
            <a:endParaRPr dirty="0" sz="2600" lang="hi-IN"/>
          </a:p>
          <a:p>
            <a:pPr algn="just" indent="-457200" marL="457200">
              <a:buFont typeface="Wingdings" panose="05000000000000000000" pitchFamily="2" charset="2"/>
              <a:buChar char="q"/>
            </a:pPr>
            <a:r>
              <a:rPr dirty="0" sz="2600" lang="hi-IN"/>
              <a:t>हिन्दी और इसकी बोलियाँ सम्पूर्ण भारत के विविध राज्यों में बोली जाती हैं। भारत और अन्य देशों में भी लोग हिंदी बोलते, पढ़ते और लिखते हैं। फ़िजी, मॉरिशस, गयाना, सूरीनाम, नेपाल और संयुक्त अरब अमीरात की जनता भी हिन्दी बोलती है। फरवरी </a:t>
            </a:r>
            <a:r>
              <a:rPr dirty="0" sz="2600" lang="en-US"/>
              <a:t>2011</a:t>
            </a:r>
            <a:r>
              <a:rPr dirty="0" sz="2600" lang="hi-IN"/>
              <a:t> में अबू धाबी में हिन्दी को न्यायालय की तीसरी भाषा के रूप में मान्यता मिली।</a:t>
            </a:r>
            <a:endParaRPr dirty="0" sz="2600" lang="hi-IN"/>
          </a:p>
          <a:p>
            <a:pPr algn="just" indent="-457200" marL="457200">
              <a:buFont typeface="Wingdings" panose="05000000000000000000" pitchFamily="2" charset="2"/>
              <a:buChar char="q"/>
            </a:pPr>
            <a:r>
              <a:rPr dirty="0" sz="2600" lang="hi-IN"/>
              <a:t>भारत की जनगणना </a:t>
            </a:r>
            <a:r>
              <a:rPr dirty="0" sz="2600" lang="en-US"/>
              <a:t>2011</a:t>
            </a:r>
            <a:r>
              <a:rPr dirty="0" sz="2600" lang="hi-IN"/>
              <a:t> में 57.1% भारतीय आबादी हिंदी को जानती है</a:t>
            </a:r>
            <a:r>
              <a:rPr dirty="0" sz="2600" lang="en-US"/>
              <a:t> </a:t>
            </a:r>
            <a:r>
              <a:rPr dirty="0" sz="2600" lang="hi-IN"/>
              <a:t>जिसमें 43.63% भारतीय लोगों ने हिंदी को अपनी मूल भाषा या मातृभाषा घोषित कर दिया है।</a:t>
            </a:r>
            <a:endParaRPr dirty="0" sz="2600" lang="en-US"/>
          </a:p>
        </p:txBody>
      </p:sp>
      <p:sp>
        <p:nvSpPr>
          <p:cNvPr id="1049437" name="Slide Number Placeholder 3"/>
          <p:cNvSpPr>
            <a:spLocks noGrp="1"/>
          </p:cNvSpPr>
          <p:nvPr>
            <p:ph type="sldNum" sz="quarter" idx="12"/>
          </p:nvPr>
        </p:nvSpPr>
        <p:spPr/>
        <p:txBody>
          <a:bodyPr/>
          <a:p>
            <a:fld id="{89CD6E39-4852-418B-BA35-BEEEB494AB9E}" type="slidenum">
              <a:rPr lang="en-US" smtClean="0"/>
              <a:t>12</a:t>
            </a:fld>
            <a:endParaRPr lang="en-US"/>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03" name=""/>
        <p:cNvGrpSpPr/>
        <p:nvPr/>
      </p:nvGrpSpPr>
      <p:grpSpPr>
        <a:xfrm>
          <a:off x="0" y="0"/>
          <a:ext cx="0" cy="0"/>
          <a:chOff x="0" y="0"/>
          <a:chExt cx="0" cy="0"/>
        </a:xfrm>
      </p:grpSpPr>
      <p:sp>
        <p:nvSpPr>
          <p:cNvPr id="1049438" name=""/>
          <p:cNvSpPr>
            <a:spLocks noGrp="1"/>
          </p:cNvSpPr>
          <p:nvPr>
            <p:ph type="title"/>
          </p:nvPr>
        </p:nvSpPr>
        <p:spPr/>
        <p:txBody>
          <a:bodyPr/>
          <a:p>
            <a:r>
              <a:rPr sz="5100" lang="en-US">
                <a:solidFill>
                  <a:srgbClr val="000080"/>
                </a:solidFill>
              </a:rPr>
              <a:t>हिंदी</a:t>
            </a:r>
            <a:r>
              <a:rPr sz="5100" lang="en-US">
                <a:solidFill>
                  <a:srgbClr val="000080"/>
                </a:solidFill>
              </a:rPr>
              <a:t> </a:t>
            </a:r>
            <a:r>
              <a:rPr sz="5100" lang="en-US">
                <a:solidFill>
                  <a:srgbClr val="000080"/>
                </a:solidFill>
              </a:rPr>
              <a:t>की</a:t>
            </a:r>
            <a:r>
              <a:rPr sz="5100" lang="en-US">
                <a:solidFill>
                  <a:srgbClr val="000080"/>
                </a:solidFill>
              </a:rPr>
              <a:t> </a:t>
            </a:r>
            <a:r>
              <a:rPr sz="5100" lang="en-US">
                <a:solidFill>
                  <a:srgbClr val="000080"/>
                </a:solidFill>
              </a:rPr>
              <a:t>लिप</a:t>
            </a:r>
            <a:r>
              <a:rPr sz="5100" lang="en-US">
                <a:solidFill>
                  <a:srgbClr val="000080"/>
                </a:solidFill>
              </a:rPr>
              <a:t>ि</a:t>
            </a:r>
            <a:endParaRPr sz="5100" lang="en-US">
              <a:solidFill>
                <a:srgbClr val="000080"/>
              </a:solidFill>
            </a:endParaRPr>
          </a:p>
        </p:txBody>
      </p:sp>
      <p:sp>
        <p:nvSpPr>
          <p:cNvPr id="1049439" name=""/>
          <p:cNvSpPr>
            <a:spLocks noGrp="1"/>
          </p:cNvSpPr>
          <p:nvPr>
            <p:ph idx="1"/>
          </p:nvPr>
        </p:nvSpPr>
        <p:spPr/>
        <p:txBody>
          <a:bodyPr/>
          <a:p>
            <a:pPr indent="-457200" marL="457200">
              <a:buFont typeface="Arial"/>
              <a:buChar char="•"/>
            </a:pPr>
            <a:endParaRPr sz="3700" lang="en-US"/>
          </a:p>
          <a:p>
            <a:pPr indent="-457200" marL="457200">
              <a:buFont typeface="Arial"/>
              <a:buChar char="•"/>
            </a:pPr>
            <a:r>
              <a:rPr sz="3700" lang="en-US"/>
              <a:t>हिन्दी को देवनागरी लिपि में लिखा जाता है। इसे नागरी नाम से भी पुकारा जाता है। </a:t>
            </a:r>
            <a:endParaRPr sz="3700" lang="en-US"/>
          </a:p>
          <a:p>
            <a:pPr indent="-457200" marL="457200">
              <a:buFont typeface="Arial"/>
              <a:buChar char="•"/>
            </a:pPr>
            <a:r>
              <a:rPr sz="3700" lang="en-US"/>
              <a:t>देवनागरी में </a:t>
            </a:r>
            <a:r>
              <a:rPr sz="3700" lang="en-US"/>
              <a:t>1</a:t>
            </a:r>
            <a:r>
              <a:rPr sz="3700" lang="en-US"/>
              <a:t>1</a:t>
            </a:r>
            <a:r>
              <a:rPr sz="3700" lang="en-US"/>
              <a:t> स्वर और </a:t>
            </a:r>
            <a:r>
              <a:rPr sz="3700" lang="en-US"/>
              <a:t>3</a:t>
            </a:r>
            <a:r>
              <a:rPr sz="3700" lang="en-US"/>
              <a:t>3</a:t>
            </a:r>
            <a:r>
              <a:rPr sz="3700" lang="en-US"/>
              <a:t> व्यंजन हैं और अनुस्वार, अनुनासिक एवं विसर्ग होता है तथा इसे बायें से दाईं ओर लिखा जाता है।</a:t>
            </a:r>
            <a:endParaRPr sz="3700" lang="en-US"/>
          </a:p>
        </p:txBody>
      </p:sp>
      <p:sp>
        <p:nvSpPr>
          <p:cNvPr id="1049440" name=""/>
          <p:cNvSpPr>
            <a:spLocks noGrp="1"/>
          </p:cNvSpPr>
          <p:nvPr>
            <p:ph type="sldNum" sz="quarter" idx="12"/>
          </p:nvPr>
        </p:nvSpPr>
        <p:spPr/>
        <p:txBody>
          <a:bodyPr/>
          <a:p>
            <a:fld id="{89CD6E39-4852-418B-BA35-BEEEB494AB9E}" type="slidenum">
              <a:rPr lang="en-US" smtClean="0"/>
              <a:t>13</a:t>
            </a:fld>
            <a:endParaRPr lang="en-US"/>
          </a:p>
        </p:txBody>
      </p:sp>
      <p:pic>
        <p:nvPicPr>
          <p:cNvPr id="2097242" name="Picture 163" descr="Latest Ek Bharat Shreshtha Bharat Ebsb Has Been One - Bharat Jan Seva -  1127x1128 PNG Download - PNGkit"/>
          <p:cNvPicPr>
            <a:picLocks noChangeAspect="1" noChangeArrowheads="1"/>
          </p:cNvPicPr>
          <p:nvPr/>
        </p:nvPicPr>
        <p:blipFill>
          <a:blip xmlns:r="http://schemas.openxmlformats.org/officeDocument/2006/relationships" r:embed="rId1"/>
          <a:srcRect/>
          <a:stretch>
            <a:fillRect/>
          </a:stretch>
        </p:blipFill>
        <p:spPr bwMode="auto">
          <a:xfrm>
            <a:off x="9694863" y="84100"/>
            <a:ext cx="2375405" cy="1987431"/>
          </a:xfrm>
          <a:prstGeom prst="rect"/>
          <a:noFill/>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04" name=""/>
        <p:cNvGrpSpPr/>
        <p:nvPr/>
      </p:nvGrpSpPr>
      <p:grpSpPr>
        <a:xfrm>
          <a:off x="0" y="0"/>
          <a:ext cx="0" cy="0"/>
          <a:chOff x="0" y="0"/>
          <a:chExt cx="0" cy="0"/>
        </a:xfrm>
      </p:grpSpPr>
      <p:sp>
        <p:nvSpPr>
          <p:cNvPr id="1049441" name=""/>
          <p:cNvSpPr>
            <a:spLocks noGrp="1"/>
          </p:cNvSpPr>
          <p:nvPr>
            <p:ph type="title"/>
          </p:nvPr>
        </p:nvSpPr>
        <p:spPr/>
        <p:txBody>
          <a:bodyPr/>
          <a:p>
            <a:r>
              <a:rPr sz="4900" lang="en-US">
                <a:solidFill>
                  <a:srgbClr val="000080"/>
                </a:solidFill>
              </a:rPr>
              <a:t>हिंदी</a:t>
            </a:r>
            <a:r>
              <a:rPr sz="4900" lang="en-US">
                <a:solidFill>
                  <a:srgbClr val="000080"/>
                </a:solidFill>
              </a:rPr>
              <a:t> </a:t>
            </a:r>
            <a:r>
              <a:rPr sz="4900" lang="en-US">
                <a:solidFill>
                  <a:srgbClr val="000080"/>
                </a:solidFill>
              </a:rPr>
              <a:t>शब्द</a:t>
            </a:r>
            <a:r>
              <a:rPr sz="4900" lang="en-US">
                <a:solidFill>
                  <a:srgbClr val="000080"/>
                </a:solidFill>
              </a:rPr>
              <a:t> </a:t>
            </a:r>
            <a:r>
              <a:rPr sz="4900" lang="en-US">
                <a:solidFill>
                  <a:srgbClr val="000080"/>
                </a:solidFill>
              </a:rPr>
              <a:t>की</a:t>
            </a:r>
            <a:r>
              <a:rPr sz="4900" lang="en-US">
                <a:solidFill>
                  <a:srgbClr val="000080"/>
                </a:solidFill>
              </a:rPr>
              <a:t> </a:t>
            </a:r>
            <a:r>
              <a:rPr sz="4900" lang="en-US">
                <a:solidFill>
                  <a:srgbClr val="000080"/>
                </a:solidFill>
              </a:rPr>
              <a:t>व्युत्पत्ति</a:t>
            </a:r>
            <a:endParaRPr sz="4900" lang="en-US">
              <a:solidFill>
                <a:srgbClr val="000080"/>
              </a:solidFill>
            </a:endParaRPr>
          </a:p>
        </p:txBody>
      </p:sp>
      <p:sp>
        <p:nvSpPr>
          <p:cNvPr id="1049442" name=""/>
          <p:cNvSpPr>
            <a:spLocks noGrp="1"/>
          </p:cNvSpPr>
          <p:nvPr>
            <p:ph idx="1"/>
          </p:nvPr>
        </p:nvSpPr>
        <p:spPr>
          <a:xfrm>
            <a:off x="507998" y="2071531"/>
            <a:ext cx="11234057" cy="4711020"/>
          </a:xfrm>
        </p:spPr>
        <p:txBody>
          <a:bodyPr/>
          <a:p>
            <a:pPr indent="-457200" marL="457200">
              <a:buFont typeface="Arial"/>
              <a:buChar char="•"/>
            </a:pPr>
            <a:r>
              <a:rPr sz="3400" lang="en-US"/>
              <a:t>हिन्दी शब्द का सम्बन्ध संस्कृत शब्द सिंधु से माना जाता है। 'सिंधु' सिंध नदी को कहते थे और उसी आधार पर उसके आस-पास की भूमि को सिन्धु कहने लगे। यह सिंधु शब्द ईरानी में जाकर ‘हिंदू’, हिंदी और फिर ‘हिंद’ हो गया।</a:t>
            </a:r>
            <a:endParaRPr sz="3400" lang="en-US"/>
          </a:p>
        </p:txBody>
      </p:sp>
      <p:sp>
        <p:nvSpPr>
          <p:cNvPr id="1049443" name=""/>
          <p:cNvSpPr>
            <a:spLocks noGrp="1"/>
          </p:cNvSpPr>
          <p:nvPr>
            <p:ph type="sldNum" sz="quarter" idx="12"/>
          </p:nvPr>
        </p:nvSpPr>
        <p:spPr/>
        <p:txBody>
          <a:bodyPr/>
          <a:p>
            <a:fld id="{89CD6E39-4852-418B-BA35-BEEEB494AB9E}" type="slidenum">
              <a:rPr lang="en-US" smtClean="0"/>
              <a:t>14</a:t>
            </a:fld>
            <a:endParaRPr lang="en-US"/>
          </a:p>
        </p:txBody>
      </p:sp>
      <p:pic>
        <p:nvPicPr>
          <p:cNvPr id="2097243" name="Picture 163" descr="Latest Ek Bharat Shreshtha Bharat Ebsb Has Been One - Bharat Jan Seva -  1127x1128 PNG Download - PNGkit"/>
          <p:cNvPicPr>
            <a:picLocks noChangeAspect="1" noChangeArrowheads="1"/>
          </p:cNvPicPr>
          <p:nvPr/>
        </p:nvPicPr>
        <p:blipFill>
          <a:blip xmlns:r="http://schemas.openxmlformats.org/officeDocument/2006/relationships" r:embed="rId1"/>
          <a:srcRect/>
          <a:stretch>
            <a:fillRect/>
          </a:stretch>
        </p:blipFill>
        <p:spPr bwMode="auto">
          <a:xfrm>
            <a:off x="9694863" y="84100"/>
            <a:ext cx="2375405" cy="1987431"/>
          </a:xfrm>
          <a:prstGeom prst="rect"/>
          <a:noFill/>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05" name=""/>
        <p:cNvGrpSpPr/>
        <p:nvPr/>
      </p:nvGrpSpPr>
      <p:grpSpPr>
        <a:xfrm>
          <a:off x="0" y="0"/>
          <a:ext cx="0" cy="0"/>
          <a:chOff x="0" y="0"/>
          <a:chExt cx="0" cy="0"/>
        </a:xfrm>
      </p:grpSpPr>
      <p:sp>
        <p:nvSpPr>
          <p:cNvPr id="1049444" name=""/>
          <p:cNvSpPr>
            <a:spLocks noGrp="1"/>
          </p:cNvSpPr>
          <p:nvPr>
            <p:ph type="title"/>
          </p:nvPr>
        </p:nvSpPr>
        <p:spPr>
          <a:xfrm>
            <a:off x="0" y="297184"/>
            <a:ext cx="11234057" cy="955675"/>
          </a:xfrm>
        </p:spPr>
        <p:txBody>
          <a:bodyPr/>
          <a:p>
            <a:r>
              <a:rPr sz="4800" lang="en-US">
                <a:solidFill>
                  <a:srgbClr val="000080"/>
                </a:solidFill>
              </a:rPr>
              <a:t>		हिन्दी साहित्य के विकास के विभिन्न काल</a:t>
            </a:r>
            <a:endParaRPr sz="4800" lang="en-US">
              <a:solidFill>
                <a:srgbClr val="000080"/>
              </a:solidFill>
            </a:endParaRPr>
          </a:p>
        </p:txBody>
      </p:sp>
      <p:sp>
        <p:nvSpPr>
          <p:cNvPr id="1049445" name=""/>
          <p:cNvSpPr>
            <a:spLocks noGrp="1"/>
          </p:cNvSpPr>
          <p:nvPr>
            <p:ph idx="1"/>
          </p:nvPr>
        </p:nvSpPr>
        <p:spPr/>
        <p:txBody>
          <a:bodyPr/>
          <a:p>
            <a:pPr indent="-457200" marL="457200">
              <a:buFont typeface="Arial"/>
              <a:buChar char="•"/>
            </a:pPr>
            <a:r>
              <a:rPr sz="3700" lang="en-US"/>
              <a:t>आदिकाल (1050ई से 1375ई)</a:t>
            </a:r>
            <a:endParaRPr sz="3700" lang="en-US"/>
          </a:p>
          <a:p>
            <a:pPr indent="-457200" marL="457200">
              <a:buFont typeface="Arial"/>
              <a:buChar char="•"/>
            </a:pPr>
            <a:r>
              <a:rPr sz="3700" lang="en-US"/>
              <a:t>भक्तिकाल (1375 से 1700 ई.)</a:t>
            </a:r>
            <a:endParaRPr sz="3700" lang="en-US"/>
          </a:p>
          <a:p>
            <a:pPr indent="-457200" marL="457200">
              <a:buFont typeface="Arial"/>
              <a:buChar char="•"/>
            </a:pPr>
            <a:r>
              <a:rPr sz="3700" lang="en-US"/>
              <a:t>रीतिकाल (1700 से 1900 ई.)</a:t>
            </a:r>
            <a:endParaRPr sz="3700" lang="en-US"/>
          </a:p>
          <a:p>
            <a:pPr indent="-457200" marL="457200">
              <a:buFont typeface="Arial"/>
              <a:buChar char="•"/>
            </a:pPr>
            <a:r>
              <a:rPr sz="3700" lang="en-US"/>
              <a:t>आधुनिक काल (1900 से अब तक)</a:t>
            </a:r>
            <a:endParaRPr sz="3700" lang="en-US"/>
          </a:p>
        </p:txBody>
      </p:sp>
      <p:sp>
        <p:nvSpPr>
          <p:cNvPr id="1049446" name=""/>
          <p:cNvSpPr>
            <a:spLocks noGrp="1"/>
          </p:cNvSpPr>
          <p:nvPr>
            <p:ph type="sldNum" sz="quarter" idx="12"/>
          </p:nvPr>
        </p:nvSpPr>
        <p:spPr/>
        <p:txBody>
          <a:bodyPr/>
          <a:p>
            <a:fld id="{89CD6E39-4852-418B-BA35-BEEEB494AB9E}" type="slidenum">
              <a:rPr lang="en-US" smtClean="0"/>
              <a:t>15</a:t>
            </a:fld>
            <a:endParaRPr lang="en-US"/>
          </a:p>
        </p:txBody>
      </p:sp>
      <p:pic>
        <p:nvPicPr>
          <p:cNvPr id="2097244" name="Picture 163" descr="Latest Ek Bharat Shreshtha Bharat Ebsb Has Been One - Bharat Jan Seva -  1127x1128 PNG Download - PNGkit"/>
          <p:cNvPicPr>
            <a:picLocks noChangeAspect="1" noChangeArrowheads="1"/>
          </p:cNvPicPr>
          <p:nvPr/>
        </p:nvPicPr>
        <p:blipFill>
          <a:blip xmlns:r="http://schemas.openxmlformats.org/officeDocument/2006/relationships" r:embed="rId1"/>
          <a:srcRect/>
          <a:stretch>
            <a:fillRect/>
          </a:stretch>
        </p:blipFill>
        <p:spPr bwMode="auto">
          <a:xfrm>
            <a:off x="9694863" y="84100"/>
            <a:ext cx="2375405" cy="1987431"/>
          </a:xfrm>
          <a:prstGeom prst="rect"/>
          <a:noFill/>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06" name=""/>
        <p:cNvGrpSpPr/>
        <p:nvPr/>
      </p:nvGrpSpPr>
      <p:grpSpPr>
        <a:xfrm>
          <a:off x="0" y="0"/>
          <a:ext cx="0" cy="0"/>
          <a:chOff x="0" y="0"/>
          <a:chExt cx="0" cy="0"/>
        </a:xfrm>
      </p:grpSpPr>
      <p:sp>
        <p:nvSpPr>
          <p:cNvPr id="1049447" name=""/>
          <p:cNvSpPr>
            <a:spLocks noGrp="1"/>
          </p:cNvSpPr>
          <p:nvPr>
            <p:ph type="sldNum" sz="quarter" idx="12"/>
          </p:nvPr>
        </p:nvSpPr>
        <p:spPr/>
        <p:txBody>
          <a:bodyPr/>
          <a:p>
            <a:fld id="{89CD6E39-4852-418B-BA35-BEEEB494AB9E}" type="slidenum">
              <a:rPr lang="en-US" smtClean="0"/>
              <a:t>16</a:t>
            </a:fld>
            <a:endParaRPr lang="en-US"/>
          </a:p>
        </p:txBody>
      </p:sp>
      <p:sp>
        <p:nvSpPr>
          <p:cNvPr id="1049448" name=""/>
          <p:cNvSpPr txBox="1"/>
          <p:nvPr/>
        </p:nvSpPr>
        <p:spPr>
          <a:xfrm>
            <a:off x="454301" y="265806"/>
            <a:ext cx="6110673" cy="510540"/>
          </a:xfrm>
          <a:prstGeom prst="rect"/>
        </p:spPr>
        <p:txBody>
          <a:bodyPr rtlCol="0" wrap="square">
            <a:spAutoFit/>
          </a:bodyPr>
          <a:p>
            <a:r>
              <a:rPr b="1" sz="2900" lang="en-US">
                <a:solidFill>
                  <a:srgbClr val="000080"/>
                </a:solidFill>
              </a:rPr>
              <a:t>ENGLISH</a:t>
            </a:r>
            <a:r>
              <a:rPr b="1" sz="2900" lang="en-US">
                <a:solidFill>
                  <a:srgbClr val="000080"/>
                </a:solidFill>
              </a:rPr>
              <a:t> </a:t>
            </a:r>
            <a:r>
              <a:rPr b="1" sz="2900" lang="en-US">
                <a:solidFill>
                  <a:srgbClr val="000080"/>
                </a:solidFill>
              </a:rPr>
              <a:t>TO</a:t>
            </a:r>
            <a:r>
              <a:rPr b="1" sz="2900" lang="en-US">
                <a:solidFill>
                  <a:srgbClr val="000080"/>
                </a:solidFill>
              </a:rPr>
              <a:t> </a:t>
            </a:r>
            <a:r>
              <a:rPr b="1" sz="2900" lang="en-US">
                <a:solidFill>
                  <a:srgbClr val="000080"/>
                </a:solidFill>
              </a:rPr>
              <a:t>HINDI</a:t>
            </a:r>
            <a:r>
              <a:rPr b="1" sz="2900" lang="en-US">
                <a:solidFill>
                  <a:srgbClr val="000080"/>
                </a:solidFill>
              </a:rPr>
              <a:t> </a:t>
            </a:r>
            <a:r>
              <a:rPr b="1" sz="2900" lang="en-US">
                <a:solidFill>
                  <a:srgbClr val="000080"/>
                </a:solidFill>
              </a:rPr>
              <a:t>T</a:t>
            </a:r>
            <a:r>
              <a:rPr b="1" sz="2900" lang="en-US">
                <a:solidFill>
                  <a:srgbClr val="000080"/>
                </a:solidFill>
              </a:rPr>
              <a:t>R</a:t>
            </a:r>
            <a:r>
              <a:rPr b="1" sz="2900" lang="en-US">
                <a:solidFill>
                  <a:srgbClr val="000080"/>
                </a:solidFill>
              </a:rPr>
              <a:t>A</a:t>
            </a:r>
            <a:r>
              <a:rPr b="1" sz="2900" lang="en-US">
                <a:solidFill>
                  <a:srgbClr val="000080"/>
                </a:solidFill>
              </a:rPr>
              <a:t>N</a:t>
            </a:r>
            <a:r>
              <a:rPr b="1" sz="2900" lang="en-US">
                <a:solidFill>
                  <a:srgbClr val="000080"/>
                </a:solidFill>
              </a:rPr>
              <a:t>S</a:t>
            </a:r>
            <a:r>
              <a:rPr b="1" sz="2900" lang="en-US">
                <a:solidFill>
                  <a:srgbClr val="000080"/>
                </a:solidFill>
              </a:rPr>
              <a:t>L</a:t>
            </a:r>
            <a:r>
              <a:rPr b="1" sz="2900" lang="en-US">
                <a:solidFill>
                  <a:srgbClr val="000080"/>
                </a:solidFill>
              </a:rPr>
              <a:t>A</a:t>
            </a:r>
            <a:r>
              <a:rPr b="1" sz="2900" lang="en-US">
                <a:solidFill>
                  <a:srgbClr val="000080"/>
                </a:solidFill>
              </a:rPr>
              <a:t>T</a:t>
            </a:r>
            <a:r>
              <a:rPr b="1" sz="2900" lang="en-US">
                <a:solidFill>
                  <a:srgbClr val="000080"/>
                </a:solidFill>
              </a:rPr>
              <a:t>I</a:t>
            </a:r>
            <a:r>
              <a:rPr b="1" sz="2900" lang="en-US">
                <a:solidFill>
                  <a:srgbClr val="000080"/>
                </a:solidFill>
              </a:rPr>
              <a:t>O</a:t>
            </a:r>
            <a:r>
              <a:rPr b="1" sz="2900" lang="en-US">
                <a:solidFill>
                  <a:srgbClr val="000080"/>
                </a:solidFill>
              </a:rPr>
              <a:t>N</a:t>
            </a:r>
            <a:endParaRPr b="1" sz="2900" lang="en-US">
              <a:solidFill>
                <a:srgbClr val="000080"/>
              </a:solidFill>
            </a:endParaRPr>
          </a:p>
        </p:txBody>
      </p:sp>
      <p:graphicFrame>
        <p:nvGraphicFramePr>
          <p:cNvPr id="4194329" name=""/>
          <p:cNvGraphicFramePr>
            <a:graphicFrameLocks/>
          </p:cNvGraphicFramePr>
          <p:nvPr/>
        </p:nvGraphicFramePr>
        <p:xfrm>
          <a:off x="642485" y="1049379"/>
          <a:ext cx="11267110" cy="5547703"/>
        </p:xfrm>
        <a:graphic>
          <a:graphicData uri="http://schemas.openxmlformats.org/drawingml/2006/table">
            <a:tbl>
              <a:tblPr firstRow="1" bandRow="1">
                <a:tableStyleId>{BC89EF96-8CEA-46FF-86C4-4CE0E7609803}</a:tableStyleId>
              </a:tblPr>
              <a:tblGrid>
                <a:gridCol w="2816777"/>
                <a:gridCol w="2816777"/>
                <a:gridCol w="2816777"/>
                <a:gridCol w="2816777"/>
              </a:tblGrid>
              <a:tr h="542245">
                <a:tc>
                  <a:txBody>
                    <a:bodyPr/>
                    <a:lstStyle/>
                    <a:p>
                      <a:r>
                        <a:rPr altLang="en-US" sz="2400" lang="en-US">
                          <a:solidFill>
                            <a:srgbClr val="800000"/>
                          </a:solidFill>
                        </a:rPr>
                        <a:t>English</a:t>
                      </a:r>
                      <a:endParaRPr altLang="en-US" sz="2400" lang="en-US">
                        <a:solidFill>
                          <a:srgbClr val="800000"/>
                        </a:solidFill>
                      </a:endParaRPr>
                    </a:p>
                  </a:txBody>
                  <a:tcPr/>
                </a:tc>
                <a:tc>
                  <a:txBody>
                    <a:bodyPr/>
                    <a:lstStyle/>
                    <a:p>
                      <a:r>
                        <a:rPr altLang="en-US" sz="2400" lang="en-US">
                          <a:solidFill>
                            <a:srgbClr val="800000"/>
                          </a:solidFill>
                        </a:rPr>
                        <a:t>Hindi</a:t>
                      </a:r>
                      <a:endParaRPr altLang="en-US" sz="2400" lang="en-US">
                        <a:solidFill>
                          <a:srgbClr val="800000"/>
                        </a:solidFill>
                      </a:endParaRPr>
                    </a:p>
                  </a:txBody>
                  <a:tcPr/>
                </a:tc>
                <a:tc>
                  <a:txBody>
                    <a:bodyPr/>
                    <a:lstStyle/>
                    <a:p>
                      <a:r>
                        <a:rPr altLang="en-US" sz="2300" lang="en-US">
                          <a:solidFill>
                            <a:srgbClr val="800000"/>
                          </a:solidFill>
                        </a:rPr>
                        <a:t>English</a:t>
                      </a:r>
                      <a:endParaRPr altLang="en-US" sz="2300" lang="en-US">
                        <a:solidFill>
                          <a:srgbClr val="800000"/>
                        </a:solidFill>
                      </a:endParaRPr>
                    </a:p>
                  </a:txBody>
                  <a:tcPr/>
                </a:tc>
                <a:tc>
                  <a:txBody>
                    <a:bodyPr/>
                    <a:lstStyle/>
                    <a:p>
                      <a:r>
                        <a:rPr altLang="en-US" sz="2300" lang="en-US">
                          <a:solidFill>
                            <a:srgbClr val="800000"/>
                          </a:solidFill>
                        </a:rPr>
                        <a:t>Hindi</a:t>
                      </a:r>
                      <a:endParaRPr altLang="en-US" sz="2300" lang="en-US">
                        <a:solidFill>
                          <a:srgbClr val="800000"/>
                        </a:solidFill>
                      </a:endParaRPr>
                    </a:p>
                  </a:txBody>
                  <a:tcPr/>
                </a:tc>
              </a:tr>
              <a:tr h="542245">
                <a:tc>
                  <a:txBody>
                    <a:bodyPr/>
                    <a:lstStyle/>
                    <a:p>
                      <a:r>
                        <a:rPr altLang="en-US" sz="2400" lang="en-US"/>
                        <a:t>Office</a:t>
                      </a:r>
                      <a:endParaRPr altLang="en-US" sz="2400" lang="en-US"/>
                    </a:p>
                  </a:txBody>
                  <a:tcPr/>
                </a:tc>
                <a:tc>
                  <a:txBody>
                    <a:bodyPr/>
                    <a:lstStyle/>
                    <a:p>
                      <a:r>
                        <a:rPr altLang="en-US" sz="2300" lang="en-US"/>
                        <a:t>कार्यालय</a:t>
                      </a:r>
                      <a:endParaRPr altLang="en-US" sz="2300" lang="en-US"/>
                    </a:p>
                  </a:txBody>
                  <a:tcPr/>
                </a:tc>
                <a:tc>
                  <a:txBody>
                    <a:bodyPr/>
                    <a:lstStyle/>
                    <a:p>
                      <a:r>
                        <a:rPr altLang="en-US" sz="2500" lang="en-US"/>
                        <a:t>S</a:t>
                      </a:r>
                      <a:r>
                        <a:rPr altLang="en-US" sz="2500" lang="en-US"/>
                        <a:t>i</a:t>
                      </a:r>
                      <a:r>
                        <a:rPr altLang="en-US" sz="2500" lang="en-US"/>
                        <a:t>r</a:t>
                      </a:r>
                      <a:endParaRPr altLang="en-US" sz="2500" lang="en-US"/>
                    </a:p>
                  </a:txBody>
                  <a:tcPr/>
                </a:tc>
                <a:tc>
                  <a:txBody>
                    <a:bodyPr/>
                    <a:lstStyle/>
                    <a:p>
                      <a:r>
                        <a:rPr altLang="en-US" sz="2300" lang="en-US"/>
                        <a:t>महोदय</a:t>
                      </a:r>
                      <a:endParaRPr altLang="en-US" sz="2300" lang="en-US"/>
                    </a:p>
                  </a:txBody>
                  <a:tcPr/>
                </a:tc>
              </a:tr>
              <a:tr h="542245">
                <a:tc>
                  <a:txBody>
                    <a:bodyPr/>
                    <a:lstStyle/>
                    <a:p>
                      <a:r>
                        <a:rPr altLang="en-US" sz="2300" lang="en-US"/>
                        <a:t>Act</a:t>
                      </a:r>
                      <a:endParaRPr altLang="en-US" sz="2300" lang="en-US"/>
                    </a:p>
                  </a:txBody>
                  <a:tcPr/>
                </a:tc>
                <a:tc>
                  <a:txBody>
                    <a:bodyPr/>
                    <a:lstStyle/>
                    <a:p>
                      <a:r>
                        <a:rPr altLang="en-US" sz="2300" lang="en-US"/>
                        <a:t>अधिनियम</a:t>
                      </a:r>
                      <a:endParaRPr altLang="en-US" sz="2300" lang="en-US"/>
                    </a:p>
                  </a:txBody>
                  <a:tcPr/>
                </a:tc>
                <a:tc>
                  <a:txBody>
                    <a:bodyPr/>
                    <a:lstStyle/>
                    <a:p>
                      <a:r>
                        <a:rPr altLang="en-US" sz="2300" lang="en-US"/>
                        <a:t>Yours</a:t>
                      </a:r>
                      <a:r>
                        <a:rPr altLang="en-US" sz="2300" lang="en-US"/>
                        <a:t> </a:t>
                      </a:r>
                      <a:r>
                        <a:rPr altLang="en-US" sz="2300" lang="en-US"/>
                        <a:t>faithfully</a:t>
                      </a:r>
                      <a:endParaRPr altLang="en-US" sz="2300" lang="en-US"/>
                    </a:p>
                  </a:txBody>
                  <a:tcPr/>
                </a:tc>
                <a:tc>
                  <a:txBody>
                    <a:bodyPr/>
                    <a:lstStyle/>
                    <a:p>
                      <a:r>
                        <a:rPr altLang="en-US" sz="2300" lang="en-US"/>
                        <a:t>भवदीय</a:t>
                      </a:r>
                      <a:endParaRPr altLang="en-US" sz="2300" lang="en-US"/>
                    </a:p>
                  </a:txBody>
                  <a:tcPr/>
                </a:tc>
              </a:tr>
              <a:tr h="875994">
                <a:tc>
                  <a:txBody>
                    <a:bodyPr/>
                    <a:lstStyle/>
                    <a:p>
                      <a:r>
                        <a:rPr altLang="en-US" sz="2400" lang="en-US"/>
                        <a:t>Compliance</a:t>
                      </a:r>
                      <a:endParaRPr altLang="en-US" sz="2400" lang="en-US"/>
                    </a:p>
                  </a:txBody>
                  <a:tcPr/>
                </a:tc>
                <a:tc>
                  <a:txBody>
                    <a:bodyPr/>
                    <a:lstStyle/>
                    <a:p>
                      <a:r>
                        <a:rPr altLang="en-US" sz="2300" lang="en-US"/>
                        <a:t>अनुपालन</a:t>
                      </a:r>
                      <a:endParaRPr altLang="en-US" sz="2300" lang="en-US"/>
                    </a:p>
                  </a:txBody>
                  <a:tcPr/>
                </a:tc>
                <a:tc>
                  <a:txBody>
                    <a:bodyPr/>
                    <a:lstStyle/>
                    <a:p>
                      <a:r>
                        <a:rPr altLang="en-US" sz="2400" lang="en-US"/>
                        <a:t>Gazetted</a:t>
                      </a:r>
                      <a:r>
                        <a:rPr altLang="en-US" sz="2400" lang="en-US"/>
                        <a:t> </a:t>
                      </a:r>
                      <a:r>
                        <a:rPr altLang="en-US" sz="2400" lang="en-US"/>
                        <a:t>officer</a:t>
                      </a:r>
                      <a:endParaRPr altLang="en-US" sz="2400" lang="en-US"/>
                    </a:p>
                  </a:txBody>
                  <a:tcPr/>
                </a:tc>
                <a:tc>
                  <a:txBody>
                    <a:bodyPr/>
                    <a:lstStyle/>
                    <a:p>
                      <a:r>
                        <a:rPr altLang="en-US" sz="2300" lang="en-US"/>
                        <a:t>राजपत्रित</a:t>
                      </a:r>
                      <a:r>
                        <a:rPr altLang="en-US" sz="2300" lang="en-US"/>
                        <a:t> अधिकारी</a:t>
                      </a:r>
                      <a:endParaRPr altLang="en-US" sz="2300" lang="en-US"/>
                    </a:p>
                  </a:txBody>
                  <a:tcPr/>
                </a:tc>
              </a:tr>
              <a:tr h="875994">
                <a:tc>
                  <a:txBody>
                    <a:bodyPr/>
                    <a:lstStyle/>
                    <a:p>
                      <a:r>
                        <a:rPr altLang="en-US" sz="2400" lang="en-US"/>
                        <a:t>Order</a:t>
                      </a:r>
                      <a:endParaRPr altLang="en-US" sz="2400" lang="en-US"/>
                    </a:p>
                  </a:txBody>
                  <a:tcPr/>
                </a:tc>
                <a:tc>
                  <a:txBody>
                    <a:bodyPr/>
                    <a:lstStyle/>
                    <a:p>
                      <a:r>
                        <a:rPr altLang="en-US" sz="2300" lang="en-US"/>
                        <a:t>आदेश</a:t>
                      </a:r>
                      <a:endParaRPr altLang="en-US" sz="2300" lang="en-US"/>
                    </a:p>
                  </a:txBody>
                  <a:tcPr/>
                </a:tc>
                <a:tc>
                  <a:txBody>
                    <a:bodyPr/>
                    <a:lstStyle/>
                    <a:p>
                      <a:r>
                        <a:rPr altLang="en-US" sz="2400" lang="en-US"/>
                        <a:t>Under</a:t>
                      </a:r>
                      <a:r>
                        <a:rPr altLang="en-US" sz="2400" lang="en-US"/>
                        <a:t> </a:t>
                      </a:r>
                      <a:r>
                        <a:rPr altLang="en-US" sz="2400" lang="en-US"/>
                        <a:t>consideration</a:t>
                      </a:r>
                      <a:endParaRPr altLang="en-US" sz="2400" lang="en-US"/>
                    </a:p>
                  </a:txBody>
                  <a:tcPr/>
                </a:tc>
                <a:tc>
                  <a:txBody>
                    <a:bodyPr/>
                    <a:lstStyle/>
                    <a:p>
                      <a:r>
                        <a:rPr altLang="en-US" sz="2300" lang="en-US"/>
                        <a:t>विचाराधीन</a:t>
                      </a:r>
                      <a:endParaRPr altLang="en-US" sz="2300" lang="en-US"/>
                    </a:p>
                  </a:txBody>
                  <a:tcPr/>
                </a:tc>
              </a:tr>
              <a:tr h="542245">
                <a:tc>
                  <a:txBody>
                    <a:bodyPr/>
                    <a:lstStyle/>
                    <a:p>
                      <a:r>
                        <a:rPr altLang="en-US" sz="2500" lang="en-US"/>
                        <a:t>Review</a:t>
                      </a:r>
                      <a:endParaRPr altLang="en-US" sz="2500" lang="en-US"/>
                    </a:p>
                  </a:txBody>
                  <a:tcPr/>
                </a:tc>
                <a:tc>
                  <a:txBody>
                    <a:bodyPr/>
                    <a:lstStyle/>
                    <a:p>
                      <a:r>
                        <a:rPr altLang="en-US" sz="2300" lang="en-US"/>
                        <a:t>पुनरीक्षण</a:t>
                      </a:r>
                      <a:endParaRPr altLang="en-US" sz="2300" lang="en-US"/>
                    </a:p>
                  </a:txBody>
                  <a:tcPr/>
                </a:tc>
                <a:tc>
                  <a:txBody>
                    <a:bodyPr/>
                    <a:lstStyle/>
                    <a:p>
                      <a:r>
                        <a:rPr altLang="en-US" sz="2300" lang="en-US"/>
                        <a:t>Verification</a:t>
                      </a:r>
                      <a:endParaRPr altLang="en-US" sz="2300" lang="en-US"/>
                    </a:p>
                  </a:txBody>
                  <a:tcPr/>
                </a:tc>
                <a:tc>
                  <a:txBody>
                    <a:bodyPr/>
                    <a:lstStyle/>
                    <a:p>
                      <a:r>
                        <a:rPr altLang="en-US" sz="2300" lang="en-US"/>
                        <a:t>सत्यापन</a:t>
                      </a:r>
                      <a:endParaRPr altLang="en-US" sz="2300" lang="en-US"/>
                    </a:p>
                  </a:txBody>
                  <a:tcPr/>
                </a:tc>
              </a:tr>
              <a:tr h="542245">
                <a:tc>
                  <a:txBody>
                    <a:bodyPr/>
                    <a:lstStyle/>
                    <a:p>
                      <a:r>
                        <a:rPr altLang="en-US" sz="2400" lang="en-US"/>
                        <a:t>F</a:t>
                      </a:r>
                      <a:r>
                        <a:rPr altLang="en-US" sz="2400" lang="en-US"/>
                        <a:t>o</a:t>
                      </a:r>
                      <a:r>
                        <a:rPr altLang="en-US" sz="2400" lang="en-US"/>
                        <a:t>r</a:t>
                      </a:r>
                      <a:r>
                        <a:rPr altLang="en-US" sz="2400" lang="en-US"/>
                        <a:t>e</a:t>
                      </a:r>
                      <a:r>
                        <a:rPr altLang="en-US" sz="2400" lang="en-US"/>
                        <a:t>n</a:t>
                      </a:r>
                      <a:r>
                        <a:rPr altLang="en-US" sz="2400" lang="en-US"/>
                        <a:t>o</a:t>
                      </a:r>
                      <a:r>
                        <a:rPr altLang="en-US" sz="2400" lang="en-US"/>
                        <a:t>o</a:t>
                      </a:r>
                      <a:r>
                        <a:rPr altLang="en-US" sz="2400" lang="en-US"/>
                        <a:t>n</a:t>
                      </a:r>
                      <a:endParaRPr altLang="en-US" sz="2400" lang="en-US"/>
                    </a:p>
                  </a:txBody>
                  <a:tcPr/>
                </a:tc>
                <a:tc>
                  <a:txBody>
                    <a:bodyPr/>
                    <a:lstStyle/>
                    <a:p>
                      <a:r>
                        <a:rPr altLang="en-US" sz="2300" lang="en-US"/>
                        <a:t>पूर्व</a:t>
                      </a:r>
                      <a:r>
                        <a:rPr altLang="en-US" sz="2300" lang="en-US"/>
                        <a:t>ान्ह</a:t>
                      </a:r>
                      <a:endParaRPr altLang="en-US" sz="2300" lang="en-US"/>
                    </a:p>
                  </a:txBody>
                  <a:tcPr/>
                </a:tc>
                <a:tc>
                  <a:txBody>
                    <a:bodyPr/>
                    <a:lstStyle/>
                    <a:p>
                      <a:r>
                        <a:rPr altLang="en-US" sz="2400" lang="en-US"/>
                        <a:t>Designation</a:t>
                      </a:r>
                      <a:endParaRPr altLang="en-US" sz="2400" lang="en-US"/>
                    </a:p>
                  </a:txBody>
                  <a:tcPr/>
                </a:tc>
                <a:tc>
                  <a:txBody>
                    <a:bodyPr/>
                    <a:lstStyle/>
                    <a:p>
                      <a:r>
                        <a:rPr altLang="en-US" sz="2300" lang="en-US"/>
                        <a:t>पदनाम</a:t>
                      </a:r>
                      <a:endParaRPr altLang="en-US" sz="2300" lang="en-US"/>
                    </a:p>
                  </a:txBody>
                  <a:tcPr/>
                </a:tc>
              </a:tr>
              <a:tr h="542245">
                <a:tc>
                  <a:txBody>
                    <a:bodyPr/>
                    <a:lstStyle/>
                    <a:p>
                      <a:r>
                        <a:rPr altLang="en-US" b="0" sz="2300" lang="en-US"/>
                        <a:t>A</a:t>
                      </a:r>
                      <a:r>
                        <a:rPr altLang="en-US" b="0" sz="2300" lang="en-US"/>
                        <a:t>f</a:t>
                      </a:r>
                      <a:r>
                        <a:rPr altLang="en-US" b="0" sz="2300" lang="en-US"/>
                        <a:t>t</a:t>
                      </a:r>
                      <a:r>
                        <a:rPr altLang="en-US" b="0" sz="2300" lang="en-US"/>
                        <a:t>e</a:t>
                      </a:r>
                      <a:r>
                        <a:rPr altLang="en-US" b="0" sz="2300" lang="en-US"/>
                        <a:t>r</a:t>
                      </a:r>
                      <a:r>
                        <a:rPr altLang="en-US" b="0" sz="2300" lang="en-US"/>
                        <a:t>n</a:t>
                      </a:r>
                      <a:r>
                        <a:rPr altLang="en-US" b="0" sz="2300" lang="en-US"/>
                        <a:t>oon</a:t>
                      </a:r>
                      <a:endParaRPr altLang="en-US" b="0" sz="2300" lang="en-US"/>
                    </a:p>
                  </a:txBody>
                  <a:tcPr/>
                </a:tc>
                <a:tc>
                  <a:txBody>
                    <a:bodyPr/>
                    <a:lstStyle/>
                    <a:p>
                      <a:r>
                        <a:rPr altLang="en-US" sz="2300" lang="en-US"/>
                        <a:t>अपरान्ह</a:t>
                      </a:r>
                      <a:endParaRPr altLang="en-US" sz="2300" lang="en-US"/>
                    </a:p>
                  </a:txBody>
                  <a:tcPr/>
                </a:tc>
                <a:tc>
                  <a:txBody>
                    <a:bodyPr/>
                    <a:lstStyle/>
                    <a:p>
                      <a:r>
                        <a:rPr altLang="en-US" sz="2400" lang="en-US"/>
                        <a:t>Sanction</a:t>
                      </a:r>
                      <a:endParaRPr altLang="en-US" sz="2400" lang="en-US"/>
                    </a:p>
                  </a:txBody>
                  <a:tcPr/>
                </a:tc>
                <a:tc>
                  <a:txBody>
                    <a:bodyPr/>
                    <a:lstStyle/>
                    <a:p>
                      <a:r>
                        <a:rPr altLang="en-US" sz="2300" lang="en-US"/>
                        <a:t>स्वीकृति</a:t>
                      </a:r>
                      <a:endParaRPr altLang="en-US" sz="2300" lang="en-US"/>
                    </a:p>
                  </a:txBody>
                  <a:tcPr/>
                </a:tc>
              </a:tr>
              <a:tr h="542245">
                <a:tc>
                  <a:txBody>
                    <a:bodyPr/>
                    <a:lstStyle/>
                    <a:p>
                      <a:r>
                        <a:rPr altLang="en-US" sz="2400" lang="en-US"/>
                        <a:t>Information</a:t>
                      </a:r>
                      <a:endParaRPr altLang="en-US" sz="2400" lang="en-US"/>
                    </a:p>
                  </a:txBody>
                  <a:tcPr/>
                </a:tc>
                <a:tc>
                  <a:txBody>
                    <a:bodyPr/>
                    <a:lstStyle/>
                    <a:p>
                      <a:r>
                        <a:rPr altLang="en-US" sz="2400" lang="en-US"/>
                        <a:t>सूचना</a:t>
                      </a:r>
                      <a:endParaRPr altLang="en-US" sz="2400" lang="en-US"/>
                    </a:p>
                  </a:txBody>
                  <a:tcPr/>
                </a:tc>
                <a:tc>
                  <a:txBody>
                    <a:bodyPr/>
                    <a:lstStyle/>
                    <a:p>
                      <a:r>
                        <a:rPr altLang="en-US" sz="2400" lang="en-US"/>
                        <a:t>Instruction</a:t>
                      </a:r>
                      <a:endParaRPr altLang="en-US" sz="2400" lang="en-US"/>
                    </a:p>
                  </a:txBody>
                  <a:tcPr/>
                </a:tc>
                <a:tc>
                  <a:txBody>
                    <a:bodyPr/>
                    <a:lstStyle/>
                    <a:p>
                      <a:r>
                        <a:rPr altLang="en-US" sz="2400" lang="en-US"/>
                        <a:t>अनुदेश</a:t>
                      </a:r>
                      <a:endParaRPr altLang="en-US" sz="2400" lang="en-US"/>
                    </a:p>
                  </a:txBody>
                  <a:tcPr/>
                </a:tc>
              </a:tr>
            </a:tbl>
          </a:graphicData>
        </a:graphic>
      </p:graphicFrame>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84" name=""/>
        <p:cNvGrpSpPr/>
        <p:nvPr/>
      </p:nvGrpSpPr>
      <p:grpSpPr>
        <a:xfrm>
          <a:off x="0" y="0"/>
          <a:ext cx="0" cy="0"/>
          <a:chOff x="0" y="0"/>
          <a:chExt cx="0" cy="0"/>
        </a:xfrm>
      </p:grpSpPr>
      <p:sp>
        <p:nvSpPr>
          <p:cNvPr id="1049937" name=""/>
          <p:cNvSpPr>
            <a:spLocks noGrp="1"/>
          </p:cNvSpPr>
          <p:nvPr>
            <p:ph type="sldNum" sz="quarter" idx="12"/>
          </p:nvPr>
        </p:nvSpPr>
        <p:spPr/>
        <p:txBody>
          <a:bodyPr/>
          <a:p>
            <a:fld id="{89CD6E39-4852-418B-BA35-BEEEB494AB9E}" type="slidenum">
              <a:rPr lang="en-US" smtClean="0"/>
              <a:t>17</a:t>
            </a:fld>
            <a:endParaRPr lang="en-US"/>
          </a:p>
        </p:txBody>
      </p:sp>
      <p:graphicFrame>
        <p:nvGraphicFramePr>
          <p:cNvPr id="4194330" name=""/>
          <p:cNvGraphicFramePr>
            <a:graphicFrameLocks/>
          </p:cNvGraphicFramePr>
          <p:nvPr/>
        </p:nvGraphicFramePr>
        <p:xfrm>
          <a:off x="775337" y="1589039"/>
          <a:ext cx="9773993" cy="2310330"/>
        </p:xfrm>
        <a:graphic>
          <a:graphicData uri="http://schemas.openxmlformats.org/drawingml/2006/table">
            <a:tbl>
              <a:tblPr firstRow="0" firstCol="0" lastRow="0" lastCol="0" bandRow="1" bandCol="0">
                <a:tableStyleId>{BC89EF96-8CEA-46FF-86C4-4CE0E7609803}</a:tableStyleId>
              </a:tblPr>
              <a:tblGrid>
                <a:gridCol w="9773993"/>
              </a:tblGrid>
              <a:tr h="734154">
                <a:tc>
                  <a:txBody>
                    <a:bodyPr/>
                    <a:lstStyle/>
                    <a:p>
                      <a:r>
                        <a:rPr altLang="en-US" sz="4100" lang="en-US"/>
                        <a:t>S</a:t>
                      </a:r>
                      <a:r>
                        <a:rPr altLang="en-US" sz="4100" lang="en-US"/>
                        <a:t>o</a:t>
                      </a:r>
                      <a:r>
                        <a:rPr altLang="en-US" sz="4100" lang="en-US"/>
                        <a:t>n</a:t>
                      </a:r>
                      <a:r>
                        <a:rPr altLang="en-US" sz="4100" lang="en-US"/>
                        <a:t> </a:t>
                      </a:r>
                      <a:r>
                        <a:rPr altLang="en-US" sz="4100" lang="en-US"/>
                        <a:t>o</a:t>
                      </a:r>
                      <a:r>
                        <a:rPr altLang="en-US" sz="4100" lang="en-US"/>
                        <a:t>f</a:t>
                      </a:r>
                      <a:r>
                        <a:rPr altLang="en-US" sz="4100" lang="en-US"/>
                        <a:t> </a:t>
                      </a:r>
                      <a:r>
                        <a:rPr altLang="en-US" sz="4100" lang="en-US"/>
                        <a:t>R</a:t>
                      </a:r>
                      <a:r>
                        <a:rPr altLang="en-US" sz="4100" lang="en-US"/>
                        <a:t>a</a:t>
                      </a:r>
                      <a:r>
                        <a:rPr altLang="en-US" sz="4100" lang="en-US"/>
                        <a:t>m</a:t>
                      </a:r>
                      <a:endParaRPr altLang="en-US" sz="4100" lang="en-US"/>
                    </a:p>
                    <a:p>
                      <a:endParaRPr altLang="en-US" sz="4100" lang="en-US"/>
                    </a:p>
                    <a:p>
                      <a:r>
                        <a:rPr altLang="en-US" sz="4100" lang="en-US"/>
                        <a:t>राम</a:t>
                      </a:r>
                      <a:r>
                        <a:rPr altLang="en-US" sz="4100" lang="en-US"/>
                        <a:t> का</a:t>
                      </a:r>
                      <a:r>
                        <a:rPr altLang="en-US" sz="4100" lang="en-US"/>
                        <a:t> लड़का</a:t>
                      </a:r>
                      <a:endParaRPr altLang="en-US" sz="4100" lang="en-US"/>
                    </a:p>
                  </a:txBody>
                  <a:tcPr/>
                </a:tc>
              </a:tr>
              <a:tr h="275308">
                <a:tc>
                  <a:txBody>
                    <a:bodyPr/>
                    <a:lstStyle/>
                    <a:p>
                      <a:endParaRPr altLang="en-US" sz="2300" lang="en-US"/>
                    </a:p>
                  </a:txBody>
                  <a:tcPr/>
                </a:tc>
              </a:tr>
              <a:tr h="734154">
                <a:tc>
                  <a:txBody>
                    <a:bodyPr/>
                    <a:lstStyle/>
                    <a:p>
                      <a:r>
                        <a:rPr altLang="en-US" sz="4300" lang="en-US"/>
                        <a:t>The</a:t>
                      </a:r>
                      <a:r>
                        <a:rPr altLang="en-US" sz="4300" lang="en-US"/>
                        <a:t> </a:t>
                      </a:r>
                      <a:r>
                        <a:rPr altLang="en-US" sz="4300" lang="en-US"/>
                        <a:t>b</a:t>
                      </a:r>
                      <a:r>
                        <a:rPr altLang="en-US" sz="4300" lang="en-US"/>
                        <a:t>o</a:t>
                      </a:r>
                      <a:r>
                        <a:rPr altLang="en-US" sz="4300" lang="en-US"/>
                        <a:t>o</a:t>
                      </a:r>
                      <a:r>
                        <a:rPr altLang="en-US" sz="4300" lang="en-US"/>
                        <a:t>k</a:t>
                      </a:r>
                      <a:r>
                        <a:rPr altLang="en-US" sz="4300" lang="en-US"/>
                        <a:t> </a:t>
                      </a:r>
                      <a:r>
                        <a:rPr altLang="en-US" sz="4300" lang="en-US"/>
                        <a:t>w</a:t>
                      </a:r>
                      <a:r>
                        <a:rPr altLang="en-US" sz="4300" lang="en-US"/>
                        <a:t>a</a:t>
                      </a:r>
                      <a:r>
                        <a:rPr altLang="en-US" sz="4300" lang="en-US"/>
                        <a:t>s</a:t>
                      </a:r>
                      <a:r>
                        <a:rPr altLang="en-US" sz="4300" lang="en-US"/>
                        <a:t> </a:t>
                      </a:r>
                      <a:r>
                        <a:rPr altLang="en-US" sz="4300" lang="en-US"/>
                        <a:t>o</a:t>
                      </a:r>
                      <a:r>
                        <a:rPr altLang="en-US" sz="4300" lang="en-US"/>
                        <a:t>n</a:t>
                      </a:r>
                      <a:r>
                        <a:rPr altLang="en-US" sz="4300" lang="en-US"/>
                        <a:t> </a:t>
                      </a:r>
                      <a:r>
                        <a:rPr altLang="en-US" sz="4300" lang="en-US"/>
                        <a:t>t</a:t>
                      </a:r>
                      <a:r>
                        <a:rPr altLang="en-US" sz="4300" lang="en-US"/>
                        <a:t>h</a:t>
                      </a:r>
                      <a:r>
                        <a:rPr altLang="en-US" sz="4300" lang="en-US"/>
                        <a:t>e</a:t>
                      </a:r>
                      <a:r>
                        <a:rPr altLang="en-US" sz="4300" lang="en-US"/>
                        <a:t> </a:t>
                      </a:r>
                      <a:r>
                        <a:rPr altLang="en-US" sz="4300" lang="en-US"/>
                        <a:t>t</a:t>
                      </a:r>
                      <a:r>
                        <a:rPr altLang="en-US" sz="4300" lang="en-US"/>
                        <a:t>a</a:t>
                      </a:r>
                      <a:r>
                        <a:rPr altLang="en-US" sz="4300" lang="en-US"/>
                        <a:t>b</a:t>
                      </a:r>
                      <a:r>
                        <a:rPr altLang="en-US" sz="4300" lang="en-US"/>
                        <a:t>l</a:t>
                      </a:r>
                      <a:r>
                        <a:rPr altLang="en-US" sz="4300" lang="en-US"/>
                        <a:t>e</a:t>
                      </a:r>
                      <a:r>
                        <a:rPr altLang="en-US" sz="4300" lang="en-US"/>
                        <a:t>.</a:t>
                      </a:r>
                      <a:endParaRPr altLang="en-US" sz="4300" lang="en-US"/>
                    </a:p>
                    <a:p>
                      <a:endParaRPr altLang="en-US" sz="4300" lang="en-US"/>
                    </a:p>
                    <a:p>
                      <a:r>
                        <a:rPr altLang="en-US" sz="4300" lang="en-US"/>
                        <a:t>किताब</a:t>
                      </a:r>
                      <a:r>
                        <a:rPr altLang="en-US" sz="4300" lang="en-US"/>
                        <a:t> </a:t>
                      </a:r>
                      <a:r>
                        <a:rPr altLang="en-US" sz="4300" lang="en-US"/>
                        <a:t>मेज</a:t>
                      </a:r>
                      <a:r>
                        <a:rPr altLang="en-US" sz="4300" lang="en-US"/>
                        <a:t> </a:t>
                      </a:r>
                      <a:r>
                        <a:rPr altLang="en-US" sz="4300" lang="en-US"/>
                        <a:t>पर</a:t>
                      </a:r>
                      <a:r>
                        <a:rPr altLang="en-US" sz="4300" lang="en-US"/>
                        <a:t> </a:t>
                      </a:r>
                      <a:r>
                        <a:rPr altLang="en-US" sz="4300" lang="en-US"/>
                        <a:t>थ</a:t>
                      </a:r>
                      <a:r>
                        <a:rPr altLang="en-US" sz="4300" lang="en-US"/>
                        <a:t>ी</a:t>
                      </a:r>
                      <a:r>
                        <a:rPr altLang="en-US" sz="4300" lang="en-US"/>
                        <a:t>।</a:t>
                      </a:r>
                      <a:endParaRPr altLang="en-US" sz="4300" lang="en-US"/>
                    </a:p>
                  </a:txBody>
                  <a:tcPr/>
                </a:tc>
              </a:tr>
            </a:tbl>
          </a:graphicData>
        </a:graphic>
      </p:graphicFrame>
      <p:sp>
        <p:nvSpPr>
          <p:cNvPr id="1049939" name=""/>
          <p:cNvSpPr txBox="1"/>
          <p:nvPr/>
        </p:nvSpPr>
        <p:spPr>
          <a:xfrm>
            <a:off x="454301" y="265806"/>
            <a:ext cx="10416064" cy="675640"/>
          </a:xfrm>
          <a:prstGeom prst="rect"/>
        </p:spPr>
        <p:txBody>
          <a:bodyPr rtlCol="0" wrap="square">
            <a:spAutoFit/>
          </a:bodyPr>
          <a:p>
            <a:r>
              <a:rPr b="1" sz="3900" lang="en-US">
                <a:solidFill>
                  <a:srgbClr val="000080"/>
                </a:solidFill>
              </a:rPr>
              <a:t>ENGLISH</a:t>
            </a:r>
            <a:r>
              <a:rPr b="1" sz="3900" lang="en-US">
                <a:solidFill>
                  <a:srgbClr val="000080"/>
                </a:solidFill>
              </a:rPr>
              <a:t> </a:t>
            </a:r>
            <a:r>
              <a:rPr b="1" sz="3900" lang="en-US">
                <a:solidFill>
                  <a:srgbClr val="000080"/>
                </a:solidFill>
              </a:rPr>
              <a:t>TO</a:t>
            </a:r>
            <a:r>
              <a:rPr b="1" sz="3900" lang="en-US">
                <a:solidFill>
                  <a:srgbClr val="000080"/>
                </a:solidFill>
              </a:rPr>
              <a:t> </a:t>
            </a:r>
            <a:r>
              <a:rPr b="1" sz="3900" lang="en-US">
                <a:solidFill>
                  <a:srgbClr val="000080"/>
                </a:solidFill>
              </a:rPr>
              <a:t>HINDI</a:t>
            </a:r>
            <a:r>
              <a:rPr b="1" sz="3900" lang="en-US">
                <a:solidFill>
                  <a:srgbClr val="000080"/>
                </a:solidFill>
              </a:rPr>
              <a:t> </a:t>
            </a:r>
            <a:r>
              <a:rPr b="1" sz="3900" lang="en-US">
                <a:solidFill>
                  <a:srgbClr val="000080"/>
                </a:solidFill>
              </a:rPr>
              <a:t>T</a:t>
            </a:r>
            <a:r>
              <a:rPr b="1" sz="3900" lang="en-US">
                <a:solidFill>
                  <a:srgbClr val="000080"/>
                </a:solidFill>
              </a:rPr>
              <a:t>R</a:t>
            </a:r>
            <a:r>
              <a:rPr b="1" sz="3900" lang="en-US">
                <a:solidFill>
                  <a:srgbClr val="000080"/>
                </a:solidFill>
              </a:rPr>
              <a:t>A</a:t>
            </a:r>
            <a:r>
              <a:rPr b="1" sz="3900" lang="en-US">
                <a:solidFill>
                  <a:srgbClr val="000080"/>
                </a:solidFill>
              </a:rPr>
              <a:t>N</a:t>
            </a:r>
            <a:r>
              <a:rPr b="1" sz="3900" lang="en-US">
                <a:solidFill>
                  <a:srgbClr val="000080"/>
                </a:solidFill>
              </a:rPr>
              <a:t>S</a:t>
            </a:r>
            <a:r>
              <a:rPr b="1" sz="3900" lang="en-US">
                <a:solidFill>
                  <a:srgbClr val="000080"/>
                </a:solidFill>
              </a:rPr>
              <a:t>L</a:t>
            </a:r>
            <a:r>
              <a:rPr b="1" sz="3900" lang="en-US">
                <a:solidFill>
                  <a:srgbClr val="000080"/>
                </a:solidFill>
              </a:rPr>
              <a:t>A</a:t>
            </a:r>
            <a:r>
              <a:rPr b="1" sz="3900" lang="en-US">
                <a:solidFill>
                  <a:srgbClr val="000080"/>
                </a:solidFill>
              </a:rPr>
              <a:t>T</a:t>
            </a:r>
            <a:r>
              <a:rPr b="1" sz="3900" lang="en-US">
                <a:solidFill>
                  <a:srgbClr val="000080"/>
                </a:solidFill>
              </a:rPr>
              <a:t>I</a:t>
            </a:r>
            <a:r>
              <a:rPr b="1" sz="3900" lang="en-US">
                <a:solidFill>
                  <a:srgbClr val="000080"/>
                </a:solidFill>
              </a:rPr>
              <a:t>O</a:t>
            </a:r>
            <a:r>
              <a:rPr b="1" sz="3900" lang="en-US">
                <a:solidFill>
                  <a:srgbClr val="000080"/>
                </a:solidFill>
              </a:rPr>
              <a:t>N</a:t>
            </a:r>
            <a:endParaRPr b="1" sz="3900" lang="en-US">
              <a:solidFill>
                <a:srgbClr val="000080"/>
              </a:solidFill>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85" name=""/>
        <p:cNvGrpSpPr/>
        <p:nvPr/>
      </p:nvGrpSpPr>
      <p:grpSpPr>
        <a:xfrm>
          <a:off x="0" y="0"/>
          <a:ext cx="0" cy="0"/>
          <a:chOff x="0" y="0"/>
          <a:chExt cx="0" cy="0"/>
        </a:xfrm>
      </p:grpSpPr>
      <p:sp>
        <p:nvSpPr>
          <p:cNvPr id="1049940" name=""/>
          <p:cNvSpPr>
            <a:spLocks noGrp="1"/>
          </p:cNvSpPr>
          <p:nvPr>
            <p:ph type="sldNum" sz="quarter" idx="12"/>
          </p:nvPr>
        </p:nvSpPr>
        <p:spPr/>
        <p:txBody>
          <a:bodyPr/>
          <a:p>
            <a:fld id="{89CD6E39-4852-418B-BA35-BEEEB494AB9E}" type="slidenum">
              <a:rPr lang="en-US" smtClean="0"/>
              <a:t>18</a:t>
            </a:fld>
            <a:endParaRPr lang="en-US"/>
          </a:p>
        </p:txBody>
      </p:sp>
      <p:graphicFrame>
        <p:nvGraphicFramePr>
          <p:cNvPr id="4194331" name=""/>
          <p:cNvGraphicFramePr>
            <a:graphicFrameLocks/>
          </p:cNvGraphicFramePr>
          <p:nvPr/>
        </p:nvGraphicFramePr>
        <p:xfrm>
          <a:off x="775337" y="1589039"/>
          <a:ext cx="9773993" cy="2310330"/>
        </p:xfrm>
        <a:graphic>
          <a:graphicData uri="http://schemas.openxmlformats.org/drawingml/2006/table">
            <a:tbl>
              <a:tblPr firstRow="0" firstCol="0" lastRow="0" lastCol="0" bandRow="1" bandCol="0">
                <a:tableStyleId>{BC89EF96-8CEA-46FF-86C4-4CE0E7609803}</a:tableStyleId>
              </a:tblPr>
              <a:tblGrid>
                <a:gridCol w="9773993"/>
              </a:tblGrid>
              <a:tr h="734154">
                <a:tc>
                  <a:txBody>
                    <a:bodyPr/>
                    <a:lstStyle/>
                    <a:p>
                      <a:r>
                        <a:rPr altLang="en-US" sz="4100" lang="en-US"/>
                        <a:t>I</a:t>
                      </a:r>
                      <a:r>
                        <a:rPr altLang="en-US" sz="4100" lang="en-US"/>
                        <a:t> </a:t>
                      </a:r>
                      <a:r>
                        <a:rPr altLang="en-US" sz="4100" lang="en-US"/>
                        <a:t>w</a:t>
                      </a:r>
                      <a:r>
                        <a:rPr altLang="en-US" sz="4100" lang="en-US"/>
                        <a:t>i</a:t>
                      </a:r>
                      <a:r>
                        <a:rPr altLang="en-US" sz="4100" lang="en-US"/>
                        <a:t>l</a:t>
                      </a:r>
                      <a:r>
                        <a:rPr altLang="en-US" sz="4100" lang="en-US"/>
                        <a:t>l</a:t>
                      </a:r>
                      <a:r>
                        <a:rPr altLang="en-US" sz="4100" lang="en-US"/>
                        <a:t> </a:t>
                      </a:r>
                      <a:r>
                        <a:rPr altLang="en-US" sz="4100" lang="en-US"/>
                        <a:t>visit</a:t>
                      </a:r>
                      <a:r>
                        <a:rPr altLang="en-US" sz="4100" lang="en-US"/>
                        <a:t> </a:t>
                      </a:r>
                      <a:r>
                        <a:rPr altLang="en-US" sz="4100" lang="en-US"/>
                        <a:t>him</a:t>
                      </a:r>
                      <a:r>
                        <a:rPr altLang="en-US" sz="4100" lang="en-US"/>
                        <a:t> </a:t>
                      </a:r>
                      <a:r>
                        <a:rPr altLang="en-US" sz="4100" lang="en-US"/>
                        <a:t>on</a:t>
                      </a:r>
                      <a:r>
                        <a:rPr altLang="en-US" sz="4100" lang="en-US"/>
                        <a:t> </a:t>
                      </a:r>
                      <a:r>
                        <a:rPr altLang="en-US" sz="4100" lang="en-US"/>
                        <a:t>Monday</a:t>
                      </a:r>
                      <a:r>
                        <a:rPr altLang="en-US" sz="4100" lang="en-US"/>
                        <a:t>.</a:t>
                      </a:r>
                      <a:endParaRPr altLang="en-US" sz="4100" lang="en-US"/>
                    </a:p>
                    <a:p>
                      <a:endParaRPr altLang="en-US" sz="4100" lang="en-US"/>
                    </a:p>
                    <a:p>
                      <a:r>
                        <a:rPr altLang="en-US" sz="4100" lang="en-US"/>
                        <a:t>मैं</a:t>
                      </a:r>
                      <a:r>
                        <a:rPr altLang="en-US" sz="4100" lang="en-US"/>
                        <a:t> उसके</a:t>
                      </a:r>
                      <a:r>
                        <a:rPr altLang="en-US" sz="4100" lang="en-US"/>
                        <a:t> यहां</a:t>
                      </a:r>
                      <a:r>
                        <a:rPr altLang="en-US" sz="4100" lang="en-US"/>
                        <a:t> सोमवार</a:t>
                      </a:r>
                      <a:r>
                        <a:rPr altLang="en-US" sz="4100" lang="en-US"/>
                        <a:t> को</a:t>
                      </a:r>
                      <a:r>
                        <a:rPr altLang="en-US" sz="4100" lang="en-US"/>
                        <a:t> जाऊंगा</a:t>
                      </a:r>
                      <a:r>
                        <a:rPr altLang="en-US" sz="4100" lang="en-US"/>
                        <a:t>।</a:t>
                      </a:r>
                      <a:endParaRPr altLang="en-US" sz="4100" lang="en-US"/>
                    </a:p>
                  </a:txBody>
                  <a:tcPr/>
                </a:tc>
              </a:tr>
              <a:tr h="275308">
                <a:tc>
                  <a:txBody>
                    <a:bodyPr/>
                    <a:lstStyle/>
                    <a:p>
                      <a:endParaRPr altLang="en-US" sz="2300" lang="en-US"/>
                    </a:p>
                  </a:txBody>
                  <a:tcPr/>
                </a:tc>
              </a:tr>
              <a:tr h="734154">
                <a:tc>
                  <a:txBody>
                    <a:bodyPr/>
                    <a:lstStyle/>
                    <a:p>
                      <a:r>
                        <a:rPr altLang="en-US" sz="4300" lang="en-US"/>
                        <a:t>I reached</a:t>
                      </a:r>
                      <a:r>
                        <a:rPr altLang="en-US" sz="4300" lang="en-US"/>
                        <a:t> office</a:t>
                      </a:r>
                      <a:r>
                        <a:rPr altLang="en-US" sz="4300" lang="en-US"/>
                        <a:t> in</a:t>
                      </a:r>
                      <a:r>
                        <a:rPr altLang="en-US" sz="4300" lang="en-US"/>
                        <a:t> time</a:t>
                      </a:r>
                      <a:r>
                        <a:rPr altLang="en-US" sz="4300" lang="en-US"/>
                        <a:t>.</a:t>
                      </a:r>
                      <a:endParaRPr altLang="en-US" sz="4300" lang="en-US"/>
                    </a:p>
                    <a:p>
                      <a:endParaRPr altLang="en-US" sz="4300" lang="en-US"/>
                    </a:p>
                    <a:p>
                      <a:r>
                        <a:rPr altLang="en-US" sz="4300" lang="en-US"/>
                        <a:t>मैं</a:t>
                      </a:r>
                      <a:r>
                        <a:rPr altLang="en-US" sz="4300" lang="en-US"/>
                        <a:t> कार्यालय</a:t>
                      </a:r>
                      <a:r>
                        <a:rPr altLang="en-US" sz="4300" lang="en-US"/>
                        <a:t> समय पर</a:t>
                      </a:r>
                      <a:r>
                        <a:rPr altLang="en-US" sz="4300" lang="en-US"/>
                        <a:t> पहुंचा</a:t>
                      </a:r>
                      <a:r>
                        <a:rPr altLang="en-US" sz="4300" lang="en-US"/>
                        <a:t>।</a:t>
                      </a:r>
                      <a:endParaRPr altLang="en-US" sz="4300" lang="en-US"/>
                    </a:p>
                  </a:txBody>
                  <a:tcPr/>
                </a:tc>
              </a:tr>
            </a:tbl>
          </a:graphicData>
        </a:graphic>
      </p:graphicFrame>
      <p:sp>
        <p:nvSpPr>
          <p:cNvPr id="1049941" name=""/>
          <p:cNvSpPr txBox="1"/>
          <p:nvPr/>
        </p:nvSpPr>
        <p:spPr>
          <a:xfrm>
            <a:off x="460670" y="521036"/>
            <a:ext cx="10403324" cy="624840"/>
          </a:xfrm>
          <a:prstGeom prst="rect"/>
        </p:spPr>
        <p:txBody>
          <a:bodyPr rtlCol="0" wrap="square">
            <a:spAutoFit/>
          </a:bodyPr>
          <a:p>
            <a:r>
              <a:rPr b="1" sz="3600" lang="en-US">
                <a:solidFill>
                  <a:srgbClr val="000080"/>
                </a:solidFill>
              </a:rPr>
              <a:t>ENGLISH</a:t>
            </a:r>
            <a:r>
              <a:rPr b="1" sz="3600" lang="en-US">
                <a:solidFill>
                  <a:srgbClr val="000080"/>
                </a:solidFill>
              </a:rPr>
              <a:t> </a:t>
            </a:r>
            <a:r>
              <a:rPr b="1" sz="3600" lang="en-US">
                <a:solidFill>
                  <a:srgbClr val="000080"/>
                </a:solidFill>
              </a:rPr>
              <a:t>TO</a:t>
            </a:r>
            <a:r>
              <a:rPr b="1" sz="3600" lang="en-US">
                <a:solidFill>
                  <a:srgbClr val="000080"/>
                </a:solidFill>
              </a:rPr>
              <a:t> </a:t>
            </a:r>
            <a:r>
              <a:rPr b="1" sz="3600" lang="en-US">
                <a:solidFill>
                  <a:srgbClr val="000080"/>
                </a:solidFill>
              </a:rPr>
              <a:t>HINDI</a:t>
            </a:r>
            <a:r>
              <a:rPr b="1" sz="3600" lang="en-US">
                <a:solidFill>
                  <a:srgbClr val="000080"/>
                </a:solidFill>
              </a:rPr>
              <a:t> </a:t>
            </a:r>
            <a:r>
              <a:rPr b="1" sz="3600" lang="en-US">
                <a:solidFill>
                  <a:srgbClr val="000080"/>
                </a:solidFill>
              </a:rPr>
              <a:t>T</a:t>
            </a:r>
            <a:r>
              <a:rPr b="1" sz="3600" lang="en-US">
                <a:solidFill>
                  <a:srgbClr val="000080"/>
                </a:solidFill>
              </a:rPr>
              <a:t>R</a:t>
            </a:r>
            <a:r>
              <a:rPr b="1" sz="3600" lang="en-US">
                <a:solidFill>
                  <a:srgbClr val="000080"/>
                </a:solidFill>
              </a:rPr>
              <a:t>A</a:t>
            </a:r>
            <a:r>
              <a:rPr b="1" sz="3600" lang="en-US">
                <a:solidFill>
                  <a:srgbClr val="000080"/>
                </a:solidFill>
              </a:rPr>
              <a:t>N</a:t>
            </a:r>
            <a:r>
              <a:rPr b="1" sz="3600" lang="en-US">
                <a:solidFill>
                  <a:srgbClr val="000080"/>
                </a:solidFill>
              </a:rPr>
              <a:t>S</a:t>
            </a:r>
            <a:r>
              <a:rPr b="1" sz="3600" lang="en-US">
                <a:solidFill>
                  <a:srgbClr val="000080"/>
                </a:solidFill>
              </a:rPr>
              <a:t>L</a:t>
            </a:r>
            <a:r>
              <a:rPr b="1" sz="3600" lang="en-US">
                <a:solidFill>
                  <a:srgbClr val="000080"/>
                </a:solidFill>
              </a:rPr>
              <a:t>A</a:t>
            </a:r>
            <a:r>
              <a:rPr b="1" sz="3600" lang="en-US">
                <a:solidFill>
                  <a:srgbClr val="000080"/>
                </a:solidFill>
              </a:rPr>
              <a:t>T</a:t>
            </a:r>
            <a:r>
              <a:rPr b="1" sz="3600" lang="en-US">
                <a:solidFill>
                  <a:srgbClr val="000080"/>
                </a:solidFill>
              </a:rPr>
              <a:t>I</a:t>
            </a:r>
            <a:r>
              <a:rPr b="1" sz="3600" lang="en-US">
                <a:solidFill>
                  <a:srgbClr val="000080"/>
                </a:solidFill>
              </a:rPr>
              <a:t>O</a:t>
            </a:r>
            <a:r>
              <a:rPr b="1" sz="3600" lang="en-US">
                <a:solidFill>
                  <a:srgbClr val="000080"/>
                </a:solidFill>
              </a:rPr>
              <a:t>N</a:t>
            </a:r>
            <a:endParaRPr b="1" sz="3600" lang="en-US">
              <a:solidFill>
                <a:srgbClr val="000080"/>
              </a:solidFill>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86" name=""/>
        <p:cNvGrpSpPr/>
        <p:nvPr/>
      </p:nvGrpSpPr>
      <p:grpSpPr>
        <a:xfrm>
          <a:off x="0" y="0"/>
          <a:ext cx="0" cy="0"/>
          <a:chOff x="0" y="0"/>
          <a:chExt cx="0" cy="0"/>
        </a:xfrm>
      </p:grpSpPr>
      <p:sp>
        <p:nvSpPr>
          <p:cNvPr id="1049942" name=""/>
          <p:cNvSpPr>
            <a:spLocks noGrp="1"/>
          </p:cNvSpPr>
          <p:nvPr>
            <p:ph type="sldNum" sz="quarter" idx="12"/>
          </p:nvPr>
        </p:nvSpPr>
        <p:spPr/>
        <p:txBody>
          <a:bodyPr/>
          <a:p>
            <a:fld id="{89CD6E39-4852-418B-BA35-BEEEB494AB9E}" type="slidenum">
              <a:rPr lang="en-US" smtClean="0"/>
              <a:t>19</a:t>
            </a:fld>
            <a:endParaRPr lang="en-US"/>
          </a:p>
        </p:txBody>
      </p:sp>
      <p:graphicFrame>
        <p:nvGraphicFramePr>
          <p:cNvPr id="4194332" name=""/>
          <p:cNvGraphicFramePr>
            <a:graphicFrameLocks/>
          </p:cNvGraphicFramePr>
          <p:nvPr/>
        </p:nvGraphicFramePr>
        <p:xfrm>
          <a:off x="775337" y="1589039"/>
          <a:ext cx="9773993" cy="2310330"/>
        </p:xfrm>
        <a:graphic>
          <a:graphicData uri="http://schemas.openxmlformats.org/drawingml/2006/table">
            <a:tbl>
              <a:tblPr firstRow="0" firstCol="0" lastRow="0" lastCol="0" bandRow="1" bandCol="0">
                <a:tableStyleId>{BC89EF96-8CEA-46FF-86C4-4CE0E7609803}</a:tableStyleId>
              </a:tblPr>
              <a:tblGrid>
                <a:gridCol w="9773993"/>
              </a:tblGrid>
              <a:tr h="734154">
                <a:tc>
                  <a:txBody>
                    <a:bodyPr/>
                    <a:lstStyle/>
                    <a:p>
                      <a:r>
                        <a:rPr altLang="en-US" sz="4100" lang="en-US"/>
                        <a:t>I</a:t>
                      </a:r>
                      <a:r>
                        <a:rPr altLang="en-US" sz="4100" lang="en-US"/>
                        <a:t> met him</a:t>
                      </a:r>
                      <a:r>
                        <a:rPr altLang="en-US" sz="4100" lang="en-US"/>
                        <a:t> in</a:t>
                      </a:r>
                      <a:r>
                        <a:rPr altLang="en-US" sz="4100" lang="en-US"/>
                        <a:t> his</a:t>
                      </a:r>
                      <a:r>
                        <a:rPr altLang="en-US" sz="4100" lang="en-US"/>
                        <a:t> house</a:t>
                      </a:r>
                      <a:r>
                        <a:rPr altLang="en-US" sz="4100" lang="en-US"/>
                        <a:t>.</a:t>
                      </a:r>
                      <a:endParaRPr altLang="en-US" sz="4100" lang="en-US"/>
                    </a:p>
                    <a:p>
                      <a:endParaRPr altLang="en-US" sz="4100" lang="en-US"/>
                    </a:p>
                    <a:p>
                      <a:r>
                        <a:rPr altLang="en-US" sz="4100" lang="en-US"/>
                        <a:t>मैं</a:t>
                      </a:r>
                      <a:r>
                        <a:rPr altLang="en-US" sz="4100" lang="en-US"/>
                        <a:t> उससे</a:t>
                      </a:r>
                      <a:r>
                        <a:rPr altLang="en-US" sz="4100" lang="en-US"/>
                        <a:t> उसके</a:t>
                      </a:r>
                      <a:r>
                        <a:rPr altLang="en-US" sz="4100" lang="en-US"/>
                        <a:t> घर</a:t>
                      </a:r>
                      <a:r>
                        <a:rPr altLang="en-US" sz="4100" lang="en-US"/>
                        <a:t> पर</a:t>
                      </a:r>
                      <a:r>
                        <a:rPr altLang="en-US" sz="4100" lang="en-US"/>
                        <a:t> मिला</a:t>
                      </a:r>
                      <a:r>
                        <a:rPr altLang="en-US" sz="4100" lang="en-US"/>
                        <a:t>।</a:t>
                      </a:r>
                      <a:endParaRPr altLang="en-US" sz="4100" lang="en-US"/>
                    </a:p>
                  </a:txBody>
                  <a:tcPr/>
                </a:tc>
              </a:tr>
              <a:tr h="275308">
                <a:tc>
                  <a:txBody>
                    <a:bodyPr/>
                    <a:lstStyle/>
                    <a:p>
                      <a:endParaRPr altLang="en-US" sz="2300" lang="en-US"/>
                    </a:p>
                  </a:txBody>
                  <a:tcPr/>
                </a:tc>
              </a:tr>
              <a:tr h="734154">
                <a:tc>
                  <a:txBody>
                    <a:bodyPr/>
                    <a:lstStyle/>
                    <a:p>
                      <a:r>
                        <a:rPr altLang="en-US" sz="4300" lang="en-US"/>
                        <a:t>I</a:t>
                      </a:r>
                      <a:r>
                        <a:rPr altLang="en-US" sz="4300" lang="en-US"/>
                        <a:t> have</a:t>
                      </a:r>
                      <a:r>
                        <a:rPr altLang="en-US" sz="4300" lang="en-US"/>
                        <a:t> lost</a:t>
                      </a:r>
                      <a:r>
                        <a:rPr altLang="en-US" sz="4300" lang="en-US"/>
                        <a:t> my</a:t>
                      </a:r>
                      <a:r>
                        <a:rPr altLang="en-US" sz="4300" lang="en-US"/>
                        <a:t> pen</a:t>
                      </a:r>
                      <a:r>
                        <a:rPr altLang="en-US" sz="4300" lang="en-US"/>
                        <a:t>.</a:t>
                      </a:r>
                      <a:endParaRPr altLang="en-US" sz="4300" lang="en-US"/>
                    </a:p>
                    <a:p>
                      <a:endParaRPr altLang="en-US" sz="4300" lang="en-US"/>
                    </a:p>
                    <a:p>
                      <a:r>
                        <a:rPr altLang="en-US" sz="4300" lang="en-US"/>
                        <a:t>मेरा</a:t>
                      </a:r>
                      <a:r>
                        <a:rPr altLang="en-US" sz="4300" lang="en-US"/>
                        <a:t> पेन</a:t>
                      </a:r>
                      <a:r>
                        <a:rPr altLang="en-US" sz="4300" lang="en-US"/>
                        <a:t> खो</a:t>
                      </a:r>
                      <a:r>
                        <a:rPr altLang="en-US" sz="4300" lang="en-US"/>
                        <a:t> गया</a:t>
                      </a:r>
                      <a:r>
                        <a:rPr altLang="en-US" sz="4300" lang="en-US"/>
                        <a:t> है</a:t>
                      </a:r>
                      <a:r>
                        <a:rPr altLang="en-US" sz="4300" lang="en-US"/>
                        <a:t>।</a:t>
                      </a:r>
                      <a:endParaRPr altLang="en-US" sz="4300" lang="en-US"/>
                    </a:p>
                  </a:txBody>
                  <a:tcPr/>
                </a:tc>
              </a:tr>
            </a:tbl>
          </a:graphicData>
        </a:graphic>
      </p:graphicFrame>
      <p:sp>
        <p:nvSpPr>
          <p:cNvPr id="1049944" name=""/>
          <p:cNvSpPr txBox="1"/>
          <p:nvPr/>
        </p:nvSpPr>
        <p:spPr>
          <a:xfrm>
            <a:off x="460670" y="521036"/>
            <a:ext cx="10403324" cy="624840"/>
          </a:xfrm>
          <a:prstGeom prst="rect"/>
        </p:spPr>
        <p:txBody>
          <a:bodyPr rtlCol="0" wrap="square">
            <a:spAutoFit/>
          </a:bodyPr>
          <a:p>
            <a:r>
              <a:rPr b="1" sz="3600" lang="en-US">
                <a:solidFill>
                  <a:srgbClr val="000080"/>
                </a:solidFill>
              </a:rPr>
              <a:t>ENGLISH</a:t>
            </a:r>
            <a:r>
              <a:rPr b="1" sz="3600" lang="en-US">
                <a:solidFill>
                  <a:srgbClr val="000080"/>
                </a:solidFill>
              </a:rPr>
              <a:t> </a:t>
            </a:r>
            <a:r>
              <a:rPr b="1" sz="3600" lang="en-US">
                <a:solidFill>
                  <a:srgbClr val="000080"/>
                </a:solidFill>
              </a:rPr>
              <a:t>TO</a:t>
            </a:r>
            <a:r>
              <a:rPr b="1" sz="3600" lang="en-US">
                <a:solidFill>
                  <a:srgbClr val="000080"/>
                </a:solidFill>
              </a:rPr>
              <a:t> </a:t>
            </a:r>
            <a:r>
              <a:rPr b="1" sz="3600" lang="en-US">
                <a:solidFill>
                  <a:srgbClr val="000080"/>
                </a:solidFill>
              </a:rPr>
              <a:t>HINDI</a:t>
            </a:r>
            <a:r>
              <a:rPr b="1" sz="3600" lang="en-US">
                <a:solidFill>
                  <a:srgbClr val="000080"/>
                </a:solidFill>
              </a:rPr>
              <a:t> </a:t>
            </a:r>
            <a:r>
              <a:rPr b="1" sz="3600" lang="en-US">
                <a:solidFill>
                  <a:srgbClr val="000080"/>
                </a:solidFill>
              </a:rPr>
              <a:t>T</a:t>
            </a:r>
            <a:r>
              <a:rPr b="1" sz="3600" lang="en-US">
                <a:solidFill>
                  <a:srgbClr val="000080"/>
                </a:solidFill>
              </a:rPr>
              <a:t>R</a:t>
            </a:r>
            <a:r>
              <a:rPr b="1" sz="3600" lang="en-US">
                <a:solidFill>
                  <a:srgbClr val="000080"/>
                </a:solidFill>
              </a:rPr>
              <a:t>A</a:t>
            </a:r>
            <a:r>
              <a:rPr b="1" sz="3600" lang="en-US">
                <a:solidFill>
                  <a:srgbClr val="000080"/>
                </a:solidFill>
              </a:rPr>
              <a:t>N</a:t>
            </a:r>
            <a:r>
              <a:rPr b="1" sz="3600" lang="en-US">
                <a:solidFill>
                  <a:srgbClr val="000080"/>
                </a:solidFill>
              </a:rPr>
              <a:t>S</a:t>
            </a:r>
            <a:r>
              <a:rPr b="1" sz="3600" lang="en-US">
                <a:solidFill>
                  <a:srgbClr val="000080"/>
                </a:solidFill>
              </a:rPr>
              <a:t>L</a:t>
            </a:r>
            <a:r>
              <a:rPr b="1" sz="3600" lang="en-US">
                <a:solidFill>
                  <a:srgbClr val="000080"/>
                </a:solidFill>
              </a:rPr>
              <a:t>A</a:t>
            </a:r>
            <a:r>
              <a:rPr b="1" sz="3600" lang="en-US">
                <a:solidFill>
                  <a:srgbClr val="000080"/>
                </a:solidFill>
              </a:rPr>
              <a:t>T</a:t>
            </a:r>
            <a:r>
              <a:rPr b="1" sz="3600" lang="en-US">
                <a:solidFill>
                  <a:srgbClr val="000080"/>
                </a:solidFill>
              </a:rPr>
              <a:t>I</a:t>
            </a:r>
            <a:r>
              <a:rPr b="1" sz="3600" lang="en-US">
                <a:solidFill>
                  <a:srgbClr val="000080"/>
                </a:solidFill>
              </a:rPr>
              <a:t>O</a:t>
            </a:r>
            <a:r>
              <a:rPr b="1" sz="3600" lang="en-US">
                <a:solidFill>
                  <a:srgbClr val="000080"/>
                </a:solidFill>
              </a:rPr>
              <a:t>N</a:t>
            </a:r>
            <a:endParaRPr b="1" sz="3600" lang="en-US">
              <a:solidFill>
                <a:srgbClr val="000080"/>
              </a:solidFill>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59" name=""/>
        <p:cNvGrpSpPr/>
        <p:nvPr/>
      </p:nvGrpSpPr>
      <p:grpSpPr>
        <a:xfrm>
          <a:off x="0" y="0"/>
          <a:ext cx="0" cy="0"/>
          <a:chOff x="0" y="0"/>
          <a:chExt cx="0" cy="0"/>
        </a:xfrm>
      </p:grpSpPr>
      <p:pic>
        <p:nvPicPr>
          <p:cNvPr id="2097155" name="Picture 3"/>
          <p:cNvPicPr>
            <a:picLocks noChangeAspect="1"/>
          </p:cNvPicPr>
          <p:nvPr/>
        </p:nvPicPr>
        <p:blipFill>
          <a:blip xmlns:r="http://schemas.openxmlformats.org/officeDocument/2006/relationships" r:embed="rId1"/>
          <a:stretch>
            <a:fillRect/>
          </a:stretch>
        </p:blipFill>
        <p:spPr>
          <a:xfrm>
            <a:off x="0" y="0"/>
            <a:ext cx="12193434" cy="6858000"/>
          </a:xfrm>
          <a:prstGeom prst="rect"/>
        </p:spPr>
      </p:pic>
      <p:sp>
        <p:nvSpPr>
          <p:cNvPr id="1049928" name=""/>
          <p:cNvSpPr txBox="1"/>
          <p:nvPr/>
        </p:nvSpPr>
        <p:spPr>
          <a:xfrm>
            <a:off x="4029321" y="4887284"/>
            <a:ext cx="7271439" cy="1539240"/>
          </a:xfrm>
          <a:prstGeom prst="rect"/>
        </p:spPr>
        <p:txBody>
          <a:bodyPr rtlCol="0" wrap="square">
            <a:spAutoFit/>
          </a:bodyPr>
          <a:p>
            <a:pPr algn="ctr"/>
            <a:r>
              <a:rPr b="1" sz="3200" lang="en-US">
                <a:solidFill>
                  <a:srgbClr val="000000"/>
                </a:solidFill>
              </a:rPr>
              <a:t>"</a:t>
            </a:r>
            <a:r>
              <a:rPr b="1" sz="3200" lang="en-US">
                <a:solidFill>
                  <a:srgbClr val="000000"/>
                </a:solidFill>
              </a:rPr>
              <a:t>सरदार </a:t>
            </a:r>
            <a:r>
              <a:rPr b="1" sz="3200" lang="en-US">
                <a:solidFill>
                  <a:srgbClr val="000000"/>
                </a:solidFill>
              </a:rPr>
              <a:t>पटेल </a:t>
            </a:r>
            <a:r>
              <a:rPr b="1" sz="3200" lang="en-US">
                <a:solidFill>
                  <a:srgbClr val="000000"/>
                </a:solidFill>
              </a:rPr>
              <a:t>ने</a:t>
            </a:r>
            <a:r>
              <a:rPr b="1" sz="3200" lang="en-US">
                <a:solidFill>
                  <a:srgbClr val="000000"/>
                </a:solidFill>
              </a:rPr>
              <a:t> हमें</a:t>
            </a:r>
            <a:r>
              <a:rPr b="1" sz="3200" lang="en-US">
                <a:solidFill>
                  <a:srgbClr val="000000"/>
                </a:solidFill>
              </a:rPr>
              <a:t> </a:t>
            </a:r>
            <a:r>
              <a:rPr b="1" sz="3200" lang="en-US">
                <a:solidFill>
                  <a:srgbClr val="FF0000"/>
                </a:solidFill>
              </a:rPr>
              <a:t>एक </a:t>
            </a:r>
            <a:r>
              <a:rPr b="1" sz="3200" lang="en-US">
                <a:solidFill>
                  <a:srgbClr val="FF0000"/>
                </a:solidFill>
              </a:rPr>
              <a:t>भारत </a:t>
            </a:r>
            <a:r>
              <a:rPr b="1" sz="3200" lang="en-US">
                <a:solidFill>
                  <a:srgbClr val="000000"/>
                </a:solidFill>
              </a:rPr>
              <a:t>दिया</a:t>
            </a:r>
            <a:r>
              <a:rPr b="1" sz="3200" lang="en-US">
                <a:solidFill>
                  <a:srgbClr val="000000"/>
                </a:solidFill>
              </a:rPr>
              <a:t>। अब 125 करोड़ भारतीयों का कर्तव्य है कि वह सामूहिक रूप से इसे </a:t>
            </a:r>
            <a:r>
              <a:rPr b="1" sz="3200" lang="en-US">
                <a:solidFill>
                  <a:srgbClr val="FF0000"/>
                </a:solidFill>
              </a:rPr>
              <a:t>श्रेष्ठ</a:t>
            </a:r>
            <a:r>
              <a:rPr b="1" sz="3200" lang="en-US">
                <a:solidFill>
                  <a:srgbClr val="FF0000"/>
                </a:solidFill>
              </a:rPr>
              <a:t> </a:t>
            </a:r>
            <a:r>
              <a:rPr b="1" sz="3200" lang="en-US">
                <a:solidFill>
                  <a:srgbClr val="FF0000"/>
                </a:solidFill>
              </a:rPr>
              <a:t>भारत</a:t>
            </a:r>
            <a:r>
              <a:rPr b="1" sz="3200" lang="en-US">
                <a:solidFill>
                  <a:srgbClr val="FF0000"/>
                </a:solidFill>
              </a:rPr>
              <a:t> </a:t>
            </a:r>
            <a:r>
              <a:rPr b="1" sz="3200" lang="en-US">
                <a:solidFill>
                  <a:srgbClr val="000000"/>
                </a:solidFill>
              </a:rPr>
              <a:t>बना सकें</a:t>
            </a:r>
            <a:r>
              <a:rPr b="1" sz="3200" lang="en-US">
                <a:solidFill>
                  <a:srgbClr val="000000"/>
                </a:solidFill>
              </a:rPr>
              <a:t>।</a:t>
            </a:r>
            <a:r>
              <a:rPr b="1" sz="3200" lang="en-US">
                <a:solidFill>
                  <a:srgbClr val="000000"/>
                </a:solidFill>
              </a:rPr>
              <a:t>"</a:t>
            </a:r>
            <a:endParaRPr b="1" sz="3200" lang="en-US">
              <a:solidFill>
                <a:srgbClr val="000000"/>
              </a:solidFill>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87" name=""/>
        <p:cNvGrpSpPr/>
        <p:nvPr/>
      </p:nvGrpSpPr>
      <p:grpSpPr>
        <a:xfrm>
          <a:off x="0" y="0"/>
          <a:ext cx="0" cy="0"/>
          <a:chOff x="0" y="0"/>
          <a:chExt cx="0" cy="0"/>
        </a:xfrm>
      </p:grpSpPr>
      <p:sp>
        <p:nvSpPr>
          <p:cNvPr id="1049943" name=""/>
          <p:cNvSpPr>
            <a:spLocks noGrp="1"/>
          </p:cNvSpPr>
          <p:nvPr>
            <p:ph type="sldNum" sz="quarter" idx="12"/>
          </p:nvPr>
        </p:nvSpPr>
        <p:spPr/>
        <p:txBody>
          <a:bodyPr/>
          <a:p>
            <a:fld id="{89CD6E39-4852-418B-BA35-BEEEB494AB9E}" type="slidenum">
              <a:rPr lang="en-US" smtClean="0"/>
              <a:t>20</a:t>
            </a:fld>
            <a:endParaRPr lang="en-US"/>
          </a:p>
        </p:txBody>
      </p:sp>
      <p:graphicFrame>
        <p:nvGraphicFramePr>
          <p:cNvPr id="4194333" name=""/>
          <p:cNvGraphicFramePr>
            <a:graphicFrameLocks/>
          </p:cNvGraphicFramePr>
          <p:nvPr/>
        </p:nvGraphicFramePr>
        <p:xfrm>
          <a:off x="775337" y="1589039"/>
          <a:ext cx="9773993" cy="2310330"/>
        </p:xfrm>
        <a:graphic>
          <a:graphicData uri="http://schemas.openxmlformats.org/drawingml/2006/table">
            <a:tbl>
              <a:tblPr firstRow="0" firstCol="0" lastRow="0" lastCol="0" bandRow="1" bandCol="0">
                <a:tableStyleId>{BC89EF96-8CEA-46FF-86C4-4CE0E7609803}</a:tableStyleId>
              </a:tblPr>
              <a:tblGrid>
                <a:gridCol w="9773993"/>
              </a:tblGrid>
              <a:tr h="734154">
                <a:tc>
                  <a:txBody>
                    <a:bodyPr/>
                    <a:lstStyle/>
                    <a:p>
                      <a:r>
                        <a:rPr altLang="en-US" sz="4100" lang="en-US"/>
                        <a:t>I</a:t>
                      </a:r>
                      <a:r>
                        <a:rPr altLang="en-US" sz="4100" lang="en-US"/>
                        <a:t> have</a:t>
                      </a:r>
                      <a:r>
                        <a:rPr altLang="en-US" sz="4100" lang="en-US"/>
                        <a:t> passed</a:t>
                      </a:r>
                      <a:r>
                        <a:rPr altLang="en-US" sz="4100" lang="en-US"/>
                        <a:t> </a:t>
                      </a:r>
                      <a:r>
                        <a:rPr altLang="en-US" sz="4100" lang="en-US"/>
                        <a:t>M</a:t>
                      </a:r>
                      <a:r>
                        <a:rPr altLang="en-US" sz="4100" lang="en-US"/>
                        <a:t>.</a:t>
                      </a:r>
                      <a:r>
                        <a:rPr altLang="en-US" sz="4100" lang="en-US"/>
                        <a:t>A</a:t>
                      </a:r>
                      <a:r>
                        <a:rPr altLang="en-US" sz="4100" lang="en-US"/>
                        <a:t>.</a:t>
                      </a:r>
                      <a:r>
                        <a:rPr altLang="en-US" sz="4100" lang="en-US"/>
                        <a:t> examination</a:t>
                      </a:r>
                      <a:r>
                        <a:rPr altLang="en-US" sz="4100" lang="en-US"/>
                        <a:t>.</a:t>
                      </a:r>
                      <a:endParaRPr altLang="en-US" sz="4100" lang="en-US"/>
                    </a:p>
                    <a:p>
                      <a:endParaRPr altLang="en-US" sz="4100" lang="en-US"/>
                    </a:p>
                    <a:p>
                      <a:r>
                        <a:rPr altLang="en-US" sz="4100" lang="en-US"/>
                        <a:t>मैंने</a:t>
                      </a:r>
                      <a:r>
                        <a:rPr altLang="en-US" sz="4100" lang="en-US"/>
                        <a:t> </a:t>
                      </a:r>
                      <a:r>
                        <a:rPr altLang="en-US" sz="4100" lang="en-US"/>
                        <a:t>M</a:t>
                      </a:r>
                      <a:r>
                        <a:rPr altLang="en-US" sz="4100" lang="en-US"/>
                        <a:t>.</a:t>
                      </a:r>
                      <a:r>
                        <a:rPr altLang="en-US" sz="4100" lang="en-US"/>
                        <a:t>A</a:t>
                      </a:r>
                      <a:r>
                        <a:rPr altLang="en-US" sz="4100" lang="en-US"/>
                        <a:t>.</a:t>
                      </a:r>
                      <a:r>
                        <a:rPr altLang="en-US" sz="4100" lang="en-US"/>
                        <a:t> की</a:t>
                      </a:r>
                      <a:r>
                        <a:rPr altLang="en-US" sz="4100" lang="en-US"/>
                        <a:t> परीक्षा</a:t>
                      </a:r>
                      <a:r>
                        <a:rPr altLang="en-US" sz="4100" lang="en-US"/>
                        <a:t> पास</a:t>
                      </a:r>
                      <a:r>
                        <a:rPr altLang="en-US" sz="4100" lang="en-US"/>
                        <a:t> कर</a:t>
                      </a:r>
                      <a:r>
                        <a:rPr altLang="en-US" sz="4100" lang="en-US"/>
                        <a:t> ली</a:t>
                      </a:r>
                      <a:r>
                        <a:rPr altLang="en-US" sz="4100" lang="en-US"/>
                        <a:t> है</a:t>
                      </a:r>
                      <a:r>
                        <a:rPr altLang="en-US" sz="4100" lang="en-US"/>
                        <a:t>।</a:t>
                      </a:r>
                      <a:endParaRPr altLang="en-US" sz="4100" lang="en-US"/>
                    </a:p>
                  </a:txBody>
                  <a:tcPr/>
                </a:tc>
              </a:tr>
              <a:tr h="275308">
                <a:tc>
                  <a:txBody>
                    <a:bodyPr/>
                    <a:lstStyle/>
                    <a:p>
                      <a:endParaRPr altLang="en-US" sz="2300" lang="en-US"/>
                    </a:p>
                  </a:txBody>
                  <a:tcPr/>
                </a:tc>
              </a:tr>
              <a:tr h="734154">
                <a:tc>
                  <a:txBody>
                    <a:bodyPr/>
                    <a:lstStyle/>
                    <a:p>
                      <a:r>
                        <a:rPr altLang="en-US" sz="4300" lang="en-US"/>
                        <a:t>I</a:t>
                      </a:r>
                      <a:r>
                        <a:rPr altLang="en-US" sz="4300" lang="en-US"/>
                        <a:t> have</a:t>
                      </a:r>
                      <a:r>
                        <a:rPr altLang="en-US" sz="4300" lang="en-US"/>
                        <a:t> pain</a:t>
                      </a:r>
                      <a:r>
                        <a:rPr altLang="en-US" sz="4300" lang="en-US"/>
                        <a:t> in</a:t>
                      </a:r>
                      <a:r>
                        <a:rPr altLang="en-US" sz="4300" lang="en-US"/>
                        <a:t> my</a:t>
                      </a:r>
                      <a:r>
                        <a:rPr altLang="en-US" sz="4300" lang="en-US"/>
                        <a:t> neck</a:t>
                      </a:r>
                      <a:r>
                        <a:rPr altLang="en-US" sz="4300" lang="en-US"/>
                        <a:t>.</a:t>
                      </a:r>
                      <a:endParaRPr altLang="en-US" sz="4300" lang="en-US"/>
                    </a:p>
                    <a:p>
                      <a:endParaRPr altLang="en-US" sz="4300" lang="en-US"/>
                    </a:p>
                    <a:p>
                      <a:r>
                        <a:rPr altLang="en-US" sz="4300" lang="en-US"/>
                        <a:t>मेरी</a:t>
                      </a:r>
                      <a:r>
                        <a:rPr altLang="en-US" sz="4300" lang="en-US"/>
                        <a:t> गर्दन</a:t>
                      </a:r>
                      <a:r>
                        <a:rPr altLang="en-US" sz="4300" lang="en-US"/>
                        <a:t> में</a:t>
                      </a:r>
                      <a:r>
                        <a:rPr altLang="en-US" sz="4300" lang="en-US"/>
                        <a:t> दर्द</a:t>
                      </a:r>
                      <a:r>
                        <a:rPr altLang="en-US" sz="4300" lang="en-US"/>
                        <a:t> है</a:t>
                      </a:r>
                      <a:r>
                        <a:rPr altLang="en-US" sz="4300" lang="en-US"/>
                        <a:t>।</a:t>
                      </a:r>
                      <a:endParaRPr altLang="en-US" sz="4300" lang="en-US"/>
                    </a:p>
                  </a:txBody>
                  <a:tcPr/>
                </a:tc>
              </a:tr>
            </a:tbl>
          </a:graphicData>
        </a:graphic>
      </p:graphicFrame>
      <p:sp>
        <p:nvSpPr>
          <p:cNvPr id="1049945" name=""/>
          <p:cNvSpPr txBox="1"/>
          <p:nvPr/>
        </p:nvSpPr>
        <p:spPr>
          <a:xfrm>
            <a:off x="460670" y="521036"/>
            <a:ext cx="10403324" cy="624840"/>
          </a:xfrm>
          <a:prstGeom prst="rect"/>
        </p:spPr>
        <p:txBody>
          <a:bodyPr rtlCol="0" wrap="square">
            <a:spAutoFit/>
          </a:bodyPr>
          <a:p>
            <a:r>
              <a:rPr b="1" sz="3600" lang="en-US">
                <a:solidFill>
                  <a:srgbClr val="000080"/>
                </a:solidFill>
              </a:rPr>
              <a:t>ENGLISH</a:t>
            </a:r>
            <a:r>
              <a:rPr b="1" sz="3600" lang="en-US">
                <a:solidFill>
                  <a:srgbClr val="000080"/>
                </a:solidFill>
              </a:rPr>
              <a:t> </a:t>
            </a:r>
            <a:r>
              <a:rPr b="1" sz="3600" lang="en-US">
                <a:solidFill>
                  <a:srgbClr val="000080"/>
                </a:solidFill>
              </a:rPr>
              <a:t>TO</a:t>
            </a:r>
            <a:r>
              <a:rPr b="1" sz="3600" lang="en-US">
                <a:solidFill>
                  <a:srgbClr val="000080"/>
                </a:solidFill>
              </a:rPr>
              <a:t> </a:t>
            </a:r>
            <a:r>
              <a:rPr b="1" sz="3600" lang="en-US">
                <a:solidFill>
                  <a:srgbClr val="000080"/>
                </a:solidFill>
              </a:rPr>
              <a:t>HINDI</a:t>
            </a:r>
            <a:r>
              <a:rPr b="1" sz="3600" lang="en-US">
                <a:solidFill>
                  <a:srgbClr val="000080"/>
                </a:solidFill>
              </a:rPr>
              <a:t> </a:t>
            </a:r>
            <a:r>
              <a:rPr b="1" sz="3600" lang="en-US">
                <a:solidFill>
                  <a:srgbClr val="000080"/>
                </a:solidFill>
              </a:rPr>
              <a:t>T</a:t>
            </a:r>
            <a:r>
              <a:rPr b="1" sz="3600" lang="en-US">
                <a:solidFill>
                  <a:srgbClr val="000080"/>
                </a:solidFill>
              </a:rPr>
              <a:t>R</a:t>
            </a:r>
            <a:r>
              <a:rPr b="1" sz="3600" lang="en-US">
                <a:solidFill>
                  <a:srgbClr val="000080"/>
                </a:solidFill>
              </a:rPr>
              <a:t>A</a:t>
            </a:r>
            <a:r>
              <a:rPr b="1" sz="3600" lang="en-US">
                <a:solidFill>
                  <a:srgbClr val="000080"/>
                </a:solidFill>
              </a:rPr>
              <a:t>N</a:t>
            </a:r>
            <a:r>
              <a:rPr b="1" sz="3600" lang="en-US">
                <a:solidFill>
                  <a:srgbClr val="000080"/>
                </a:solidFill>
              </a:rPr>
              <a:t>S</a:t>
            </a:r>
            <a:r>
              <a:rPr b="1" sz="3600" lang="en-US">
                <a:solidFill>
                  <a:srgbClr val="000080"/>
                </a:solidFill>
              </a:rPr>
              <a:t>L</a:t>
            </a:r>
            <a:r>
              <a:rPr b="1" sz="3600" lang="en-US">
                <a:solidFill>
                  <a:srgbClr val="000080"/>
                </a:solidFill>
              </a:rPr>
              <a:t>A</a:t>
            </a:r>
            <a:r>
              <a:rPr b="1" sz="3600" lang="en-US">
                <a:solidFill>
                  <a:srgbClr val="000080"/>
                </a:solidFill>
              </a:rPr>
              <a:t>T</a:t>
            </a:r>
            <a:r>
              <a:rPr b="1" sz="3600" lang="en-US">
                <a:solidFill>
                  <a:srgbClr val="000080"/>
                </a:solidFill>
              </a:rPr>
              <a:t>I</a:t>
            </a:r>
            <a:r>
              <a:rPr b="1" sz="3600" lang="en-US">
                <a:solidFill>
                  <a:srgbClr val="000080"/>
                </a:solidFill>
              </a:rPr>
              <a:t>O</a:t>
            </a:r>
            <a:r>
              <a:rPr b="1" sz="3600" lang="en-US">
                <a:solidFill>
                  <a:srgbClr val="000080"/>
                </a:solidFill>
              </a:rPr>
              <a:t>N</a:t>
            </a:r>
            <a:endParaRPr b="1" sz="3600" lang="en-US">
              <a:solidFill>
                <a:srgbClr val="000080"/>
              </a:solidFill>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89" name=""/>
        <p:cNvGrpSpPr/>
        <p:nvPr/>
      </p:nvGrpSpPr>
      <p:grpSpPr>
        <a:xfrm>
          <a:off x="0" y="0"/>
          <a:ext cx="0" cy="0"/>
          <a:chOff x="0" y="0"/>
          <a:chExt cx="0" cy="0"/>
        </a:xfrm>
      </p:grpSpPr>
      <p:sp>
        <p:nvSpPr>
          <p:cNvPr id="1049951" name=""/>
          <p:cNvSpPr>
            <a:spLocks noGrp="1"/>
          </p:cNvSpPr>
          <p:nvPr>
            <p:ph type="sldNum" sz="quarter" idx="12"/>
          </p:nvPr>
        </p:nvSpPr>
        <p:spPr/>
        <p:txBody>
          <a:bodyPr/>
          <a:p>
            <a:fld id="{89CD6E39-4852-418B-BA35-BEEEB494AB9E}" type="slidenum">
              <a:rPr lang="en-US" smtClean="0"/>
              <a:t>21</a:t>
            </a:fld>
            <a:endParaRPr lang="en-US"/>
          </a:p>
        </p:txBody>
      </p:sp>
      <p:sp>
        <p:nvSpPr>
          <p:cNvPr id="1049952" name=""/>
          <p:cNvSpPr txBox="1"/>
          <p:nvPr/>
        </p:nvSpPr>
        <p:spPr>
          <a:xfrm>
            <a:off x="460670" y="521036"/>
            <a:ext cx="10403324" cy="624840"/>
          </a:xfrm>
          <a:prstGeom prst="rect"/>
        </p:spPr>
        <p:txBody>
          <a:bodyPr rtlCol="0" wrap="square">
            <a:spAutoFit/>
          </a:bodyPr>
          <a:p>
            <a:r>
              <a:rPr b="1" sz="3600" lang="en-US">
                <a:solidFill>
                  <a:srgbClr val="000080"/>
                </a:solidFill>
              </a:rPr>
              <a:t>वर्तमान</a:t>
            </a:r>
            <a:r>
              <a:rPr b="1" sz="3600" lang="en-US">
                <a:solidFill>
                  <a:srgbClr val="000080"/>
                </a:solidFill>
              </a:rPr>
              <a:t> </a:t>
            </a:r>
            <a:r>
              <a:rPr b="1" sz="3600" lang="en-US">
                <a:solidFill>
                  <a:srgbClr val="000080"/>
                </a:solidFill>
              </a:rPr>
              <a:t>का</a:t>
            </a:r>
            <a:r>
              <a:rPr b="1" sz="3600" lang="en-US">
                <a:solidFill>
                  <a:srgbClr val="000080"/>
                </a:solidFill>
              </a:rPr>
              <a:t>ल</a:t>
            </a:r>
            <a:r>
              <a:rPr b="1" sz="3600" lang="en-US">
                <a:solidFill>
                  <a:srgbClr val="000080"/>
                </a:solidFill>
              </a:rPr>
              <a:t> </a:t>
            </a:r>
            <a:r>
              <a:rPr b="1" sz="3600" lang="en-US">
                <a:solidFill>
                  <a:srgbClr val="000080"/>
                </a:solidFill>
              </a:rPr>
              <a:t>के</a:t>
            </a:r>
            <a:r>
              <a:rPr b="1" sz="3600" lang="en-US">
                <a:solidFill>
                  <a:srgbClr val="000080"/>
                </a:solidFill>
              </a:rPr>
              <a:t> </a:t>
            </a:r>
            <a:r>
              <a:rPr b="1" sz="3600" lang="en-US">
                <a:solidFill>
                  <a:srgbClr val="000080"/>
                </a:solidFill>
              </a:rPr>
              <a:t>वाक्य</a:t>
            </a:r>
            <a:r>
              <a:rPr b="1" sz="3600" lang="en-US">
                <a:solidFill>
                  <a:srgbClr val="000080"/>
                </a:solidFill>
              </a:rPr>
              <a:t> </a:t>
            </a:r>
            <a:r>
              <a:rPr b="1" sz="3600" lang="en-US">
                <a:solidFill>
                  <a:srgbClr val="000080"/>
                </a:solidFill>
              </a:rPr>
              <a:t>(</a:t>
            </a:r>
            <a:r>
              <a:rPr b="1" sz="3600" lang="en-US">
                <a:solidFill>
                  <a:srgbClr val="000080"/>
                </a:solidFill>
              </a:rPr>
              <a:t> </a:t>
            </a:r>
            <a:r>
              <a:rPr b="1" sz="3600" lang="en-US">
                <a:solidFill>
                  <a:srgbClr val="000080"/>
                </a:solidFill>
              </a:rPr>
              <a:t>Sentence</a:t>
            </a:r>
            <a:r>
              <a:rPr b="1" sz="3600" lang="en-US">
                <a:solidFill>
                  <a:srgbClr val="000080"/>
                </a:solidFill>
              </a:rPr>
              <a:t> </a:t>
            </a:r>
            <a:r>
              <a:rPr b="1" sz="3600" lang="en-US">
                <a:solidFill>
                  <a:srgbClr val="000080"/>
                </a:solidFill>
              </a:rPr>
              <a:t>of</a:t>
            </a:r>
            <a:r>
              <a:rPr b="1" sz="3600" lang="en-US">
                <a:solidFill>
                  <a:srgbClr val="000080"/>
                </a:solidFill>
              </a:rPr>
              <a:t> present</a:t>
            </a:r>
            <a:r>
              <a:rPr b="1" sz="3600" lang="en-US">
                <a:solidFill>
                  <a:srgbClr val="000080"/>
                </a:solidFill>
              </a:rPr>
              <a:t> tense</a:t>
            </a:r>
            <a:r>
              <a:rPr b="1" sz="3600" lang="en-US">
                <a:solidFill>
                  <a:srgbClr val="000080"/>
                </a:solidFill>
              </a:rPr>
              <a:t>)</a:t>
            </a:r>
            <a:endParaRPr b="1" sz="3600" lang="en-US">
              <a:solidFill>
                <a:srgbClr val="000080"/>
              </a:solidFill>
            </a:endParaRPr>
          </a:p>
        </p:txBody>
      </p:sp>
      <p:graphicFrame>
        <p:nvGraphicFramePr>
          <p:cNvPr id="4194335" name=""/>
          <p:cNvGraphicFramePr>
            <a:graphicFrameLocks/>
          </p:cNvGraphicFramePr>
          <p:nvPr/>
        </p:nvGraphicFramePr>
        <p:xfrm>
          <a:off x="775337" y="1589039"/>
          <a:ext cx="9863394" cy="2514067"/>
        </p:xfrm>
        <a:graphic>
          <a:graphicData uri="http://schemas.openxmlformats.org/drawingml/2006/table">
            <a:tbl>
              <a:tblPr firstRow="0" firstCol="0" lastRow="0" lastCol="0" bandRow="1" bandCol="0">
                <a:tableStyleId>{BC89EF96-8CEA-46FF-86C4-4CE0E7609803}</a:tableStyleId>
              </a:tblPr>
              <a:tblGrid>
                <a:gridCol w="4931697"/>
                <a:gridCol w="4931697"/>
              </a:tblGrid>
              <a:tr h="1109536">
                <a:tc>
                  <a:txBody>
                    <a:bodyPr/>
                    <a:lstStyle/>
                    <a:p>
                      <a:r>
                        <a:rPr altLang="en-US" sz="4100" lang="en-US"/>
                        <a:t>मैं</a:t>
                      </a:r>
                      <a:r>
                        <a:rPr altLang="en-US" sz="4100" lang="en-US"/>
                        <a:t> पत्र</a:t>
                      </a:r>
                      <a:r>
                        <a:rPr altLang="en-US" sz="4100" lang="en-US"/>
                        <a:t> लिखता</a:t>
                      </a:r>
                      <a:r>
                        <a:rPr altLang="en-US" sz="4100" lang="en-US"/>
                        <a:t> </a:t>
                      </a:r>
                      <a:r>
                        <a:rPr altLang="en-US" sz="4100" lang="en-US"/>
                        <a:t>हूं</a:t>
                      </a:r>
                      <a:r>
                        <a:rPr altLang="en-US" sz="4100" lang="en-US"/>
                        <a:t>।</a:t>
                      </a:r>
                      <a:endParaRPr altLang="en-US" sz="4100" lang="en-US"/>
                    </a:p>
                    <a:p>
                      <a:endParaRPr altLang="en-US" sz="4100" lang="en-US"/>
                    </a:p>
                    <a:p>
                      <a:r>
                        <a:rPr altLang="en-US" sz="4100" lang="en-US"/>
                        <a:t>I</a:t>
                      </a:r>
                      <a:r>
                        <a:rPr altLang="en-US" sz="4100" lang="en-US"/>
                        <a:t> </a:t>
                      </a:r>
                      <a:r>
                        <a:rPr altLang="en-US" sz="4100" lang="en-US"/>
                        <a:t>write</a:t>
                      </a:r>
                      <a:r>
                        <a:rPr altLang="en-US" sz="4100" lang="en-US"/>
                        <a:t> </a:t>
                      </a:r>
                      <a:r>
                        <a:rPr altLang="en-US" sz="4100" lang="en-US"/>
                        <a:t>a</a:t>
                      </a:r>
                      <a:r>
                        <a:rPr altLang="en-US" sz="4100" lang="en-US"/>
                        <a:t> letter</a:t>
                      </a:r>
                      <a:r>
                        <a:rPr altLang="en-US" sz="4100" lang="en-US"/>
                        <a:t>.</a:t>
                      </a:r>
                      <a:endParaRPr altLang="en-US" sz="4100" lang="en-US"/>
                    </a:p>
                  </a:txBody>
                  <a:tcPr/>
                </a:tc>
                <a:tc>
                  <a:txBody>
                    <a:bodyPr/>
                    <a:lstStyle/>
                    <a:p>
                      <a:r>
                        <a:rPr altLang="en-US" sz="3900" lang="en-US"/>
                        <a:t>मैंने</a:t>
                      </a:r>
                      <a:r>
                        <a:rPr altLang="en-US" sz="3900" lang="en-US"/>
                        <a:t> पत्र</a:t>
                      </a:r>
                      <a:r>
                        <a:rPr altLang="en-US" sz="3900" lang="en-US"/>
                        <a:t> लिख</a:t>
                      </a:r>
                      <a:r>
                        <a:rPr altLang="en-US" sz="3900" lang="en-US"/>
                        <a:t> दिया</a:t>
                      </a:r>
                      <a:r>
                        <a:rPr altLang="en-US" sz="3900" lang="en-US"/>
                        <a:t> है</a:t>
                      </a:r>
                      <a:r>
                        <a:rPr altLang="en-US" sz="3900" lang="en-US"/>
                        <a:t>।</a:t>
                      </a:r>
                      <a:endParaRPr altLang="en-US" sz="3900" lang="en-US"/>
                    </a:p>
                    <a:p>
                      <a:endParaRPr altLang="en-US" sz="3900" lang="en-US"/>
                    </a:p>
                    <a:p>
                      <a:r>
                        <a:rPr altLang="en-US" sz="3900" lang="en-US"/>
                        <a:t>I</a:t>
                      </a:r>
                      <a:r>
                        <a:rPr altLang="en-US" sz="3900" lang="en-US"/>
                        <a:t> </a:t>
                      </a:r>
                      <a:r>
                        <a:rPr altLang="en-US" sz="3900" lang="en-US"/>
                        <a:t>have</a:t>
                      </a:r>
                      <a:r>
                        <a:rPr altLang="en-US" sz="3900" lang="en-US"/>
                        <a:t> </a:t>
                      </a:r>
                      <a:r>
                        <a:rPr altLang="en-US" sz="3900" lang="en-US"/>
                        <a:t>written</a:t>
                      </a:r>
                      <a:r>
                        <a:rPr altLang="en-US" sz="3900" lang="en-US"/>
                        <a:t> a letter</a:t>
                      </a:r>
                      <a:r>
                        <a:rPr altLang="en-US" sz="3900" lang="en-US"/>
                        <a:t>.</a:t>
                      </a:r>
                      <a:endParaRPr altLang="en-US" sz="3900" lang="en-US"/>
                    </a:p>
                  </a:txBody>
                  <a:tcPr/>
                </a:tc>
              </a:tr>
              <a:tr h="250966">
                <a:tc>
                  <a:txBody>
                    <a:bodyPr/>
                    <a:lstStyle/>
                    <a:p>
                      <a:endParaRPr altLang="en-US" sz="2300" lang="en-US"/>
                    </a:p>
                  </a:txBody>
                  <a:tcPr/>
                </a:tc>
                <a:tc>
                  <a:txBody>
                    <a:bodyPr/>
                    <a:lstStyle/>
                    <a:p>
                      <a:endParaRPr altLang="en-US" lang="en-US"/>
                    </a:p>
                  </a:txBody>
                  <a:tcPr/>
                </a:tc>
              </a:tr>
              <a:tr h="1153565">
                <a:tc>
                  <a:txBody>
                    <a:bodyPr/>
                    <a:lstStyle/>
                    <a:p>
                      <a:r>
                        <a:rPr altLang="en-US" sz="4300" lang="en-US"/>
                        <a:t>मैं पत्र</a:t>
                      </a:r>
                      <a:r>
                        <a:rPr altLang="en-US" sz="4300" lang="en-US"/>
                        <a:t> लिख</a:t>
                      </a:r>
                      <a:r>
                        <a:rPr altLang="en-US" sz="4300" lang="en-US"/>
                        <a:t> रहा</a:t>
                      </a:r>
                      <a:r>
                        <a:rPr altLang="en-US" sz="4300" lang="en-US"/>
                        <a:t> हूं</a:t>
                      </a:r>
                      <a:r>
                        <a:rPr altLang="en-US" sz="4300" lang="en-US"/>
                        <a:t>।</a:t>
                      </a:r>
                      <a:endParaRPr altLang="en-US" sz="4300" lang="en-US"/>
                    </a:p>
                    <a:p>
                      <a:endParaRPr altLang="en-US" sz="4300" lang="en-US"/>
                    </a:p>
                    <a:p>
                      <a:r>
                        <a:rPr altLang="en-US" sz="4300" lang="en-US"/>
                        <a:t>I am</a:t>
                      </a:r>
                      <a:r>
                        <a:rPr altLang="en-US" sz="4300" lang="en-US"/>
                        <a:t> writing</a:t>
                      </a:r>
                      <a:r>
                        <a:rPr altLang="en-US" sz="4300" lang="en-US"/>
                        <a:t> a</a:t>
                      </a:r>
                      <a:r>
                        <a:rPr altLang="en-US" sz="4300" lang="en-US"/>
                        <a:t> letter</a:t>
                      </a:r>
                      <a:r>
                        <a:rPr altLang="en-US" sz="4300" lang="en-US"/>
                        <a:t>.</a:t>
                      </a:r>
                      <a:endParaRPr altLang="en-US" sz="4300" lang="en-US"/>
                    </a:p>
                  </a:txBody>
                  <a:tcPr/>
                </a:tc>
                <a:tc>
                  <a:txBody>
                    <a:bodyPr/>
                    <a:lstStyle/>
                    <a:p>
                      <a:r>
                        <a:rPr altLang="en-US" sz="3800" lang="en-US"/>
                        <a:t>मैं</a:t>
                      </a:r>
                      <a:r>
                        <a:rPr altLang="en-US" sz="3800" lang="en-US"/>
                        <a:t> 1 घंटे</a:t>
                      </a:r>
                      <a:r>
                        <a:rPr altLang="en-US" sz="3800" lang="en-US"/>
                        <a:t> से</a:t>
                      </a:r>
                      <a:r>
                        <a:rPr altLang="en-US" sz="3800" lang="en-US"/>
                        <a:t> पत्र</a:t>
                      </a:r>
                      <a:r>
                        <a:rPr altLang="en-US" sz="3800" lang="en-US"/>
                        <a:t> लिख रहा</a:t>
                      </a:r>
                      <a:r>
                        <a:rPr altLang="en-US" sz="3800" lang="en-US"/>
                        <a:t> हूं</a:t>
                      </a:r>
                      <a:r>
                        <a:rPr altLang="en-US" sz="3800" lang="en-US"/>
                        <a:t>।</a:t>
                      </a:r>
                      <a:endParaRPr altLang="en-US" sz="3800" lang="en-US"/>
                    </a:p>
                    <a:p>
                      <a:endParaRPr altLang="en-US" sz="3800" lang="en-US"/>
                    </a:p>
                    <a:p>
                      <a:r>
                        <a:rPr altLang="en-US" sz="3800" lang="en-US"/>
                        <a:t>I</a:t>
                      </a:r>
                      <a:r>
                        <a:rPr altLang="en-US" sz="3800" lang="en-US"/>
                        <a:t> </a:t>
                      </a:r>
                      <a:r>
                        <a:rPr altLang="en-US" sz="3800" lang="en-US"/>
                        <a:t>have</a:t>
                      </a:r>
                      <a:r>
                        <a:rPr altLang="en-US" sz="3800" lang="en-US"/>
                        <a:t> been</a:t>
                      </a:r>
                      <a:r>
                        <a:rPr altLang="en-US" sz="3800" lang="en-US"/>
                        <a:t> writing</a:t>
                      </a:r>
                      <a:r>
                        <a:rPr altLang="en-US" sz="3800" lang="en-US"/>
                        <a:t> a letter</a:t>
                      </a:r>
                      <a:r>
                        <a:rPr altLang="en-US" sz="3800" lang="en-US"/>
                        <a:t> for</a:t>
                      </a:r>
                      <a:r>
                        <a:rPr altLang="en-US" sz="3800" lang="en-US"/>
                        <a:t> 1 hour</a:t>
                      </a:r>
                      <a:r>
                        <a:rPr altLang="en-US" sz="3800" lang="en-US"/>
                        <a:t>.</a:t>
                      </a:r>
                      <a:endParaRPr altLang="en-US" sz="3800" lang="en-US"/>
                    </a:p>
                  </a:txBody>
                  <a:tcPr/>
                </a:tc>
              </a:tr>
            </a:tbl>
          </a:graphicData>
        </a:graphic>
      </p:graphicFrame>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91" name=""/>
        <p:cNvGrpSpPr/>
        <p:nvPr/>
      </p:nvGrpSpPr>
      <p:grpSpPr>
        <a:xfrm>
          <a:off x="0" y="0"/>
          <a:ext cx="0" cy="0"/>
          <a:chOff x="0" y="0"/>
          <a:chExt cx="0" cy="0"/>
        </a:xfrm>
      </p:grpSpPr>
      <p:sp>
        <p:nvSpPr>
          <p:cNvPr id="1049954" name=""/>
          <p:cNvSpPr>
            <a:spLocks noGrp="1"/>
          </p:cNvSpPr>
          <p:nvPr>
            <p:ph type="sldNum" sz="quarter" idx="12"/>
          </p:nvPr>
        </p:nvSpPr>
        <p:spPr/>
        <p:txBody>
          <a:bodyPr/>
          <a:p>
            <a:fld id="{89CD6E39-4852-418B-BA35-BEEEB494AB9E}" type="slidenum">
              <a:rPr lang="en-US" smtClean="0"/>
              <a:t>22</a:t>
            </a:fld>
            <a:endParaRPr lang="en-US"/>
          </a:p>
        </p:txBody>
      </p:sp>
      <p:sp>
        <p:nvSpPr>
          <p:cNvPr id="1049956" name=""/>
          <p:cNvSpPr txBox="1"/>
          <p:nvPr/>
        </p:nvSpPr>
        <p:spPr>
          <a:xfrm>
            <a:off x="460670" y="521036"/>
            <a:ext cx="10403324" cy="624840"/>
          </a:xfrm>
          <a:prstGeom prst="rect"/>
        </p:spPr>
        <p:txBody>
          <a:bodyPr rtlCol="0" wrap="square">
            <a:spAutoFit/>
          </a:bodyPr>
          <a:p>
            <a:r>
              <a:rPr b="1" sz="3600" lang="en-US">
                <a:solidFill>
                  <a:srgbClr val="000080"/>
                </a:solidFill>
              </a:rPr>
              <a:t>भूत</a:t>
            </a:r>
            <a:r>
              <a:rPr b="1" sz="3600" lang="en-US">
                <a:solidFill>
                  <a:srgbClr val="000080"/>
                </a:solidFill>
              </a:rPr>
              <a:t>का</a:t>
            </a:r>
            <a:r>
              <a:rPr b="1" sz="3600" lang="en-US">
                <a:solidFill>
                  <a:srgbClr val="000080"/>
                </a:solidFill>
              </a:rPr>
              <a:t>ल</a:t>
            </a:r>
            <a:r>
              <a:rPr b="1" sz="3600" lang="en-US">
                <a:solidFill>
                  <a:srgbClr val="000080"/>
                </a:solidFill>
              </a:rPr>
              <a:t> </a:t>
            </a:r>
            <a:r>
              <a:rPr b="1" sz="3600" lang="en-US">
                <a:solidFill>
                  <a:srgbClr val="000080"/>
                </a:solidFill>
              </a:rPr>
              <a:t>के</a:t>
            </a:r>
            <a:r>
              <a:rPr b="1" sz="3600" lang="en-US">
                <a:solidFill>
                  <a:srgbClr val="000080"/>
                </a:solidFill>
              </a:rPr>
              <a:t> </a:t>
            </a:r>
            <a:r>
              <a:rPr b="1" sz="3600" lang="en-US">
                <a:solidFill>
                  <a:srgbClr val="000080"/>
                </a:solidFill>
              </a:rPr>
              <a:t>वाक्य</a:t>
            </a:r>
            <a:r>
              <a:rPr b="1" sz="3600" lang="en-US">
                <a:solidFill>
                  <a:srgbClr val="000080"/>
                </a:solidFill>
              </a:rPr>
              <a:t> </a:t>
            </a:r>
            <a:r>
              <a:rPr b="1" sz="3600" lang="en-US">
                <a:solidFill>
                  <a:srgbClr val="000080"/>
                </a:solidFill>
              </a:rPr>
              <a:t>(</a:t>
            </a:r>
            <a:r>
              <a:rPr b="1" sz="3600" lang="en-US">
                <a:solidFill>
                  <a:srgbClr val="000080"/>
                </a:solidFill>
              </a:rPr>
              <a:t> </a:t>
            </a:r>
            <a:r>
              <a:rPr b="1" sz="3600" lang="en-US">
                <a:solidFill>
                  <a:srgbClr val="000080"/>
                </a:solidFill>
              </a:rPr>
              <a:t>Sentence</a:t>
            </a:r>
            <a:r>
              <a:rPr b="1" sz="3600" lang="en-US">
                <a:solidFill>
                  <a:srgbClr val="000080"/>
                </a:solidFill>
              </a:rPr>
              <a:t> </a:t>
            </a:r>
            <a:r>
              <a:rPr b="1" sz="3600" lang="en-US">
                <a:solidFill>
                  <a:srgbClr val="000080"/>
                </a:solidFill>
              </a:rPr>
              <a:t>of</a:t>
            </a:r>
            <a:r>
              <a:rPr b="1" sz="3600" lang="en-US">
                <a:solidFill>
                  <a:srgbClr val="000080"/>
                </a:solidFill>
              </a:rPr>
              <a:t> </a:t>
            </a:r>
            <a:r>
              <a:rPr b="1" sz="3600" lang="en-US">
                <a:solidFill>
                  <a:srgbClr val="000080"/>
                </a:solidFill>
              </a:rPr>
              <a:t>p</a:t>
            </a:r>
            <a:r>
              <a:rPr b="1" sz="3600" lang="en-US">
                <a:solidFill>
                  <a:srgbClr val="000080"/>
                </a:solidFill>
              </a:rPr>
              <a:t>a</a:t>
            </a:r>
            <a:r>
              <a:rPr b="1" sz="3600" lang="en-US">
                <a:solidFill>
                  <a:srgbClr val="000080"/>
                </a:solidFill>
              </a:rPr>
              <a:t>s</a:t>
            </a:r>
            <a:r>
              <a:rPr b="1" sz="3600" lang="en-US">
                <a:solidFill>
                  <a:srgbClr val="000080"/>
                </a:solidFill>
              </a:rPr>
              <a:t>t</a:t>
            </a:r>
            <a:r>
              <a:rPr b="1" sz="3600" lang="en-US">
                <a:solidFill>
                  <a:srgbClr val="000080"/>
                </a:solidFill>
              </a:rPr>
              <a:t> tense</a:t>
            </a:r>
            <a:r>
              <a:rPr b="1" sz="3600" lang="en-US">
                <a:solidFill>
                  <a:srgbClr val="000080"/>
                </a:solidFill>
              </a:rPr>
              <a:t>)</a:t>
            </a:r>
            <a:endParaRPr b="1" sz="3600" lang="en-US">
              <a:solidFill>
                <a:srgbClr val="000080"/>
              </a:solidFill>
            </a:endParaRPr>
          </a:p>
        </p:txBody>
      </p:sp>
      <p:graphicFrame>
        <p:nvGraphicFramePr>
          <p:cNvPr id="4194337" name=""/>
          <p:cNvGraphicFramePr>
            <a:graphicFrameLocks/>
          </p:cNvGraphicFramePr>
          <p:nvPr/>
        </p:nvGraphicFramePr>
        <p:xfrm>
          <a:off x="775337" y="1589039"/>
          <a:ext cx="9863394" cy="2514067"/>
        </p:xfrm>
        <a:graphic>
          <a:graphicData uri="http://schemas.openxmlformats.org/drawingml/2006/table">
            <a:tbl>
              <a:tblPr firstRow="0" firstCol="0" lastRow="0" lastCol="0" bandRow="1" bandCol="0">
                <a:tableStyleId>{BC89EF96-8CEA-46FF-86C4-4CE0E7609803}</a:tableStyleId>
              </a:tblPr>
              <a:tblGrid>
                <a:gridCol w="4931697"/>
                <a:gridCol w="4931697"/>
              </a:tblGrid>
              <a:tr h="1109536">
                <a:tc>
                  <a:txBody>
                    <a:bodyPr/>
                    <a:lstStyle/>
                    <a:p>
                      <a:r>
                        <a:rPr altLang="en-US" sz="4100" lang="en-US"/>
                        <a:t>मै</a:t>
                      </a:r>
                      <a:r>
                        <a:rPr altLang="en-US" sz="4100" lang="en-US"/>
                        <a:t>ं</a:t>
                      </a:r>
                      <a:r>
                        <a:rPr altLang="en-US" sz="4100" lang="en-US"/>
                        <a:t>ने</a:t>
                      </a:r>
                      <a:r>
                        <a:rPr altLang="en-US" sz="4100" lang="en-US"/>
                        <a:t> </a:t>
                      </a:r>
                      <a:r>
                        <a:rPr altLang="en-US" sz="4100" lang="en-US"/>
                        <a:t>पत्र</a:t>
                      </a:r>
                      <a:r>
                        <a:rPr altLang="en-US" sz="4100" lang="en-US"/>
                        <a:t> लिख</a:t>
                      </a:r>
                      <a:r>
                        <a:rPr altLang="en-US" sz="4100" lang="en-US"/>
                        <a:t>ा</a:t>
                      </a:r>
                      <a:r>
                        <a:rPr altLang="en-US" sz="4100" lang="en-US"/>
                        <a:t>।</a:t>
                      </a:r>
                      <a:endParaRPr altLang="en-US" sz="4100" lang="en-US"/>
                    </a:p>
                    <a:p>
                      <a:endParaRPr altLang="en-US" sz="4100" lang="en-US"/>
                    </a:p>
                    <a:p>
                      <a:r>
                        <a:rPr altLang="en-US" sz="4100" lang="en-US"/>
                        <a:t>I</a:t>
                      </a:r>
                      <a:r>
                        <a:rPr altLang="en-US" sz="4100" lang="en-US"/>
                        <a:t> </a:t>
                      </a:r>
                      <a:r>
                        <a:rPr altLang="en-US" sz="4100" lang="en-US"/>
                        <a:t>wr</a:t>
                      </a:r>
                      <a:r>
                        <a:rPr altLang="en-US" sz="4100" lang="en-US"/>
                        <a:t>o</a:t>
                      </a:r>
                      <a:r>
                        <a:rPr altLang="en-US" sz="4100" lang="en-US"/>
                        <a:t>t</a:t>
                      </a:r>
                      <a:r>
                        <a:rPr altLang="en-US" sz="4100" lang="en-US"/>
                        <a:t>e</a:t>
                      </a:r>
                      <a:r>
                        <a:rPr altLang="en-US" sz="4100" lang="en-US"/>
                        <a:t> </a:t>
                      </a:r>
                      <a:r>
                        <a:rPr altLang="en-US" sz="4100" lang="en-US"/>
                        <a:t>a</a:t>
                      </a:r>
                      <a:r>
                        <a:rPr altLang="en-US" sz="4100" lang="en-US"/>
                        <a:t> letter</a:t>
                      </a:r>
                      <a:r>
                        <a:rPr altLang="en-US" sz="4100" lang="en-US"/>
                        <a:t>.</a:t>
                      </a:r>
                      <a:endParaRPr altLang="en-US" sz="4100" lang="en-US"/>
                    </a:p>
                  </a:txBody>
                  <a:tcPr/>
                </a:tc>
                <a:tc>
                  <a:txBody>
                    <a:bodyPr/>
                    <a:lstStyle/>
                    <a:p>
                      <a:r>
                        <a:rPr altLang="en-US" sz="3900" lang="en-US"/>
                        <a:t>मैंने</a:t>
                      </a:r>
                      <a:r>
                        <a:rPr altLang="en-US" sz="3900" lang="en-US"/>
                        <a:t> पत्र</a:t>
                      </a:r>
                      <a:r>
                        <a:rPr altLang="en-US" sz="3900" lang="en-US"/>
                        <a:t> लिख</a:t>
                      </a:r>
                      <a:r>
                        <a:rPr altLang="en-US" sz="3900" lang="en-US"/>
                        <a:t> दिया</a:t>
                      </a:r>
                      <a:r>
                        <a:rPr altLang="en-US" sz="3900" lang="en-US"/>
                        <a:t> </a:t>
                      </a:r>
                      <a:r>
                        <a:rPr altLang="en-US" sz="3900" lang="en-US"/>
                        <a:t>थ</a:t>
                      </a:r>
                      <a:r>
                        <a:rPr altLang="en-US" sz="3900" lang="en-US"/>
                        <a:t>ा</a:t>
                      </a:r>
                      <a:r>
                        <a:rPr altLang="en-US" sz="3900" lang="en-US"/>
                        <a:t>।</a:t>
                      </a:r>
                      <a:endParaRPr altLang="en-US" sz="3900" lang="en-US"/>
                    </a:p>
                    <a:p>
                      <a:endParaRPr altLang="en-US" sz="3900" lang="en-US"/>
                    </a:p>
                    <a:p>
                      <a:r>
                        <a:rPr altLang="en-US" sz="3900" lang="en-US"/>
                        <a:t>I</a:t>
                      </a:r>
                      <a:r>
                        <a:rPr altLang="en-US" sz="3900" lang="en-US"/>
                        <a:t> </a:t>
                      </a:r>
                      <a:r>
                        <a:rPr altLang="en-US" sz="3900" lang="en-US"/>
                        <a:t>ha</a:t>
                      </a:r>
                      <a:r>
                        <a:rPr altLang="en-US" sz="3900" lang="en-US"/>
                        <a:t>d</a:t>
                      </a:r>
                      <a:r>
                        <a:rPr altLang="en-US" sz="3900" lang="en-US"/>
                        <a:t> </a:t>
                      </a:r>
                      <a:r>
                        <a:rPr altLang="en-US" sz="3900" lang="en-US"/>
                        <a:t>written</a:t>
                      </a:r>
                      <a:r>
                        <a:rPr altLang="en-US" sz="3900" lang="en-US"/>
                        <a:t> a letter</a:t>
                      </a:r>
                      <a:r>
                        <a:rPr altLang="en-US" sz="3900" lang="en-US"/>
                        <a:t>.</a:t>
                      </a:r>
                      <a:endParaRPr altLang="en-US" sz="3900" lang="en-US"/>
                    </a:p>
                  </a:txBody>
                  <a:tcPr/>
                </a:tc>
              </a:tr>
              <a:tr h="250966">
                <a:tc>
                  <a:txBody>
                    <a:bodyPr/>
                    <a:lstStyle/>
                    <a:p>
                      <a:endParaRPr altLang="en-US" sz="2300" lang="en-US"/>
                    </a:p>
                  </a:txBody>
                  <a:tcPr/>
                </a:tc>
                <a:tc>
                  <a:txBody>
                    <a:bodyPr/>
                    <a:lstStyle/>
                    <a:p>
                      <a:endParaRPr altLang="en-US" lang="en-US"/>
                    </a:p>
                  </a:txBody>
                  <a:tcPr/>
                </a:tc>
              </a:tr>
              <a:tr h="1153565">
                <a:tc>
                  <a:txBody>
                    <a:bodyPr/>
                    <a:lstStyle/>
                    <a:p>
                      <a:r>
                        <a:rPr altLang="en-US" sz="4300" lang="en-US"/>
                        <a:t>मैं पत्र</a:t>
                      </a:r>
                      <a:r>
                        <a:rPr altLang="en-US" sz="4300" lang="en-US"/>
                        <a:t> लिख</a:t>
                      </a:r>
                      <a:r>
                        <a:rPr altLang="en-US" sz="4300" lang="en-US"/>
                        <a:t> रहा</a:t>
                      </a:r>
                      <a:r>
                        <a:rPr altLang="en-US" sz="4300" lang="en-US"/>
                        <a:t> </a:t>
                      </a:r>
                      <a:r>
                        <a:rPr altLang="en-US" sz="4300" lang="en-US"/>
                        <a:t>था</a:t>
                      </a:r>
                      <a:r>
                        <a:rPr altLang="en-US" sz="4300" lang="en-US"/>
                        <a:t>।</a:t>
                      </a:r>
                      <a:endParaRPr altLang="en-US" sz="4300" lang="en-US"/>
                    </a:p>
                    <a:p>
                      <a:endParaRPr altLang="en-US" sz="4300" lang="en-US"/>
                    </a:p>
                    <a:p>
                      <a:r>
                        <a:rPr altLang="en-US" sz="4300" lang="en-US"/>
                        <a:t>I </a:t>
                      </a:r>
                      <a:r>
                        <a:rPr altLang="en-US" sz="4300" lang="en-US"/>
                        <a:t>w</a:t>
                      </a:r>
                      <a:r>
                        <a:rPr altLang="en-US" sz="4300" lang="en-US"/>
                        <a:t>a</a:t>
                      </a:r>
                      <a:r>
                        <a:rPr altLang="en-US" sz="4300" lang="en-US"/>
                        <a:t>s</a:t>
                      </a:r>
                      <a:r>
                        <a:rPr altLang="en-US" sz="4300" lang="en-US"/>
                        <a:t> writing</a:t>
                      </a:r>
                      <a:r>
                        <a:rPr altLang="en-US" sz="4300" lang="en-US"/>
                        <a:t> a</a:t>
                      </a:r>
                      <a:r>
                        <a:rPr altLang="en-US" sz="4300" lang="en-US"/>
                        <a:t> letter</a:t>
                      </a:r>
                      <a:r>
                        <a:rPr altLang="en-US" sz="4300" lang="en-US"/>
                        <a:t>.</a:t>
                      </a:r>
                      <a:endParaRPr altLang="en-US" sz="4300" lang="en-US"/>
                    </a:p>
                  </a:txBody>
                  <a:tcPr/>
                </a:tc>
                <a:tc>
                  <a:txBody>
                    <a:bodyPr/>
                    <a:lstStyle/>
                    <a:p>
                      <a:r>
                        <a:rPr altLang="en-US" sz="3800" lang="en-US"/>
                        <a:t>मैं</a:t>
                      </a:r>
                      <a:r>
                        <a:rPr altLang="en-US" sz="3800" lang="en-US"/>
                        <a:t> 1 घंटे</a:t>
                      </a:r>
                      <a:r>
                        <a:rPr altLang="en-US" sz="3800" lang="en-US"/>
                        <a:t> से</a:t>
                      </a:r>
                      <a:r>
                        <a:rPr altLang="en-US" sz="3800" lang="en-US"/>
                        <a:t> पत्र</a:t>
                      </a:r>
                      <a:r>
                        <a:rPr altLang="en-US" sz="3800" lang="en-US"/>
                        <a:t> लिख रहा</a:t>
                      </a:r>
                      <a:r>
                        <a:rPr altLang="en-US" sz="3800" lang="en-US"/>
                        <a:t> </a:t>
                      </a:r>
                      <a:r>
                        <a:rPr altLang="en-US" sz="3800" lang="en-US"/>
                        <a:t>था</a:t>
                      </a:r>
                      <a:r>
                        <a:rPr altLang="en-US" sz="3800" lang="en-US"/>
                        <a:t>।</a:t>
                      </a:r>
                      <a:endParaRPr altLang="en-US" sz="3800" lang="en-US"/>
                    </a:p>
                    <a:p>
                      <a:endParaRPr altLang="en-US" sz="3800" lang="en-US"/>
                    </a:p>
                    <a:p>
                      <a:r>
                        <a:rPr altLang="en-US" sz="3800" lang="en-US"/>
                        <a:t>I</a:t>
                      </a:r>
                      <a:r>
                        <a:rPr altLang="en-US" sz="3800" lang="en-US"/>
                        <a:t> </a:t>
                      </a:r>
                      <a:r>
                        <a:rPr altLang="en-US" sz="3800" lang="en-US"/>
                        <a:t>ha</a:t>
                      </a:r>
                      <a:r>
                        <a:rPr altLang="en-US" sz="3800" lang="en-US"/>
                        <a:t>d</a:t>
                      </a:r>
                      <a:r>
                        <a:rPr altLang="en-US" sz="3800" lang="en-US"/>
                        <a:t> been</a:t>
                      </a:r>
                      <a:r>
                        <a:rPr altLang="en-US" sz="3800" lang="en-US"/>
                        <a:t> writing</a:t>
                      </a:r>
                      <a:r>
                        <a:rPr altLang="en-US" sz="3800" lang="en-US"/>
                        <a:t> a letter</a:t>
                      </a:r>
                      <a:r>
                        <a:rPr altLang="en-US" sz="3800" lang="en-US"/>
                        <a:t> for</a:t>
                      </a:r>
                      <a:r>
                        <a:rPr altLang="en-US" sz="3800" lang="en-US"/>
                        <a:t> 1 hour</a:t>
                      </a:r>
                      <a:r>
                        <a:rPr altLang="en-US" sz="3800" lang="en-US"/>
                        <a:t>.</a:t>
                      </a:r>
                      <a:endParaRPr altLang="en-US" sz="3800" lang="en-US"/>
                    </a:p>
                  </a:txBody>
                  <a:tcPr/>
                </a:tc>
              </a:tr>
            </a:tbl>
          </a:graphicData>
        </a:graphic>
      </p:graphicFrame>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93" name=""/>
        <p:cNvGrpSpPr/>
        <p:nvPr/>
      </p:nvGrpSpPr>
      <p:grpSpPr>
        <a:xfrm>
          <a:off x="0" y="0"/>
          <a:ext cx="0" cy="0"/>
          <a:chOff x="0" y="0"/>
          <a:chExt cx="0" cy="0"/>
        </a:xfrm>
      </p:grpSpPr>
      <p:sp>
        <p:nvSpPr>
          <p:cNvPr id="1049958" name=""/>
          <p:cNvSpPr>
            <a:spLocks noGrp="1"/>
          </p:cNvSpPr>
          <p:nvPr>
            <p:ph type="sldNum" sz="quarter" idx="12"/>
          </p:nvPr>
        </p:nvSpPr>
        <p:spPr/>
        <p:txBody>
          <a:bodyPr/>
          <a:p>
            <a:fld id="{89CD6E39-4852-418B-BA35-BEEEB494AB9E}" type="slidenum">
              <a:rPr lang="en-US" smtClean="0"/>
              <a:t>23</a:t>
            </a:fld>
            <a:endParaRPr lang="en-US"/>
          </a:p>
        </p:txBody>
      </p:sp>
      <p:sp>
        <p:nvSpPr>
          <p:cNvPr id="1049960" name=""/>
          <p:cNvSpPr txBox="1"/>
          <p:nvPr/>
        </p:nvSpPr>
        <p:spPr>
          <a:xfrm>
            <a:off x="460670" y="521036"/>
            <a:ext cx="10403324" cy="624840"/>
          </a:xfrm>
          <a:prstGeom prst="rect"/>
        </p:spPr>
        <p:txBody>
          <a:bodyPr rtlCol="0" wrap="square">
            <a:spAutoFit/>
          </a:bodyPr>
          <a:p>
            <a:r>
              <a:rPr b="1" sz="3600" lang="en-US">
                <a:solidFill>
                  <a:srgbClr val="000080"/>
                </a:solidFill>
              </a:rPr>
              <a:t>भविष्य</a:t>
            </a:r>
            <a:r>
              <a:rPr b="1" sz="3600" lang="en-US">
                <a:solidFill>
                  <a:srgbClr val="000080"/>
                </a:solidFill>
              </a:rPr>
              <a:t>का</a:t>
            </a:r>
            <a:r>
              <a:rPr b="1" sz="3600" lang="en-US">
                <a:solidFill>
                  <a:srgbClr val="000080"/>
                </a:solidFill>
              </a:rPr>
              <a:t>ल</a:t>
            </a:r>
            <a:r>
              <a:rPr b="1" sz="3600" lang="en-US">
                <a:solidFill>
                  <a:srgbClr val="000080"/>
                </a:solidFill>
              </a:rPr>
              <a:t> </a:t>
            </a:r>
            <a:r>
              <a:rPr b="1" sz="3600" lang="en-US">
                <a:solidFill>
                  <a:srgbClr val="000080"/>
                </a:solidFill>
              </a:rPr>
              <a:t>के</a:t>
            </a:r>
            <a:r>
              <a:rPr b="1" sz="3600" lang="en-US">
                <a:solidFill>
                  <a:srgbClr val="000080"/>
                </a:solidFill>
              </a:rPr>
              <a:t> </a:t>
            </a:r>
            <a:r>
              <a:rPr b="1" sz="3600" lang="en-US">
                <a:solidFill>
                  <a:srgbClr val="000080"/>
                </a:solidFill>
              </a:rPr>
              <a:t>वाक्य</a:t>
            </a:r>
            <a:r>
              <a:rPr b="1" sz="3600" lang="en-US">
                <a:solidFill>
                  <a:srgbClr val="000080"/>
                </a:solidFill>
              </a:rPr>
              <a:t> </a:t>
            </a:r>
            <a:r>
              <a:rPr b="1" sz="3600" lang="en-US">
                <a:solidFill>
                  <a:srgbClr val="000080"/>
                </a:solidFill>
              </a:rPr>
              <a:t>(</a:t>
            </a:r>
            <a:r>
              <a:rPr b="1" sz="3600" lang="en-US">
                <a:solidFill>
                  <a:srgbClr val="000080"/>
                </a:solidFill>
              </a:rPr>
              <a:t> </a:t>
            </a:r>
            <a:r>
              <a:rPr b="1" sz="3600" lang="en-US">
                <a:solidFill>
                  <a:srgbClr val="000080"/>
                </a:solidFill>
              </a:rPr>
              <a:t>Sentence</a:t>
            </a:r>
            <a:r>
              <a:rPr b="1" sz="3600" lang="en-US">
                <a:solidFill>
                  <a:srgbClr val="000080"/>
                </a:solidFill>
              </a:rPr>
              <a:t> </a:t>
            </a:r>
            <a:r>
              <a:rPr b="1" sz="3600" lang="en-US">
                <a:solidFill>
                  <a:srgbClr val="000080"/>
                </a:solidFill>
              </a:rPr>
              <a:t>of</a:t>
            </a:r>
            <a:r>
              <a:rPr b="1" sz="3600" lang="en-US">
                <a:solidFill>
                  <a:srgbClr val="000080"/>
                </a:solidFill>
              </a:rPr>
              <a:t> </a:t>
            </a:r>
            <a:r>
              <a:rPr b="1" sz="3600" lang="en-US">
                <a:solidFill>
                  <a:srgbClr val="000080"/>
                </a:solidFill>
              </a:rPr>
              <a:t>f</a:t>
            </a:r>
            <a:r>
              <a:rPr b="1" sz="3600" lang="en-US">
                <a:solidFill>
                  <a:srgbClr val="000080"/>
                </a:solidFill>
              </a:rPr>
              <a:t>u</a:t>
            </a:r>
            <a:r>
              <a:rPr b="1" sz="3600" lang="en-US">
                <a:solidFill>
                  <a:srgbClr val="000080"/>
                </a:solidFill>
              </a:rPr>
              <a:t>t</a:t>
            </a:r>
            <a:r>
              <a:rPr b="1" sz="3600" lang="en-US">
                <a:solidFill>
                  <a:srgbClr val="000080"/>
                </a:solidFill>
              </a:rPr>
              <a:t>u</a:t>
            </a:r>
            <a:r>
              <a:rPr b="1" sz="3600" lang="en-US">
                <a:solidFill>
                  <a:srgbClr val="000080"/>
                </a:solidFill>
              </a:rPr>
              <a:t>r</a:t>
            </a:r>
            <a:r>
              <a:rPr b="1" sz="3600" lang="en-US">
                <a:solidFill>
                  <a:srgbClr val="000080"/>
                </a:solidFill>
              </a:rPr>
              <a:t>e</a:t>
            </a:r>
            <a:r>
              <a:rPr b="1" sz="3600" lang="en-US">
                <a:solidFill>
                  <a:srgbClr val="000080"/>
                </a:solidFill>
              </a:rPr>
              <a:t> tense</a:t>
            </a:r>
            <a:r>
              <a:rPr b="1" sz="3600" lang="en-US">
                <a:solidFill>
                  <a:srgbClr val="000080"/>
                </a:solidFill>
              </a:rPr>
              <a:t>)</a:t>
            </a:r>
            <a:endParaRPr b="1" sz="3600" lang="en-US">
              <a:solidFill>
                <a:srgbClr val="000080"/>
              </a:solidFill>
            </a:endParaRPr>
          </a:p>
        </p:txBody>
      </p:sp>
      <p:graphicFrame>
        <p:nvGraphicFramePr>
          <p:cNvPr id="4194339" name=""/>
          <p:cNvGraphicFramePr>
            <a:graphicFrameLocks/>
          </p:cNvGraphicFramePr>
          <p:nvPr/>
        </p:nvGraphicFramePr>
        <p:xfrm>
          <a:off x="775337" y="1589039"/>
          <a:ext cx="9433054" cy="4986020"/>
        </p:xfrm>
        <a:graphic>
          <a:graphicData uri="http://schemas.openxmlformats.org/drawingml/2006/table">
            <a:tbl>
              <a:tblPr firstRow="0" firstCol="0" lastRow="0" lastCol="0" bandRow="1" bandCol="0">
                <a:tableStyleId>{BC89EF96-8CEA-46FF-86C4-4CE0E7609803}</a:tableStyleId>
              </a:tblPr>
              <a:tblGrid>
                <a:gridCol w="9433054"/>
              </a:tblGrid>
              <a:tr h="1920240">
                <a:tc>
                  <a:txBody>
                    <a:bodyPr/>
                    <a:lstStyle/>
                    <a:p>
                      <a:r>
                        <a:rPr altLang="en-US" sz="4100" lang="en-US"/>
                        <a:t>मै</a:t>
                      </a:r>
                      <a:r>
                        <a:rPr altLang="en-US" sz="4100" lang="en-US"/>
                        <a:t>ं</a:t>
                      </a:r>
                      <a:r>
                        <a:rPr altLang="en-US" sz="4100" lang="en-US"/>
                        <a:t>ने</a:t>
                      </a:r>
                      <a:r>
                        <a:rPr altLang="en-US" sz="4100" lang="en-US"/>
                        <a:t> </a:t>
                      </a:r>
                      <a:r>
                        <a:rPr altLang="en-US" sz="4100" lang="en-US"/>
                        <a:t>पत्र</a:t>
                      </a:r>
                      <a:r>
                        <a:rPr altLang="en-US" sz="4100" lang="en-US"/>
                        <a:t> </a:t>
                      </a:r>
                      <a:r>
                        <a:rPr altLang="en-US" sz="4100" lang="en-US"/>
                        <a:t>लिखूंगा</a:t>
                      </a:r>
                      <a:r>
                        <a:rPr altLang="en-US" sz="4100" lang="en-US"/>
                        <a:t>।</a:t>
                      </a:r>
                      <a:endParaRPr altLang="en-US" sz="4100" lang="en-US"/>
                    </a:p>
                    <a:p>
                      <a:endParaRPr altLang="en-US" sz="4100" lang="en-US"/>
                    </a:p>
                    <a:p>
                      <a:r>
                        <a:rPr altLang="en-US" sz="4100" lang="en-US"/>
                        <a:t>I</a:t>
                      </a:r>
                      <a:r>
                        <a:rPr altLang="en-US" sz="4100" lang="en-US"/>
                        <a:t> </a:t>
                      </a:r>
                      <a:r>
                        <a:rPr altLang="en-US" sz="4100" lang="en-US"/>
                        <a:t>w</a:t>
                      </a:r>
                      <a:r>
                        <a:rPr altLang="en-US" sz="4100" lang="en-US"/>
                        <a:t>i</a:t>
                      </a:r>
                      <a:r>
                        <a:rPr altLang="en-US" sz="4100" lang="en-US"/>
                        <a:t>ll </a:t>
                      </a:r>
                      <a:r>
                        <a:rPr altLang="en-US" sz="4100" lang="en-US"/>
                        <a:t>w</a:t>
                      </a:r>
                      <a:r>
                        <a:rPr altLang="en-US" sz="4100" lang="en-US"/>
                        <a:t>r</a:t>
                      </a:r>
                      <a:r>
                        <a:rPr altLang="en-US" sz="4100" lang="en-US"/>
                        <a:t>i</a:t>
                      </a:r>
                      <a:r>
                        <a:rPr altLang="en-US" sz="4100" lang="en-US"/>
                        <a:t>t</a:t>
                      </a:r>
                      <a:r>
                        <a:rPr altLang="en-US" sz="4100" lang="en-US"/>
                        <a:t>e</a:t>
                      </a:r>
                      <a:r>
                        <a:rPr altLang="en-US" sz="4100" lang="en-US"/>
                        <a:t> </a:t>
                      </a:r>
                      <a:r>
                        <a:rPr altLang="en-US" sz="4100" lang="en-US"/>
                        <a:t>a</a:t>
                      </a:r>
                      <a:r>
                        <a:rPr altLang="en-US" sz="4100" lang="en-US"/>
                        <a:t> letter</a:t>
                      </a:r>
                      <a:r>
                        <a:rPr altLang="en-US" sz="4100" lang="en-US"/>
                        <a:t>.</a:t>
                      </a:r>
                      <a:endParaRPr altLang="en-US" sz="4100" lang="en-US"/>
                    </a:p>
                  </a:txBody>
                  <a:tcPr/>
                </a:tc>
              </a:tr>
              <a:tr h="434340">
                <a:tc>
                  <a:txBody>
                    <a:bodyPr/>
                    <a:lstStyle/>
                    <a:p>
                      <a:endParaRPr altLang="en-US" sz="2300" lang="en-US"/>
                    </a:p>
                  </a:txBody>
                  <a:tcPr/>
                </a:tc>
              </a:tr>
              <a:tr h="2631440">
                <a:tc>
                  <a:txBody>
                    <a:bodyPr/>
                    <a:lstStyle/>
                    <a:p>
                      <a:r>
                        <a:rPr altLang="en-US" sz="4300" lang="en-US"/>
                        <a:t>मैं पत्र</a:t>
                      </a:r>
                      <a:r>
                        <a:rPr altLang="en-US" sz="4300" lang="en-US"/>
                        <a:t> लिख</a:t>
                      </a:r>
                      <a:r>
                        <a:rPr altLang="en-US" sz="4300" lang="en-US"/>
                        <a:t> रहा</a:t>
                      </a:r>
                      <a:r>
                        <a:rPr altLang="en-US" sz="4300" lang="en-US"/>
                        <a:t> </a:t>
                      </a:r>
                      <a:r>
                        <a:rPr altLang="en-US" sz="4300" lang="en-US"/>
                        <a:t>होऊं</a:t>
                      </a:r>
                      <a:r>
                        <a:rPr altLang="en-US" sz="4300" lang="en-US"/>
                        <a:t>गा</a:t>
                      </a:r>
                      <a:r>
                        <a:rPr altLang="en-US" sz="4300" lang="en-US"/>
                        <a:t>।</a:t>
                      </a:r>
                      <a:endParaRPr altLang="en-US" sz="4300" lang="en-US"/>
                    </a:p>
                    <a:p>
                      <a:endParaRPr altLang="en-US" sz="4300" lang="en-US"/>
                    </a:p>
                    <a:p>
                      <a:r>
                        <a:rPr altLang="en-US" sz="4300" lang="en-US"/>
                        <a:t>I </a:t>
                      </a:r>
                      <a:r>
                        <a:rPr altLang="en-US" sz="4300" lang="en-US"/>
                        <a:t>w</a:t>
                      </a:r>
                      <a:r>
                        <a:rPr altLang="en-US" sz="4300" lang="en-US"/>
                        <a:t>i</a:t>
                      </a:r>
                      <a:r>
                        <a:rPr altLang="en-US" sz="4300" lang="en-US"/>
                        <a:t>l</a:t>
                      </a:r>
                      <a:r>
                        <a:rPr altLang="en-US" sz="4300" lang="en-US"/>
                        <a:t>l</a:t>
                      </a:r>
                      <a:r>
                        <a:rPr altLang="en-US" sz="4300" lang="en-US"/>
                        <a:t> </a:t>
                      </a:r>
                      <a:r>
                        <a:rPr altLang="en-US" sz="4300" lang="en-US"/>
                        <a:t>b</a:t>
                      </a:r>
                      <a:r>
                        <a:rPr altLang="en-US" sz="4300" lang="en-US"/>
                        <a:t>e</a:t>
                      </a:r>
                      <a:r>
                        <a:rPr altLang="en-US" sz="4300" lang="en-US"/>
                        <a:t> writing</a:t>
                      </a:r>
                      <a:r>
                        <a:rPr altLang="en-US" sz="4300" lang="en-US"/>
                        <a:t> a</a:t>
                      </a:r>
                      <a:r>
                        <a:rPr altLang="en-US" sz="4300" lang="en-US"/>
                        <a:t> letter</a:t>
                      </a:r>
                      <a:r>
                        <a:rPr altLang="en-US" sz="4300" lang="en-US"/>
                        <a:t>.</a:t>
                      </a:r>
                      <a:endParaRPr altLang="en-US" sz="4300" lang="en-US"/>
                    </a:p>
                  </a:txBody>
                  <a:tcPr/>
                </a:tc>
              </a:tr>
            </a:tbl>
          </a:graphicData>
        </a:graphic>
      </p:graphicFrame>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95" name=""/>
        <p:cNvGrpSpPr/>
        <p:nvPr/>
      </p:nvGrpSpPr>
      <p:grpSpPr>
        <a:xfrm>
          <a:off x="0" y="0"/>
          <a:ext cx="0" cy="0"/>
          <a:chOff x="0" y="0"/>
          <a:chExt cx="0" cy="0"/>
        </a:xfrm>
      </p:grpSpPr>
      <p:sp>
        <p:nvSpPr>
          <p:cNvPr id="1049962" name=""/>
          <p:cNvSpPr>
            <a:spLocks noGrp="1"/>
          </p:cNvSpPr>
          <p:nvPr>
            <p:ph type="sldNum" sz="quarter" idx="12"/>
          </p:nvPr>
        </p:nvSpPr>
        <p:spPr/>
        <p:txBody>
          <a:bodyPr/>
          <a:p>
            <a:fld id="{89CD6E39-4852-418B-BA35-BEEEB494AB9E}" type="slidenum">
              <a:rPr lang="en-US" smtClean="0"/>
              <a:t>24</a:t>
            </a:fld>
            <a:endParaRPr lang="en-US"/>
          </a:p>
        </p:txBody>
      </p:sp>
      <p:sp>
        <p:nvSpPr>
          <p:cNvPr id="1049964" name=""/>
          <p:cNvSpPr txBox="1"/>
          <p:nvPr/>
        </p:nvSpPr>
        <p:spPr>
          <a:xfrm>
            <a:off x="460670" y="521036"/>
            <a:ext cx="10403324" cy="624840"/>
          </a:xfrm>
          <a:prstGeom prst="rect"/>
        </p:spPr>
        <p:txBody>
          <a:bodyPr rtlCol="0" wrap="square">
            <a:spAutoFit/>
          </a:bodyPr>
          <a:p>
            <a:r>
              <a:rPr b="1" sz="3600" lang="en-US">
                <a:solidFill>
                  <a:srgbClr val="000080"/>
                </a:solidFill>
              </a:rPr>
              <a:t>आदेशात्मक</a:t>
            </a:r>
            <a:r>
              <a:rPr b="1" sz="3600" lang="en-US">
                <a:solidFill>
                  <a:srgbClr val="000080"/>
                </a:solidFill>
              </a:rPr>
              <a:t> वाक्य</a:t>
            </a:r>
            <a:endParaRPr b="1" sz="3600" lang="en-US">
              <a:solidFill>
                <a:srgbClr val="000080"/>
              </a:solidFill>
            </a:endParaRPr>
          </a:p>
        </p:txBody>
      </p:sp>
      <p:graphicFrame>
        <p:nvGraphicFramePr>
          <p:cNvPr id="4194341" name=""/>
          <p:cNvGraphicFramePr>
            <a:graphicFrameLocks/>
          </p:cNvGraphicFramePr>
          <p:nvPr/>
        </p:nvGraphicFramePr>
        <p:xfrm>
          <a:off x="775337" y="1589039"/>
          <a:ext cx="9433054" cy="4986020"/>
        </p:xfrm>
        <a:graphic>
          <a:graphicData uri="http://schemas.openxmlformats.org/drawingml/2006/table">
            <a:tbl>
              <a:tblPr firstRow="0" firstCol="0" lastRow="0" lastCol="0" bandRow="1" bandCol="0">
                <a:tableStyleId>{BC89EF96-8CEA-46FF-86C4-4CE0E7609803}</a:tableStyleId>
              </a:tblPr>
              <a:tblGrid>
                <a:gridCol w="9433054"/>
              </a:tblGrid>
              <a:tr h="1920240">
                <a:tc>
                  <a:txBody>
                    <a:bodyPr/>
                    <a:lstStyle/>
                    <a:p>
                      <a:r>
                        <a:rPr altLang="en-US" sz="4100" lang="en-US"/>
                        <a:t>सुबह</a:t>
                      </a:r>
                      <a:r>
                        <a:rPr altLang="en-US" sz="4100" lang="en-US"/>
                        <a:t> की</a:t>
                      </a:r>
                      <a:r>
                        <a:rPr altLang="en-US" sz="4100" lang="en-US"/>
                        <a:t> गाड़ी</a:t>
                      </a:r>
                      <a:r>
                        <a:rPr altLang="en-US" sz="4100" lang="en-US"/>
                        <a:t> से</a:t>
                      </a:r>
                      <a:r>
                        <a:rPr altLang="en-US" sz="4100" lang="en-US"/>
                        <a:t> दिल्ली</a:t>
                      </a:r>
                      <a:r>
                        <a:rPr altLang="en-US" sz="4100" lang="en-US"/>
                        <a:t> मत</a:t>
                      </a:r>
                      <a:r>
                        <a:rPr altLang="en-US" sz="4100" lang="en-US"/>
                        <a:t> जाना</a:t>
                      </a:r>
                      <a:r>
                        <a:rPr altLang="en-US" sz="4100" lang="en-US"/>
                        <a:t>।</a:t>
                      </a:r>
                      <a:endParaRPr altLang="en-US" sz="4100" lang="en-US"/>
                    </a:p>
                    <a:p>
                      <a:endParaRPr altLang="en-US" sz="4100" lang="en-US"/>
                    </a:p>
                    <a:p>
                      <a:r>
                        <a:rPr altLang="en-US" sz="4100" lang="en-US"/>
                        <a:t>Do</a:t>
                      </a:r>
                      <a:r>
                        <a:rPr altLang="en-US" sz="4100" lang="en-US"/>
                        <a:t> </a:t>
                      </a:r>
                      <a:r>
                        <a:rPr altLang="en-US" sz="4100" lang="en-US"/>
                        <a:t>not</a:t>
                      </a:r>
                      <a:r>
                        <a:rPr altLang="en-US" sz="4100" lang="en-US"/>
                        <a:t> go</a:t>
                      </a:r>
                      <a:r>
                        <a:rPr altLang="en-US" sz="4100" lang="en-US"/>
                        <a:t> to</a:t>
                      </a:r>
                      <a:r>
                        <a:rPr altLang="en-US" sz="4100" lang="en-US"/>
                        <a:t> Delhi</a:t>
                      </a:r>
                      <a:r>
                        <a:rPr altLang="en-US" sz="4100" lang="en-US"/>
                        <a:t> by morning train</a:t>
                      </a:r>
                      <a:r>
                        <a:rPr altLang="en-US" sz="4100" lang="en-US"/>
                        <a:t>.</a:t>
                      </a:r>
                      <a:endParaRPr altLang="en-US" sz="4100" lang="en-US"/>
                    </a:p>
                  </a:txBody>
                  <a:tcPr/>
                </a:tc>
              </a:tr>
              <a:tr h="434340">
                <a:tc>
                  <a:txBody>
                    <a:bodyPr/>
                    <a:lstStyle/>
                    <a:p>
                      <a:endParaRPr altLang="en-US" sz="2300" lang="en-US"/>
                    </a:p>
                  </a:txBody>
                  <a:tcPr/>
                </a:tc>
              </a:tr>
              <a:tr h="2631440">
                <a:tc>
                  <a:txBody>
                    <a:bodyPr/>
                    <a:lstStyle/>
                    <a:p>
                      <a:r>
                        <a:rPr altLang="en-US" sz="4300" lang="en-US"/>
                        <a:t>सदैव</a:t>
                      </a:r>
                      <a:r>
                        <a:rPr altLang="en-US" sz="4300" lang="en-US"/>
                        <a:t> अपने</a:t>
                      </a:r>
                      <a:r>
                        <a:rPr altLang="en-US" sz="4300" lang="en-US"/>
                        <a:t> बड़ों</a:t>
                      </a:r>
                      <a:r>
                        <a:rPr altLang="en-US" sz="4300" lang="en-US"/>
                        <a:t> का</a:t>
                      </a:r>
                      <a:r>
                        <a:rPr altLang="en-US" sz="4300" lang="en-US"/>
                        <a:t> आदर</a:t>
                      </a:r>
                      <a:r>
                        <a:rPr altLang="en-US" sz="4300" lang="en-US"/>
                        <a:t> करो</a:t>
                      </a:r>
                      <a:r>
                        <a:rPr altLang="en-US" sz="4300" lang="en-US"/>
                        <a:t>।</a:t>
                      </a:r>
                      <a:endParaRPr altLang="en-US" sz="4300" lang="en-US"/>
                    </a:p>
                    <a:p>
                      <a:endParaRPr altLang="en-US" sz="4300" lang="en-US"/>
                    </a:p>
                    <a:p>
                      <a:r>
                        <a:rPr altLang="en-US" sz="4300" lang="en-US"/>
                        <a:t>Always</a:t>
                      </a:r>
                      <a:r>
                        <a:rPr altLang="en-US" sz="4300" lang="en-US"/>
                        <a:t> </a:t>
                      </a:r>
                      <a:r>
                        <a:rPr altLang="en-US" sz="4300" lang="en-US"/>
                        <a:t>respect</a:t>
                      </a:r>
                      <a:r>
                        <a:rPr altLang="en-US" sz="4300" lang="en-US"/>
                        <a:t> our</a:t>
                      </a:r>
                      <a:r>
                        <a:rPr altLang="en-US" sz="4300" lang="en-US"/>
                        <a:t> elders</a:t>
                      </a:r>
                      <a:r>
                        <a:rPr altLang="en-US" sz="4300" lang="en-US"/>
                        <a:t>.</a:t>
                      </a:r>
                      <a:endParaRPr altLang="en-US" sz="4300" lang="en-US"/>
                    </a:p>
                  </a:txBody>
                  <a:tcPr/>
                </a:tc>
              </a:tr>
            </a:tbl>
          </a:graphicData>
        </a:graphic>
      </p:graphicFrame>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97" name=""/>
        <p:cNvGrpSpPr/>
        <p:nvPr/>
      </p:nvGrpSpPr>
      <p:grpSpPr>
        <a:xfrm>
          <a:off x="0" y="0"/>
          <a:ext cx="0" cy="0"/>
          <a:chOff x="0" y="0"/>
          <a:chExt cx="0" cy="0"/>
        </a:xfrm>
      </p:grpSpPr>
      <p:sp>
        <p:nvSpPr>
          <p:cNvPr id="1049966" name=""/>
          <p:cNvSpPr>
            <a:spLocks noGrp="1"/>
          </p:cNvSpPr>
          <p:nvPr>
            <p:ph type="sldNum" sz="quarter" idx="12"/>
          </p:nvPr>
        </p:nvSpPr>
        <p:spPr/>
        <p:txBody>
          <a:bodyPr/>
          <a:p>
            <a:fld id="{89CD6E39-4852-418B-BA35-BEEEB494AB9E}" type="slidenum">
              <a:rPr lang="en-US" smtClean="0"/>
              <a:t>25</a:t>
            </a:fld>
            <a:endParaRPr lang="en-US"/>
          </a:p>
        </p:txBody>
      </p:sp>
      <p:sp>
        <p:nvSpPr>
          <p:cNvPr id="1049968" name=""/>
          <p:cNvSpPr txBox="1"/>
          <p:nvPr/>
        </p:nvSpPr>
        <p:spPr>
          <a:xfrm>
            <a:off x="460670" y="521036"/>
            <a:ext cx="10403324" cy="624840"/>
          </a:xfrm>
          <a:prstGeom prst="rect"/>
        </p:spPr>
        <p:txBody>
          <a:bodyPr rtlCol="0" wrap="square">
            <a:spAutoFit/>
          </a:bodyPr>
          <a:p>
            <a:r>
              <a:rPr b="1" sz="3600" lang="en-US">
                <a:solidFill>
                  <a:srgbClr val="000080"/>
                </a:solidFill>
              </a:rPr>
              <a:t>अन्य</a:t>
            </a:r>
            <a:r>
              <a:rPr b="1" sz="3600" lang="en-US">
                <a:solidFill>
                  <a:srgbClr val="000080"/>
                </a:solidFill>
              </a:rPr>
              <a:t> वाक्य</a:t>
            </a:r>
            <a:endParaRPr b="1" sz="3600" lang="en-US">
              <a:solidFill>
                <a:srgbClr val="000080"/>
              </a:solidFill>
            </a:endParaRPr>
          </a:p>
        </p:txBody>
      </p:sp>
      <p:graphicFrame>
        <p:nvGraphicFramePr>
          <p:cNvPr id="4194343" name=""/>
          <p:cNvGraphicFramePr>
            <a:graphicFrameLocks/>
          </p:cNvGraphicFramePr>
          <p:nvPr/>
        </p:nvGraphicFramePr>
        <p:xfrm>
          <a:off x="460670" y="1539698"/>
          <a:ext cx="10548868" cy="4825970"/>
        </p:xfrm>
        <a:graphic>
          <a:graphicData uri="http://schemas.openxmlformats.org/drawingml/2006/table">
            <a:tbl>
              <a:tblPr firstRow="0" firstCol="0" lastRow="0" lastCol="0" bandRow="1" bandCol="0">
                <a:tableStyleId>{BC89EF96-8CEA-46FF-86C4-4CE0E7609803}</a:tableStyleId>
              </a:tblPr>
              <a:tblGrid>
                <a:gridCol w="10548868"/>
              </a:tblGrid>
              <a:tr h="1607866">
                <a:tc>
                  <a:txBody>
                    <a:bodyPr/>
                    <a:lstStyle/>
                    <a:p>
                      <a:r>
                        <a:rPr altLang="en-US" sz="4100" lang="en-US"/>
                        <a:t>आपको</a:t>
                      </a:r>
                      <a:r>
                        <a:rPr altLang="en-US" sz="4100" lang="en-US"/>
                        <a:t> अपने</a:t>
                      </a:r>
                      <a:r>
                        <a:rPr altLang="en-US" sz="4100" lang="en-US"/>
                        <a:t> वृद्ध</a:t>
                      </a:r>
                      <a:r>
                        <a:rPr altLang="en-US" sz="4100" lang="en-US"/>
                        <a:t> माता-पिता</a:t>
                      </a:r>
                      <a:r>
                        <a:rPr altLang="en-US" sz="4100" lang="en-US"/>
                        <a:t> की</a:t>
                      </a:r>
                      <a:r>
                        <a:rPr altLang="en-US" sz="4100" lang="en-US"/>
                        <a:t> सेवा</a:t>
                      </a:r>
                      <a:r>
                        <a:rPr altLang="en-US" sz="4100" lang="en-US"/>
                        <a:t> करनी</a:t>
                      </a:r>
                      <a:r>
                        <a:rPr altLang="en-US" sz="4100" lang="en-US"/>
                        <a:t> चाहिए</a:t>
                      </a:r>
                      <a:r>
                        <a:rPr altLang="en-US" sz="4100" lang="en-US"/>
                        <a:t>।</a:t>
                      </a:r>
                      <a:endParaRPr altLang="en-US" sz="4100" lang="en-US"/>
                    </a:p>
                    <a:p>
                      <a:endParaRPr altLang="en-US" sz="4100" lang="en-US"/>
                    </a:p>
                    <a:p>
                      <a:r>
                        <a:rPr altLang="en-US" sz="4100" lang="en-US"/>
                        <a:t>You</a:t>
                      </a:r>
                      <a:r>
                        <a:rPr altLang="en-US" sz="4100" lang="en-US"/>
                        <a:t> </a:t>
                      </a:r>
                      <a:r>
                        <a:rPr altLang="en-US" sz="4100" lang="en-US"/>
                        <a:t>ought</a:t>
                      </a:r>
                      <a:r>
                        <a:rPr altLang="en-US" sz="4100" lang="en-US"/>
                        <a:t> </a:t>
                      </a:r>
                      <a:r>
                        <a:rPr altLang="en-US" sz="4100" lang="en-US"/>
                        <a:t>to</a:t>
                      </a:r>
                      <a:r>
                        <a:rPr altLang="en-US" sz="4100" lang="en-US"/>
                        <a:t> serve your old parents</a:t>
                      </a:r>
                      <a:r>
                        <a:rPr altLang="en-US" sz="4100" lang="en-US"/>
                        <a:t>.</a:t>
                      </a:r>
                      <a:endParaRPr altLang="en-US" sz="4100" lang="en-US"/>
                    </a:p>
                  </a:txBody>
                  <a:tcPr/>
                </a:tc>
              </a:tr>
              <a:tr h="363684">
                <a:tc>
                  <a:txBody>
                    <a:bodyPr/>
                    <a:lstStyle/>
                    <a:p>
                      <a:endParaRPr altLang="en-US" sz="2300" lang="en-US"/>
                    </a:p>
                  </a:txBody>
                  <a:tcPr/>
                </a:tc>
              </a:tr>
              <a:tr h="1671671">
                <a:tc>
                  <a:txBody>
                    <a:bodyPr/>
                    <a:lstStyle/>
                    <a:p>
                      <a:r>
                        <a:rPr altLang="en-US" sz="4300" lang="en-US"/>
                        <a:t>सुरेश</a:t>
                      </a:r>
                      <a:r>
                        <a:rPr altLang="en-US" sz="4300" lang="en-US"/>
                        <a:t> को</a:t>
                      </a:r>
                      <a:r>
                        <a:rPr altLang="en-US" sz="4300" lang="en-US"/>
                        <a:t> यहां</a:t>
                      </a:r>
                      <a:r>
                        <a:rPr altLang="en-US" sz="4300" lang="en-US"/>
                        <a:t> अवश्य</a:t>
                      </a:r>
                      <a:r>
                        <a:rPr altLang="en-US" sz="4300" lang="en-US"/>
                        <a:t> आना चाहिए</a:t>
                      </a:r>
                      <a:r>
                        <a:rPr altLang="en-US" sz="4300" lang="en-US"/>
                        <a:t>।</a:t>
                      </a:r>
                      <a:endParaRPr altLang="en-US" sz="4300" lang="en-US"/>
                    </a:p>
                    <a:p>
                      <a:endParaRPr altLang="en-US" sz="4300" lang="en-US"/>
                    </a:p>
                    <a:p>
                      <a:r>
                        <a:rPr altLang="en-US" sz="4300" lang="en-US"/>
                        <a:t>Suresh</a:t>
                      </a:r>
                      <a:r>
                        <a:rPr altLang="en-US" sz="4300" lang="en-US"/>
                        <a:t> must come</a:t>
                      </a:r>
                      <a:r>
                        <a:rPr altLang="en-US" sz="4300" lang="en-US"/>
                        <a:t> here</a:t>
                      </a:r>
                      <a:r>
                        <a:rPr altLang="en-US" sz="4300" lang="en-US"/>
                        <a:t>.</a:t>
                      </a:r>
                      <a:endParaRPr altLang="en-US" sz="4300" lang="en-US"/>
                    </a:p>
                  </a:txBody>
                  <a:tcPr/>
                </a:tc>
              </a:tr>
            </a:tbl>
          </a:graphicData>
        </a:graphic>
      </p:graphicFrame>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99" name=""/>
        <p:cNvGrpSpPr/>
        <p:nvPr/>
      </p:nvGrpSpPr>
      <p:grpSpPr>
        <a:xfrm>
          <a:off x="0" y="0"/>
          <a:ext cx="0" cy="0"/>
          <a:chOff x="0" y="0"/>
          <a:chExt cx="0" cy="0"/>
        </a:xfrm>
      </p:grpSpPr>
      <p:sp>
        <p:nvSpPr>
          <p:cNvPr id="1049970" name=""/>
          <p:cNvSpPr>
            <a:spLocks noGrp="1"/>
          </p:cNvSpPr>
          <p:nvPr>
            <p:ph type="sldNum" sz="quarter" idx="12"/>
          </p:nvPr>
        </p:nvSpPr>
        <p:spPr/>
        <p:txBody>
          <a:bodyPr/>
          <a:p>
            <a:fld id="{89CD6E39-4852-418B-BA35-BEEEB494AB9E}" type="slidenum">
              <a:rPr lang="en-US" smtClean="0"/>
              <a:t>26</a:t>
            </a:fld>
            <a:endParaRPr lang="en-US"/>
          </a:p>
        </p:txBody>
      </p:sp>
      <p:sp>
        <p:nvSpPr>
          <p:cNvPr id="1049972" name=""/>
          <p:cNvSpPr txBox="1"/>
          <p:nvPr/>
        </p:nvSpPr>
        <p:spPr>
          <a:xfrm>
            <a:off x="460670" y="521036"/>
            <a:ext cx="10403324" cy="624840"/>
          </a:xfrm>
          <a:prstGeom prst="rect"/>
        </p:spPr>
        <p:txBody>
          <a:bodyPr rtlCol="0" wrap="square">
            <a:spAutoFit/>
          </a:bodyPr>
          <a:p>
            <a:r>
              <a:rPr b="1" sz="3600" lang="en-US">
                <a:solidFill>
                  <a:srgbClr val="000080"/>
                </a:solidFill>
              </a:rPr>
              <a:t>अन्य</a:t>
            </a:r>
            <a:r>
              <a:rPr b="1" sz="3600" lang="en-US">
                <a:solidFill>
                  <a:srgbClr val="000080"/>
                </a:solidFill>
              </a:rPr>
              <a:t> वाक्य</a:t>
            </a:r>
            <a:endParaRPr b="1" sz="3600" lang="en-US">
              <a:solidFill>
                <a:srgbClr val="000080"/>
              </a:solidFill>
            </a:endParaRPr>
          </a:p>
        </p:txBody>
      </p:sp>
      <p:graphicFrame>
        <p:nvGraphicFramePr>
          <p:cNvPr id="4194345" name=""/>
          <p:cNvGraphicFramePr>
            <a:graphicFrameLocks/>
          </p:cNvGraphicFramePr>
          <p:nvPr/>
        </p:nvGraphicFramePr>
        <p:xfrm>
          <a:off x="460670" y="1539698"/>
          <a:ext cx="10548868" cy="4825970"/>
        </p:xfrm>
        <a:graphic>
          <a:graphicData uri="http://schemas.openxmlformats.org/drawingml/2006/table">
            <a:tbl>
              <a:tblPr firstRow="0" firstCol="0" lastRow="0" lastCol="0" bandRow="1" bandCol="0">
                <a:tableStyleId>{BC89EF96-8CEA-46FF-86C4-4CE0E7609803}</a:tableStyleId>
              </a:tblPr>
              <a:tblGrid>
                <a:gridCol w="10548868"/>
              </a:tblGrid>
              <a:tr h="1607866">
                <a:tc>
                  <a:txBody>
                    <a:bodyPr/>
                    <a:lstStyle/>
                    <a:p>
                      <a:r>
                        <a:rPr altLang="en-US" sz="4100" lang="en-US"/>
                        <a:t>धीरे</a:t>
                      </a:r>
                      <a:r>
                        <a:rPr altLang="en-US" sz="4100" lang="en-US"/>
                        <a:t> चलो</a:t>
                      </a:r>
                      <a:r>
                        <a:rPr altLang="en-US" sz="4100" lang="en-US"/>
                        <a:t>,</a:t>
                      </a:r>
                      <a:r>
                        <a:rPr altLang="en-US" sz="4100" lang="en-US"/>
                        <a:t> </a:t>
                      </a:r>
                      <a:r>
                        <a:rPr altLang="en-US" sz="4100" lang="en-US"/>
                        <a:t>ऐसा</a:t>
                      </a:r>
                      <a:r>
                        <a:rPr altLang="en-US" sz="4100" lang="en-US"/>
                        <a:t> ना</a:t>
                      </a:r>
                      <a:r>
                        <a:rPr altLang="en-US" sz="4100" lang="en-US"/>
                        <a:t> हो</a:t>
                      </a:r>
                      <a:r>
                        <a:rPr altLang="en-US" sz="4100" lang="en-US"/>
                        <a:t> कि</a:t>
                      </a:r>
                      <a:r>
                        <a:rPr altLang="en-US" sz="4100" lang="en-US"/>
                        <a:t> गिर जाओ</a:t>
                      </a:r>
                      <a:r>
                        <a:rPr altLang="en-US" sz="4100" lang="en-US"/>
                        <a:t>।</a:t>
                      </a:r>
                      <a:endParaRPr altLang="en-US" sz="4100" lang="en-US"/>
                    </a:p>
                    <a:p>
                      <a:endParaRPr altLang="en-US" sz="4100" lang="en-US"/>
                    </a:p>
                    <a:p>
                      <a:r>
                        <a:rPr altLang="en-US" sz="4100" lang="en-US"/>
                        <a:t>Walk</a:t>
                      </a:r>
                      <a:r>
                        <a:rPr altLang="en-US" sz="4100" lang="en-US"/>
                        <a:t> slowly</a:t>
                      </a:r>
                      <a:r>
                        <a:rPr altLang="en-US" sz="4100" lang="en-US"/>
                        <a:t> lest you should</a:t>
                      </a:r>
                      <a:r>
                        <a:rPr altLang="en-US" sz="4100" lang="en-US"/>
                        <a:t> fall</a:t>
                      </a:r>
                      <a:r>
                        <a:rPr altLang="en-US" sz="4100" lang="en-US"/>
                        <a:t>.</a:t>
                      </a:r>
                      <a:endParaRPr altLang="en-US" sz="4100" lang="en-US"/>
                    </a:p>
                  </a:txBody>
                  <a:tcPr/>
                </a:tc>
              </a:tr>
              <a:tr h="363684">
                <a:tc>
                  <a:txBody>
                    <a:bodyPr/>
                    <a:lstStyle/>
                    <a:p>
                      <a:endParaRPr altLang="en-US" sz="2300" lang="en-US"/>
                    </a:p>
                  </a:txBody>
                  <a:tcPr/>
                </a:tc>
              </a:tr>
              <a:tr h="1671671">
                <a:tc>
                  <a:txBody>
                    <a:bodyPr/>
                    <a:lstStyle/>
                    <a:p>
                      <a:r>
                        <a:rPr altLang="en-US" sz="4300" lang="en-US"/>
                        <a:t>कठिन परिश्रम करो ताकि उत्तरण हो जाओ</a:t>
                      </a:r>
                      <a:r>
                        <a:rPr altLang="en-US" sz="4300" lang="en-US"/>
                        <a:t>।</a:t>
                      </a:r>
                      <a:endParaRPr altLang="en-US" sz="4300" lang="en-US"/>
                    </a:p>
                    <a:p>
                      <a:endParaRPr altLang="en-US" sz="4300" lang="en-US"/>
                    </a:p>
                    <a:p>
                      <a:r>
                        <a:rPr altLang="en-US" sz="4300" lang="en-US"/>
                        <a:t>Work</a:t>
                      </a:r>
                      <a:r>
                        <a:rPr altLang="en-US" sz="4300" lang="en-US"/>
                        <a:t> hard</a:t>
                      </a:r>
                      <a:r>
                        <a:rPr altLang="en-US" sz="4300" lang="en-US"/>
                        <a:t> so that</a:t>
                      </a:r>
                      <a:r>
                        <a:rPr altLang="en-US" sz="4300" lang="en-US"/>
                        <a:t> you</a:t>
                      </a:r>
                      <a:r>
                        <a:rPr altLang="en-US" sz="4300" lang="en-US"/>
                        <a:t> may</a:t>
                      </a:r>
                      <a:r>
                        <a:rPr altLang="en-US" sz="4300" lang="en-US"/>
                        <a:t> succeed</a:t>
                      </a:r>
                      <a:r>
                        <a:rPr altLang="en-US" sz="4300" lang="en-US"/>
                        <a:t>.</a:t>
                      </a:r>
                      <a:endParaRPr altLang="en-US" sz="4300" lang="en-US"/>
                    </a:p>
                  </a:txBody>
                  <a:tcPr/>
                </a:tc>
              </a:tr>
            </a:tbl>
          </a:graphicData>
        </a:graphic>
      </p:graphicFrame>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201" name=""/>
        <p:cNvGrpSpPr/>
        <p:nvPr/>
      </p:nvGrpSpPr>
      <p:grpSpPr>
        <a:xfrm>
          <a:off x="0" y="0"/>
          <a:ext cx="0" cy="0"/>
          <a:chOff x="0" y="0"/>
          <a:chExt cx="0" cy="0"/>
        </a:xfrm>
      </p:grpSpPr>
      <p:sp>
        <p:nvSpPr>
          <p:cNvPr id="1049974" name=""/>
          <p:cNvSpPr>
            <a:spLocks noGrp="1"/>
          </p:cNvSpPr>
          <p:nvPr>
            <p:ph type="sldNum" sz="quarter" idx="12"/>
          </p:nvPr>
        </p:nvSpPr>
        <p:spPr/>
        <p:txBody>
          <a:bodyPr/>
          <a:p>
            <a:fld id="{89CD6E39-4852-418B-BA35-BEEEB494AB9E}" type="slidenum">
              <a:rPr lang="en-US" smtClean="0"/>
              <a:t>27</a:t>
            </a:fld>
            <a:endParaRPr lang="en-US"/>
          </a:p>
        </p:txBody>
      </p:sp>
      <p:sp>
        <p:nvSpPr>
          <p:cNvPr id="1049976" name=""/>
          <p:cNvSpPr txBox="1"/>
          <p:nvPr/>
        </p:nvSpPr>
        <p:spPr>
          <a:xfrm>
            <a:off x="460670" y="521036"/>
            <a:ext cx="10403324" cy="624840"/>
          </a:xfrm>
          <a:prstGeom prst="rect"/>
        </p:spPr>
        <p:txBody>
          <a:bodyPr rtlCol="0" wrap="square">
            <a:spAutoFit/>
          </a:bodyPr>
          <a:p>
            <a:r>
              <a:rPr b="1" sz="3600" lang="en-US">
                <a:solidFill>
                  <a:srgbClr val="000080"/>
                </a:solidFill>
              </a:rPr>
              <a:t>अन्य</a:t>
            </a:r>
            <a:r>
              <a:rPr b="1" sz="3600" lang="en-US">
                <a:solidFill>
                  <a:srgbClr val="000080"/>
                </a:solidFill>
              </a:rPr>
              <a:t> वाक्य</a:t>
            </a:r>
            <a:endParaRPr b="1" sz="3600" lang="en-US">
              <a:solidFill>
                <a:srgbClr val="000080"/>
              </a:solidFill>
            </a:endParaRPr>
          </a:p>
        </p:txBody>
      </p:sp>
      <p:graphicFrame>
        <p:nvGraphicFramePr>
          <p:cNvPr id="4194347" name=""/>
          <p:cNvGraphicFramePr>
            <a:graphicFrameLocks/>
          </p:cNvGraphicFramePr>
          <p:nvPr/>
        </p:nvGraphicFramePr>
        <p:xfrm>
          <a:off x="460670" y="1539698"/>
          <a:ext cx="10548868" cy="4825970"/>
        </p:xfrm>
        <a:graphic>
          <a:graphicData uri="http://schemas.openxmlformats.org/drawingml/2006/table">
            <a:tbl>
              <a:tblPr firstRow="0" firstCol="0" lastRow="0" lastCol="0" bandRow="1" bandCol="0">
                <a:tableStyleId>{BC89EF96-8CEA-46FF-86C4-4CE0E7609803}</a:tableStyleId>
              </a:tblPr>
              <a:tblGrid>
                <a:gridCol w="10548868"/>
              </a:tblGrid>
              <a:tr h="1607866">
                <a:tc>
                  <a:txBody>
                    <a:bodyPr/>
                    <a:lstStyle/>
                    <a:p>
                      <a:r>
                        <a:rPr altLang="en-US" sz="4100" lang="en-US"/>
                        <a:t>तुम्हें</a:t>
                      </a:r>
                      <a:r>
                        <a:rPr altLang="en-US" sz="4100" lang="en-US"/>
                        <a:t> अपना</a:t>
                      </a:r>
                      <a:r>
                        <a:rPr altLang="en-US" sz="4100" lang="en-US"/>
                        <a:t> समय</a:t>
                      </a:r>
                      <a:r>
                        <a:rPr altLang="en-US" sz="4100" lang="en-US"/>
                        <a:t> नष्ट</a:t>
                      </a:r>
                      <a:r>
                        <a:rPr altLang="en-US" sz="4100" lang="en-US"/>
                        <a:t> नहीं</a:t>
                      </a:r>
                      <a:r>
                        <a:rPr altLang="en-US" sz="4100" lang="en-US"/>
                        <a:t> करना</a:t>
                      </a:r>
                      <a:r>
                        <a:rPr altLang="en-US" sz="4100" lang="en-US"/>
                        <a:t> चाहिए</a:t>
                      </a:r>
                      <a:r>
                        <a:rPr altLang="en-US" sz="4100" lang="en-US"/>
                        <a:t>।</a:t>
                      </a:r>
                      <a:endParaRPr altLang="en-US" sz="4100" lang="en-US"/>
                    </a:p>
                    <a:p>
                      <a:endParaRPr altLang="en-US" sz="4100" lang="en-US"/>
                    </a:p>
                    <a:p>
                      <a:r>
                        <a:rPr altLang="en-US" sz="4100" lang="en-US"/>
                        <a:t>You should</a:t>
                      </a:r>
                      <a:r>
                        <a:rPr altLang="en-US" sz="4100" lang="en-US"/>
                        <a:t> not</a:t>
                      </a:r>
                      <a:r>
                        <a:rPr altLang="en-US" sz="4100" lang="en-US"/>
                        <a:t> waste</a:t>
                      </a:r>
                      <a:r>
                        <a:rPr altLang="en-US" sz="4100" lang="en-US"/>
                        <a:t> your</a:t>
                      </a:r>
                      <a:r>
                        <a:rPr altLang="en-US" sz="4100" lang="en-US"/>
                        <a:t> time</a:t>
                      </a:r>
                      <a:r>
                        <a:rPr altLang="en-US" sz="4100" lang="en-US"/>
                        <a:t>.</a:t>
                      </a:r>
                      <a:endParaRPr altLang="en-US" sz="4100" lang="en-US"/>
                    </a:p>
                  </a:txBody>
                  <a:tcPr/>
                </a:tc>
              </a:tr>
              <a:tr h="363684">
                <a:tc>
                  <a:txBody>
                    <a:bodyPr/>
                    <a:lstStyle/>
                    <a:p>
                      <a:endParaRPr altLang="en-US" sz="2300" lang="en-US"/>
                    </a:p>
                  </a:txBody>
                  <a:tcPr/>
                </a:tc>
              </a:tr>
              <a:tr h="1671671">
                <a:tc>
                  <a:txBody>
                    <a:bodyPr/>
                    <a:lstStyle/>
                    <a:p>
                      <a:r>
                        <a:rPr altLang="en-US" sz="4300" lang="en-US"/>
                        <a:t>राम</a:t>
                      </a:r>
                      <a:r>
                        <a:rPr altLang="en-US" sz="4300" lang="en-US"/>
                        <a:t> मेरा</a:t>
                      </a:r>
                      <a:r>
                        <a:rPr altLang="en-US" sz="4300" lang="en-US"/>
                        <a:t> घनिष्ट</a:t>
                      </a:r>
                      <a:r>
                        <a:rPr altLang="en-US" sz="4300" lang="en-US"/>
                        <a:t> मित्र</a:t>
                      </a:r>
                      <a:r>
                        <a:rPr altLang="en-US" sz="4300" lang="en-US"/>
                        <a:t> है</a:t>
                      </a:r>
                      <a:r>
                        <a:rPr altLang="en-US" sz="4300" lang="en-US"/>
                        <a:t>।</a:t>
                      </a:r>
                      <a:endParaRPr altLang="en-US" sz="4300" lang="en-US"/>
                    </a:p>
                    <a:p>
                      <a:endParaRPr altLang="en-US" sz="4300" lang="en-US"/>
                    </a:p>
                    <a:p>
                      <a:r>
                        <a:rPr altLang="en-US" sz="4300" lang="en-US"/>
                        <a:t>R</a:t>
                      </a:r>
                      <a:r>
                        <a:rPr altLang="en-US" sz="4300" lang="en-US"/>
                        <a:t>a</a:t>
                      </a:r>
                      <a:r>
                        <a:rPr altLang="en-US" sz="4300" lang="en-US"/>
                        <a:t>m</a:t>
                      </a:r>
                      <a:r>
                        <a:rPr altLang="en-US" sz="4300" lang="en-US"/>
                        <a:t> is my best</a:t>
                      </a:r>
                      <a:r>
                        <a:rPr altLang="en-US" sz="4300" lang="en-US"/>
                        <a:t> friend</a:t>
                      </a:r>
                      <a:r>
                        <a:rPr altLang="en-US" sz="4300" lang="en-US"/>
                        <a:t>.</a:t>
                      </a:r>
                      <a:endParaRPr altLang="en-US" sz="4300" lang="en-US"/>
                    </a:p>
                  </a:txBody>
                  <a:tcPr/>
                </a:tc>
              </a:tr>
            </a:tbl>
          </a:graphicData>
        </a:graphic>
      </p:graphicFrame>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203" name=""/>
        <p:cNvGrpSpPr/>
        <p:nvPr/>
      </p:nvGrpSpPr>
      <p:grpSpPr>
        <a:xfrm>
          <a:off x="0" y="0"/>
          <a:ext cx="0" cy="0"/>
          <a:chOff x="0" y="0"/>
          <a:chExt cx="0" cy="0"/>
        </a:xfrm>
      </p:grpSpPr>
      <p:sp>
        <p:nvSpPr>
          <p:cNvPr id="1049978" name=""/>
          <p:cNvSpPr>
            <a:spLocks noGrp="1"/>
          </p:cNvSpPr>
          <p:nvPr>
            <p:ph type="sldNum" sz="quarter" idx="12"/>
          </p:nvPr>
        </p:nvSpPr>
        <p:spPr/>
        <p:txBody>
          <a:bodyPr/>
          <a:p>
            <a:fld id="{89CD6E39-4852-418B-BA35-BEEEB494AB9E}" type="slidenum">
              <a:rPr lang="en-US" smtClean="0"/>
              <a:t>28</a:t>
            </a:fld>
            <a:endParaRPr lang="en-US"/>
          </a:p>
        </p:txBody>
      </p:sp>
      <p:sp>
        <p:nvSpPr>
          <p:cNvPr id="1049980" name=""/>
          <p:cNvSpPr txBox="1"/>
          <p:nvPr/>
        </p:nvSpPr>
        <p:spPr>
          <a:xfrm>
            <a:off x="460670" y="521036"/>
            <a:ext cx="10403324" cy="624840"/>
          </a:xfrm>
          <a:prstGeom prst="rect"/>
        </p:spPr>
        <p:txBody>
          <a:bodyPr rtlCol="0" wrap="square">
            <a:spAutoFit/>
          </a:bodyPr>
          <a:p>
            <a:r>
              <a:rPr b="1" sz="3600" lang="en-US">
                <a:solidFill>
                  <a:srgbClr val="000080"/>
                </a:solidFill>
              </a:rPr>
              <a:t>अन्य</a:t>
            </a:r>
            <a:r>
              <a:rPr b="1" sz="3600" lang="en-US">
                <a:solidFill>
                  <a:srgbClr val="000080"/>
                </a:solidFill>
              </a:rPr>
              <a:t> वाक्य</a:t>
            </a:r>
            <a:endParaRPr b="1" sz="3600" lang="en-US">
              <a:solidFill>
                <a:srgbClr val="000080"/>
              </a:solidFill>
            </a:endParaRPr>
          </a:p>
        </p:txBody>
      </p:sp>
      <p:graphicFrame>
        <p:nvGraphicFramePr>
          <p:cNvPr id="4194349" name=""/>
          <p:cNvGraphicFramePr>
            <a:graphicFrameLocks/>
          </p:cNvGraphicFramePr>
          <p:nvPr/>
        </p:nvGraphicFramePr>
        <p:xfrm>
          <a:off x="460670" y="1145876"/>
          <a:ext cx="10548868" cy="4825970"/>
        </p:xfrm>
        <a:graphic>
          <a:graphicData uri="http://schemas.openxmlformats.org/drawingml/2006/table">
            <a:tbl>
              <a:tblPr firstRow="0" firstCol="0" lastRow="0" lastCol="0" bandRow="1" bandCol="0">
                <a:tableStyleId>{BC89EF96-8CEA-46FF-86C4-4CE0E7609803}</a:tableStyleId>
              </a:tblPr>
              <a:tblGrid>
                <a:gridCol w="10548868"/>
              </a:tblGrid>
              <a:tr h="1607866">
                <a:tc>
                  <a:txBody>
                    <a:bodyPr/>
                    <a:lstStyle/>
                    <a:p>
                      <a:r>
                        <a:rPr altLang="en-US" sz="4100" lang="en-US"/>
                        <a:t>हवाई</a:t>
                      </a:r>
                      <a:r>
                        <a:rPr altLang="en-US" sz="4100" lang="en-US"/>
                        <a:t> किले</a:t>
                      </a:r>
                      <a:r>
                        <a:rPr altLang="en-US" sz="4100" lang="en-US"/>
                        <a:t> बनाने</a:t>
                      </a:r>
                      <a:r>
                        <a:rPr altLang="en-US" sz="4100" lang="en-US"/>
                        <a:t> से</a:t>
                      </a:r>
                      <a:r>
                        <a:rPr altLang="en-US" sz="4100" lang="en-US"/>
                        <a:t> आप</a:t>
                      </a:r>
                      <a:r>
                        <a:rPr altLang="en-US" sz="4100" lang="en-US"/>
                        <a:t> अपने</a:t>
                      </a:r>
                      <a:r>
                        <a:rPr altLang="en-US" sz="4100" lang="en-US"/>
                        <a:t> जीवन</a:t>
                      </a:r>
                      <a:r>
                        <a:rPr altLang="en-US" sz="4100" lang="en-US"/>
                        <a:t> में</a:t>
                      </a:r>
                      <a:r>
                        <a:rPr altLang="en-US" sz="4100" lang="en-US"/>
                        <a:t> सफल नहीं</a:t>
                      </a:r>
                      <a:r>
                        <a:rPr altLang="en-US" sz="4100" lang="en-US"/>
                        <a:t> हो</a:t>
                      </a:r>
                      <a:r>
                        <a:rPr altLang="en-US" sz="4100" lang="en-US"/>
                        <a:t> सकते</a:t>
                      </a:r>
                      <a:r>
                        <a:rPr altLang="en-US" sz="4100" lang="en-US"/>
                        <a:t>।</a:t>
                      </a:r>
                      <a:endParaRPr altLang="en-US" sz="4100" lang="en-US"/>
                    </a:p>
                    <a:p>
                      <a:r>
                        <a:rPr altLang="en-US" sz="4100" lang="en-US"/>
                        <a:t>You</a:t>
                      </a:r>
                      <a:r>
                        <a:rPr altLang="en-US" sz="4100" lang="en-US"/>
                        <a:t> can't</a:t>
                      </a:r>
                      <a:r>
                        <a:rPr altLang="en-US" sz="4100" lang="en-US"/>
                        <a:t> succeed</a:t>
                      </a:r>
                      <a:r>
                        <a:rPr altLang="en-US" sz="4100" lang="en-US"/>
                        <a:t> in</a:t>
                      </a:r>
                      <a:r>
                        <a:rPr altLang="en-US" sz="4100" lang="en-US"/>
                        <a:t> your</a:t>
                      </a:r>
                      <a:r>
                        <a:rPr altLang="en-US" sz="4100" lang="en-US"/>
                        <a:t> life</a:t>
                      </a:r>
                      <a:r>
                        <a:rPr altLang="en-US" sz="4100" lang="en-US"/>
                        <a:t> by</a:t>
                      </a:r>
                      <a:r>
                        <a:rPr altLang="en-US" sz="4100" lang="en-US"/>
                        <a:t> </a:t>
                      </a:r>
                      <a:r>
                        <a:rPr altLang="en-US" sz="4100" lang="en-US"/>
                        <a:t>building</a:t>
                      </a:r>
                      <a:r>
                        <a:rPr altLang="en-US" sz="4100" lang="en-US"/>
                        <a:t> </a:t>
                      </a:r>
                      <a:r>
                        <a:rPr altLang="en-US" sz="4100" lang="en-US"/>
                        <a:t>castles</a:t>
                      </a:r>
                      <a:r>
                        <a:rPr altLang="en-US" sz="4100" lang="en-US"/>
                        <a:t> in</a:t>
                      </a:r>
                      <a:r>
                        <a:rPr altLang="en-US" sz="4100" lang="en-US"/>
                        <a:t> air</a:t>
                      </a:r>
                      <a:r>
                        <a:rPr altLang="en-US" sz="4100" lang="en-US"/>
                        <a:t>.</a:t>
                      </a:r>
                      <a:endParaRPr altLang="en-US" sz="4100" lang="en-US"/>
                    </a:p>
                  </a:txBody>
                  <a:tcPr/>
                </a:tc>
              </a:tr>
              <a:tr h="363684">
                <a:tc>
                  <a:txBody>
                    <a:bodyPr/>
                    <a:lstStyle/>
                    <a:p>
                      <a:endParaRPr altLang="en-US" sz="2300" lang="en-US"/>
                    </a:p>
                  </a:txBody>
                  <a:tcPr/>
                </a:tc>
              </a:tr>
              <a:tr h="1671671">
                <a:tc>
                  <a:txBody>
                    <a:bodyPr/>
                    <a:lstStyle/>
                    <a:p>
                      <a:r>
                        <a:rPr altLang="en-US" sz="4300" lang="en-US"/>
                        <a:t>कड़ी</a:t>
                      </a:r>
                      <a:r>
                        <a:rPr altLang="en-US" sz="4300" lang="en-US"/>
                        <a:t> मेहनत</a:t>
                      </a:r>
                      <a:r>
                        <a:rPr altLang="en-US" sz="4300" lang="en-US"/>
                        <a:t> के</a:t>
                      </a:r>
                      <a:r>
                        <a:rPr altLang="en-US" sz="4300" lang="en-US"/>
                        <a:t> बिना</a:t>
                      </a:r>
                      <a:r>
                        <a:rPr altLang="en-US" sz="4300" lang="en-US"/>
                        <a:t> हम</a:t>
                      </a:r>
                      <a:r>
                        <a:rPr altLang="en-US" sz="4300" lang="en-US"/>
                        <a:t> अपनी</a:t>
                      </a:r>
                      <a:r>
                        <a:rPr altLang="en-US" sz="4300" lang="en-US"/>
                        <a:t> मुसीबतों से</a:t>
                      </a:r>
                      <a:r>
                        <a:rPr altLang="en-US" sz="4300" lang="en-US"/>
                        <a:t> छुटकारा</a:t>
                      </a:r>
                      <a:r>
                        <a:rPr altLang="en-US" sz="4300" lang="en-US"/>
                        <a:t> नहीं</a:t>
                      </a:r>
                      <a:r>
                        <a:rPr altLang="en-US" sz="4300" lang="en-US"/>
                        <a:t> पा</a:t>
                      </a:r>
                      <a:r>
                        <a:rPr altLang="en-US" sz="4300" lang="en-US"/>
                        <a:t> सकते</a:t>
                      </a:r>
                      <a:r>
                        <a:rPr altLang="en-US" sz="4300" lang="en-US"/>
                        <a:t>।</a:t>
                      </a:r>
                      <a:endParaRPr altLang="en-US" sz="4300" lang="en-US"/>
                    </a:p>
                    <a:p>
                      <a:r>
                        <a:rPr altLang="en-US" sz="4300" lang="en-US"/>
                        <a:t>We cannot get rid of difficulties unless we work hard</a:t>
                      </a:r>
                      <a:r>
                        <a:rPr altLang="en-US" sz="4300" lang="en-US"/>
                        <a:t>.</a:t>
                      </a:r>
                      <a:endParaRPr altLang="en-US" sz="4300" lang="en-US"/>
                    </a:p>
                  </a:txBody>
                  <a:tcPr/>
                </a:tc>
              </a:tr>
            </a:tbl>
          </a:graphicData>
        </a:graphic>
      </p:graphicFrame>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88" name=""/>
        <p:cNvGrpSpPr/>
        <p:nvPr/>
      </p:nvGrpSpPr>
      <p:grpSpPr>
        <a:xfrm>
          <a:off x="0" y="0"/>
          <a:ext cx="0" cy="0"/>
          <a:chOff x="0" y="0"/>
          <a:chExt cx="0" cy="0"/>
        </a:xfrm>
      </p:grpSpPr>
      <p:sp>
        <p:nvSpPr>
          <p:cNvPr id="1049947" name=""/>
          <p:cNvSpPr>
            <a:spLocks noGrp="1"/>
          </p:cNvSpPr>
          <p:nvPr>
            <p:ph type="sldNum" sz="quarter" idx="12"/>
          </p:nvPr>
        </p:nvSpPr>
        <p:spPr/>
        <p:txBody>
          <a:bodyPr/>
          <a:p>
            <a:fld id="{89CD6E39-4852-418B-BA35-BEEEB494AB9E}" type="slidenum">
              <a:rPr lang="en-US" smtClean="0"/>
              <a:t>29</a:t>
            </a:fld>
            <a:endParaRPr lang="en-US"/>
          </a:p>
        </p:txBody>
      </p:sp>
      <p:sp>
        <p:nvSpPr>
          <p:cNvPr id="1049948" name=""/>
          <p:cNvSpPr txBox="1"/>
          <p:nvPr/>
        </p:nvSpPr>
        <p:spPr>
          <a:xfrm>
            <a:off x="975562" y="254085"/>
            <a:ext cx="10240874" cy="3380740"/>
          </a:xfrm>
          <a:prstGeom prst="rect"/>
        </p:spPr>
        <p:txBody>
          <a:bodyPr rtlCol="0" wrap="square">
            <a:spAutoFit/>
          </a:bodyPr>
          <a:p>
            <a:r>
              <a:rPr sz="3100" lang="en-US">
                <a:solidFill>
                  <a:srgbClr val="000080"/>
                </a:solidFill>
              </a:rPr>
              <a:t>Once</a:t>
            </a:r>
            <a:r>
              <a:rPr sz="3100" lang="en-US">
                <a:solidFill>
                  <a:srgbClr val="000080"/>
                </a:solidFill>
              </a:rPr>
              <a:t> upon</a:t>
            </a:r>
            <a:r>
              <a:rPr sz="3100" lang="en-US">
                <a:solidFill>
                  <a:srgbClr val="000080"/>
                </a:solidFill>
              </a:rPr>
              <a:t> a time</a:t>
            </a:r>
            <a:r>
              <a:rPr sz="3100" lang="en-US">
                <a:solidFill>
                  <a:srgbClr val="000080"/>
                </a:solidFill>
              </a:rPr>
              <a:t> in jungle</a:t>
            </a:r>
            <a:r>
              <a:rPr sz="3100" lang="en-US">
                <a:solidFill>
                  <a:srgbClr val="000080"/>
                </a:solidFill>
              </a:rPr>
              <a:t> of</a:t>
            </a:r>
            <a:r>
              <a:rPr sz="3100" lang="en-US">
                <a:solidFill>
                  <a:srgbClr val="000080"/>
                </a:solidFill>
              </a:rPr>
              <a:t> Himachal</a:t>
            </a:r>
            <a:r>
              <a:rPr sz="3100" lang="en-US">
                <a:solidFill>
                  <a:srgbClr val="000080"/>
                </a:solidFill>
              </a:rPr>
              <a:t> there</a:t>
            </a:r>
            <a:r>
              <a:rPr sz="3100" lang="en-US">
                <a:solidFill>
                  <a:srgbClr val="000080"/>
                </a:solidFill>
              </a:rPr>
              <a:t> was</a:t>
            </a:r>
            <a:r>
              <a:rPr sz="3100" lang="en-US">
                <a:solidFill>
                  <a:srgbClr val="000080"/>
                </a:solidFill>
              </a:rPr>
              <a:t> a</a:t>
            </a:r>
            <a:r>
              <a:rPr sz="3100" lang="en-US">
                <a:solidFill>
                  <a:srgbClr val="000080"/>
                </a:solidFill>
              </a:rPr>
              <a:t> notorious</a:t>
            </a:r>
            <a:r>
              <a:rPr sz="3100" lang="en-US">
                <a:solidFill>
                  <a:srgbClr val="000080"/>
                </a:solidFill>
              </a:rPr>
              <a:t> da</a:t>
            </a:r>
            <a:r>
              <a:rPr sz="3100" lang="en-US">
                <a:solidFill>
                  <a:srgbClr val="000080"/>
                </a:solidFill>
              </a:rPr>
              <a:t>coit.</a:t>
            </a:r>
            <a:r>
              <a:rPr sz="3100" lang="en-US">
                <a:solidFill>
                  <a:srgbClr val="000080"/>
                </a:solidFill>
              </a:rPr>
              <a:t> </a:t>
            </a:r>
            <a:r>
              <a:rPr sz="3100" lang="en-US">
                <a:solidFill>
                  <a:srgbClr val="000080"/>
                </a:solidFill>
              </a:rPr>
              <a:t>O</a:t>
            </a:r>
            <a:r>
              <a:rPr sz="3100" lang="en-US">
                <a:solidFill>
                  <a:srgbClr val="000080"/>
                </a:solidFill>
              </a:rPr>
              <a:t>nce</a:t>
            </a:r>
            <a:r>
              <a:rPr sz="3100" lang="en-US">
                <a:solidFill>
                  <a:srgbClr val="000080"/>
                </a:solidFill>
              </a:rPr>
              <a:t> the</a:t>
            </a:r>
            <a:r>
              <a:rPr sz="3100" lang="en-US">
                <a:solidFill>
                  <a:srgbClr val="000080"/>
                </a:solidFill>
              </a:rPr>
              <a:t> deco</a:t>
            </a:r>
            <a:r>
              <a:rPr sz="3100" lang="en-US">
                <a:solidFill>
                  <a:srgbClr val="000080"/>
                </a:solidFill>
              </a:rPr>
              <a:t>it </a:t>
            </a:r>
            <a:r>
              <a:rPr sz="3100" lang="en-US">
                <a:solidFill>
                  <a:srgbClr val="000080"/>
                </a:solidFill>
              </a:rPr>
              <a:t>w</a:t>
            </a:r>
            <a:r>
              <a:rPr sz="3100" lang="en-US">
                <a:solidFill>
                  <a:srgbClr val="000080"/>
                </a:solidFill>
              </a:rPr>
              <a:t>ent</a:t>
            </a:r>
            <a:r>
              <a:rPr sz="3100" lang="en-US">
                <a:solidFill>
                  <a:srgbClr val="000080"/>
                </a:solidFill>
              </a:rPr>
              <a:t> to</a:t>
            </a:r>
            <a:r>
              <a:rPr sz="3100" lang="en-US">
                <a:solidFill>
                  <a:srgbClr val="000080"/>
                </a:solidFill>
              </a:rPr>
              <a:t> a</a:t>
            </a:r>
            <a:r>
              <a:rPr sz="3100" lang="en-US">
                <a:solidFill>
                  <a:srgbClr val="000080"/>
                </a:solidFill>
              </a:rPr>
              <a:t> distant</a:t>
            </a:r>
            <a:r>
              <a:rPr sz="3100" lang="en-US">
                <a:solidFill>
                  <a:srgbClr val="000080"/>
                </a:solidFill>
              </a:rPr>
              <a:t> big</a:t>
            </a:r>
            <a:r>
              <a:rPr sz="3100" lang="en-US">
                <a:solidFill>
                  <a:srgbClr val="000080"/>
                </a:solidFill>
              </a:rPr>
              <a:t> village</a:t>
            </a:r>
            <a:r>
              <a:rPr sz="3100" lang="en-US">
                <a:solidFill>
                  <a:srgbClr val="000080"/>
                </a:solidFill>
              </a:rPr>
              <a:t> where</a:t>
            </a:r>
            <a:r>
              <a:rPr sz="3100" lang="en-US">
                <a:solidFill>
                  <a:srgbClr val="000080"/>
                </a:solidFill>
              </a:rPr>
              <a:t> he visited</a:t>
            </a:r>
            <a:r>
              <a:rPr sz="3100" lang="en-US">
                <a:solidFill>
                  <a:srgbClr val="000080"/>
                </a:solidFill>
              </a:rPr>
              <a:t> the</a:t>
            </a:r>
            <a:r>
              <a:rPr sz="3100" lang="en-US">
                <a:solidFill>
                  <a:srgbClr val="000080"/>
                </a:solidFill>
              </a:rPr>
              <a:t> house</a:t>
            </a:r>
            <a:r>
              <a:rPr sz="3100" lang="en-US">
                <a:solidFill>
                  <a:srgbClr val="000080"/>
                </a:solidFill>
              </a:rPr>
              <a:t> of</a:t>
            </a:r>
            <a:r>
              <a:rPr sz="3100" lang="en-US">
                <a:solidFill>
                  <a:srgbClr val="000080"/>
                </a:solidFill>
              </a:rPr>
              <a:t> a</a:t>
            </a:r>
            <a:r>
              <a:rPr sz="3100" lang="en-US">
                <a:solidFill>
                  <a:srgbClr val="000080"/>
                </a:solidFill>
              </a:rPr>
              <a:t> rich</a:t>
            </a:r>
            <a:r>
              <a:rPr sz="3100" lang="en-US">
                <a:solidFill>
                  <a:srgbClr val="000080"/>
                </a:solidFill>
              </a:rPr>
              <a:t> trader</a:t>
            </a:r>
            <a:r>
              <a:rPr sz="3100" lang="en-US">
                <a:solidFill>
                  <a:srgbClr val="000080"/>
                </a:solidFill>
              </a:rPr>
              <a:t>.</a:t>
            </a:r>
            <a:r>
              <a:rPr sz="3100" lang="en-US">
                <a:solidFill>
                  <a:srgbClr val="000080"/>
                </a:solidFill>
              </a:rPr>
              <a:t> </a:t>
            </a:r>
            <a:r>
              <a:rPr sz="3100" lang="en-US">
                <a:solidFill>
                  <a:srgbClr val="000080"/>
                </a:solidFill>
              </a:rPr>
              <a:t>T</a:t>
            </a:r>
            <a:r>
              <a:rPr sz="3100" lang="en-US">
                <a:solidFill>
                  <a:srgbClr val="000080"/>
                </a:solidFill>
              </a:rPr>
              <a:t>h</a:t>
            </a:r>
            <a:r>
              <a:rPr sz="3100" lang="en-US">
                <a:solidFill>
                  <a:srgbClr val="000080"/>
                </a:solidFill>
              </a:rPr>
              <a:t>e</a:t>
            </a:r>
            <a:r>
              <a:rPr sz="3100" lang="en-US">
                <a:solidFill>
                  <a:srgbClr val="000080"/>
                </a:solidFill>
              </a:rPr>
              <a:t> trader</a:t>
            </a:r>
            <a:r>
              <a:rPr sz="3100" lang="en-US">
                <a:solidFill>
                  <a:srgbClr val="000080"/>
                </a:solidFill>
              </a:rPr>
              <a:t> was</a:t>
            </a:r>
            <a:r>
              <a:rPr sz="3100" lang="en-US">
                <a:solidFill>
                  <a:srgbClr val="000080"/>
                </a:solidFill>
              </a:rPr>
              <a:t> celebrating</a:t>
            </a:r>
            <a:r>
              <a:rPr sz="3100" lang="en-US">
                <a:solidFill>
                  <a:srgbClr val="000080"/>
                </a:solidFill>
              </a:rPr>
              <a:t> the</a:t>
            </a:r>
            <a:r>
              <a:rPr sz="3100" lang="en-US">
                <a:solidFill>
                  <a:srgbClr val="000080"/>
                </a:solidFill>
              </a:rPr>
              <a:t> marriage</a:t>
            </a:r>
            <a:r>
              <a:rPr sz="3100" lang="en-US">
                <a:solidFill>
                  <a:srgbClr val="000080"/>
                </a:solidFill>
              </a:rPr>
              <a:t> of his son</a:t>
            </a:r>
            <a:r>
              <a:rPr sz="3100" lang="en-US">
                <a:solidFill>
                  <a:srgbClr val="000080"/>
                </a:solidFill>
              </a:rPr>
              <a:t> with</a:t>
            </a:r>
            <a:r>
              <a:rPr sz="3100" lang="en-US">
                <a:solidFill>
                  <a:srgbClr val="000080"/>
                </a:solidFill>
              </a:rPr>
              <a:t> all</a:t>
            </a:r>
            <a:r>
              <a:rPr sz="3100" lang="en-US">
                <a:solidFill>
                  <a:srgbClr val="000080"/>
                </a:solidFill>
              </a:rPr>
              <a:t> pomp and show</a:t>
            </a:r>
            <a:r>
              <a:rPr sz="3100" lang="en-US">
                <a:solidFill>
                  <a:srgbClr val="000080"/>
                </a:solidFill>
              </a:rPr>
              <a:t>.</a:t>
            </a:r>
            <a:r>
              <a:rPr sz="3100" lang="en-US">
                <a:solidFill>
                  <a:srgbClr val="000080"/>
                </a:solidFill>
              </a:rPr>
              <a:t> </a:t>
            </a:r>
            <a:r>
              <a:rPr sz="3100" lang="en-US">
                <a:solidFill>
                  <a:srgbClr val="000080"/>
                </a:solidFill>
              </a:rPr>
              <a:t>H</a:t>
            </a:r>
            <a:r>
              <a:rPr sz="3100" lang="en-US">
                <a:solidFill>
                  <a:srgbClr val="000080"/>
                </a:solidFill>
              </a:rPr>
              <a:t>e</a:t>
            </a:r>
            <a:r>
              <a:rPr sz="3100" lang="en-US">
                <a:solidFill>
                  <a:srgbClr val="000080"/>
                </a:solidFill>
              </a:rPr>
              <a:t> has</a:t>
            </a:r>
            <a:r>
              <a:rPr sz="3100" lang="en-US">
                <a:solidFill>
                  <a:srgbClr val="000080"/>
                </a:solidFill>
              </a:rPr>
              <a:t> invited</a:t>
            </a:r>
            <a:r>
              <a:rPr sz="3100" lang="en-US">
                <a:solidFill>
                  <a:srgbClr val="000080"/>
                </a:solidFill>
              </a:rPr>
              <a:t> a</a:t>
            </a:r>
            <a:r>
              <a:rPr sz="3100" lang="en-US">
                <a:solidFill>
                  <a:srgbClr val="000080"/>
                </a:solidFill>
              </a:rPr>
              <a:t> </a:t>
            </a:r>
            <a:r>
              <a:rPr sz="3100" lang="en-US">
                <a:solidFill>
                  <a:srgbClr val="000080"/>
                </a:solidFill>
              </a:rPr>
              <a:t>l</a:t>
            </a:r>
            <a:r>
              <a:rPr sz="3100" lang="en-US">
                <a:solidFill>
                  <a:srgbClr val="000080"/>
                </a:solidFill>
              </a:rPr>
              <a:t>arge</a:t>
            </a:r>
            <a:r>
              <a:rPr sz="3100" lang="en-US">
                <a:solidFill>
                  <a:srgbClr val="000080"/>
                </a:solidFill>
              </a:rPr>
              <a:t> number</a:t>
            </a:r>
            <a:r>
              <a:rPr sz="3100" lang="en-US">
                <a:solidFill>
                  <a:srgbClr val="000080"/>
                </a:solidFill>
              </a:rPr>
              <a:t> of</a:t>
            </a:r>
            <a:r>
              <a:rPr sz="3100" lang="en-US">
                <a:solidFill>
                  <a:srgbClr val="000080"/>
                </a:solidFill>
              </a:rPr>
              <a:t> persons</a:t>
            </a:r>
            <a:r>
              <a:rPr sz="3100" lang="en-US">
                <a:solidFill>
                  <a:srgbClr val="000080"/>
                </a:solidFill>
              </a:rPr>
              <a:t>.</a:t>
            </a:r>
            <a:r>
              <a:rPr sz="3100" lang="en-US">
                <a:solidFill>
                  <a:srgbClr val="000080"/>
                </a:solidFill>
              </a:rPr>
              <a:t> </a:t>
            </a:r>
            <a:r>
              <a:rPr sz="3100" lang="en-US">
                <a:solidFill>
                  <a:srgbClr val="000080"/>
                </a:solidFill>
              </a:rPr>
              <a:t>A </a:t>
            </a:r>
            <a:r>
              <a:rPr sz="3100" lang="en-US">
                <a:solidFill>
                  <a:srgbClr val="000080"/>
                </a:solidFill>
              </a:rPr>
              <a:t>number</a:t>
            </a:r>
            <a:r>
              <a:rPr sz="3100" lang="en-US">
                <a:solidFill>
                  <a:srgbClr val="000080"/>
                </a:solidFill>
              </a:rPr>
              <a:t> of well-known cooks</a:t>
            </a:r>
            <a:r>
              <a:rPr sz="3100" lang="en-US">
                <a:solidFill>
                  <a:srgbClr val="000080"/>
                </a:solidFill>
              </a:rPr>
              <a:t> had</a:t>
            </a:r>
            <a:r>
              <a:rPr sz="3100" lang="en-US">
                <a:solidFill>
                  <a:srgbClr val="000080"/>
                </a:solidFill>
              </a:rPr>
              <a:t> been</a:t>
            </a:r>
            <a:r>
              <a:rPr sz="3100" lang="en-US">
                <a:solidFill>
                  <a:srgbClr val="000080"/>
                </a:solidFill>
              </a:rPr>
              <a:t> engaged</a:t>
            </a:r>
            <a:r>
              <a:rPr sz="3100" lang="en-US">
                <a:solidFill>
                  <a:srgbClr val="000080"/>
                </a:solidFill>
              </a:rPr>
              <a:t> and</a:t>
            </a:r>
            <a:r>
              <a:rPr sz="3100" lang="en-US">
                <a:solidFill>
                  <a:srgbClr val="000080"/>
                </a:solidFill>
              </a:rPr>
              <a:t> the</a:t>
            </a:r>
            <a:r>
              <a:rPr sz="3100" lang="en-US">
                <a:solidFill>
                  <a:srgbClr val="000080"/>
                </a:solidFill>
              </a:rPr>
              <a:t> kitchen</a:t>
            </a:r>
            <a:r>
              <a:rPr sz="3100" lang="en-US">
                <a:solidFill>
                  <a:srgbClr val="000080"/>
                </a:solidFill>
              </a:rPr>
              <a:t> was</a:t>
            </a:r>
            <a:r>
              <a:rPr sz="3100" lang="en-US">
                <a:solidFill>
                  <a:srgbClr val="000080"/>
                </a:solidFill>
              </a:rPr>
              <a:t> set</a:t>
            </a:r>
            <a:r>
              <a:rPr sz="3100" lang="en-US">
                <a:solidFill>
                  <a:srgbClr val="000080"/>
                </a:solidFill>
              </a:rPr>
              <a:t> up</a:t>
            </a:r>
            <a:r>
              <a:rPr sz="3100" lang="en-US">
                <a:solidFill>
                  <a:srgbClr val="000080"/>
                </a:solidFill>
              </a:rPr>
              <a:t> behind</a:t>
            </a:r>
            <a:r>
              <a:rPr sz="3100" lang="en-US">
                <a:solidFill>
                  <a:srgbClr val="000080"/>
                </a:solidFill>
              </a:rPr>
              <a:t> the</a:t>
            </a:r>
            <a:r>
              <a:rPr sz="3100" lang="en-US">
                <a:solidFill>
                  <a:srgbClr val="000080"/>
                </a:solidFill>
              </a:rPr>
              <a:t> cow shed</a:t>
            </a:r>
            <a:r>
              <a:rPr sz="3100" lang="en-US">
                <a:solidFill>
                  <a:srgbClr val="000080"/>
                </a:solidFill>
              </a:rPr>
              <a:t>.</a:t>
            </a:r>
            <a:endParaRPr sz="3100" lang="en-US">
              <a:solidFill>
                <a:srgbClr val="000080"/>
              </a:solidFill>
            </a:endParaRPr>
          </a:p>
        </p:txBody>
      </p:sp>
      <p:sp>
        <p:nvSpPr>
          <p:cNvPr id="1049950" name=""/>
          <p:cNvSpPr txBox="1"/>
          <p:nvPr/>
        </p:nvSpPr>
        <p:spPr>
          <a:xfrm>
            <a:off x="975562" y="3686243"/>
            <a:ext cx="10040624" cy="2910840"/>
          </a:xfrm>
          <a:prstGeom prst="rect"/>
        </p:spPr>
        <p:txBody>
          <a:bodyPr rtlCol="0" wrap="square">
            <a:spAutoFit/>
          </a:bodyPr>
          <a:p>
            <a:pPr algn="l"/>
            <a:r>
              <a:rPr sz="3100" lang="en-US">
                <a:solidFill>
                  <a:srgbClr val="800000"/>
                </a:solidFill>
              </a:rPr>
              <a:t>एक समय</a:t>
            </a:r>
            <a:r>
              <a:rPr sz="3100" lang="en-US">
                <a:solidFill>
                  <a:srgbClr val="800000"/>
                </a:solidFill>
              </a:rPr>
              <a:t> की</a:t>
            </a:r>
            <a:r>
              <a:rPr sz="3100" lang="en-US">
                <a:solidFill>
                  <a:srgbClr val="800000"/>
                </a:solidFill>
              </a:rPr>
              <a:t> बात</a:t>
            </a:r>
            <a:r>
              <a:rPr sz="3100" lang="en-US">
                <a:solidFill>
                  <a:srgbClr val="800000"/>
                </a:solidFill>
              </a:rPr>
              <a:t> है</a:t>
            </a:r>
            <a:r>
              <a:rPr sz="3100" lang="en-US">
                <a:solidFill>
                  <a:srgbClr val="800000"/>
                </a:solidFill>
              </a:rPr>
              <a:t>।</a:t>
            </a:r>
            <a:r>
              <a:rPr sz="3100" lang="en-US">
                <a:solidFill>
                  <a:srgbClr val="800000"/>
                </a:solidFill>
              </a:rPr>
              <a:t> हिमाचल</a:t>
            </a:r>
            <a:r>
              <a:rPr sz="3100" lang="en-US">
                <a:solidFill>
                  <a:srgbClr val="800000"/>
                </a:solidFill>
              </a:rPr>
              <a:t> के</a:t>
            </a:r>
            <a:r>
              <a:rPr sz="3100" lang="en-US">
                <a:solidFill>
                  <a:srgbClr val="800000"/>
                </a:solidFill>
              </a:rPr>
              <a:t> जंगलों</a:t>
            </a:r>
            <a:r>
              <a:rPr sz="3100" lang="en-US">
                <a:solidFill>
                  <a:srgbClr val="800000"/>
                </a:solidFill>
              </a:rPr>
              <a:t> में</a:t>
            </a:r>
            <a:r>
              <a:rPr sz="3100" lang="en-US">
                <a:solidFill>
                  <a:srgbClr val="800000"/>
                </a:solidFill>
              </a:rPr>
              <a:t> एक खूंखार डाकू</a:t>
            </a:r>
            <a:r>
              <a:rPr sz="3100" lang="en-US">
                <a:solidFill>
                  <a:srgbClr val="800000"/>
                </a:solidFill>
              </a:rPr>
              <a:t> रहा करता</a:t>
            </a:r>
            <a:r>
              <a:rPr sz="3100" lang="en-US">
                <a:solidFill>
                  <a:srgbClr val="800000"/>
                </a:solidFill>
              </a:rPr>
              <a:t> था</a:t>
            </a:r>
            <a:r>
              <a:rPr sz="3100" lang="en-US">
                <a:solidFill>
                  <a:srgbClr val="800000"/>
                </a:solidFill>
              </a:rPr>
              <a:t>।</a:t>
            </a:r>
            <a:r>
              <a:rPr sz="3100" lang="en-US">
                <a:solidFill>
                  <a:srgbClr val="800000"/>
                </a:solidFill>
              </a:rPr>
              <a:t> </a:t>
            </a:r>
            <a:r>
              <a:rPr sz="3100" lang="en-US">
                <a:solidFill>
                  <a:srgbClr val="800000"/>
                </a:solidFill>
              </a:rPr>
              <a:t>एक</a:t>
            </a:r>
            <a:r>
              <a:rPr sz="3100" lang="en-US">
                <a:solidFill>
                  <a:srgbClr val="800000"/>
                </a:solidFill>
              </a:rPr>
              <a:t> बार</a:t>
            </a:r>
            <a:r>
              <a:rPr sz="3100" lang="en-US">
                <a:solidFill>
                  <a:srgbClr val="800000"/>
                </a:solidFill>
              </a:rPr>
              <a:t> वह डाकू</a:t>
            </a:r>
            <a:r>
              <a:rPr sz="3100" lang="en-US">
                <a:solidFill>
                  <a:srgbClr val="800000"/>
                </a:solidFill>
              </a:rPr>
              <a:t> दूर</a:t>
            </a:r>
            <a:r>
              <a:rPr sz="3100" lang="en-US">
                <a:solidFill>
                  <a:srgbClr val="800000"/>
                </a:solidFill>
              </a:rPr>
              <a:t> के</a:t>
            </a:r>
            <a:r>
              <a:rPr sz="3100" lang="en-US">
                <a:solidFill>
                  <a:srgbClr val="800000"/>
                </a:solidFill>
              </a:rPr>
              <a:t> एक</a:t>
            </a:r>
            <a:r>
              <a:rPr sz="3100" lang="en-US">
                <a:solidFill>
                  <a:srgbClr val="800000"/>
                </a:solidFill>
              </a:rPr>
              <a:t> बड़े</a:t>
            </a:r>
            <a:r>
              <a:rPr sz="3100" lang="en-US">
                <a:solidFill>
                  <a:srgbClr val="800000"/>
                </a:solidFill>
              </a:rPr>
              <a:t> गांव</a:t>
            </a:r>
            <a:r>
              <a:rPr sz="3100" lang="en-US">
                <a:solidFill>
                  <a:srgbClr val="800000"/>
                </a:solidFill>
              </a:rPr>
              <a:t> में</a:t>
            </a:r>
            <a:r>
              <a:rPr sz="3100" lang="en-US">
                <a:solidFill>
                  <a:srgbClr val="800000"/>
                </a:solidFill>
              </a:rPr>
              <a:t> गया</a:t>
            </a:r>
            <a:r>
              <a:rPr sz="3100" lang="en-US">
                <a:solidFill>
                  <a:srgbClr val="800000"/>
                </a:solidFill>
              </a:rPr>
              <a:t>।</a:t>
            </a:r>
            <a:r>
              <a:rPr sz="3100" lang="en-US">
                <a:solidFill>
                  <a:srgbClr val="800000"/>
                </a:solidFill>
              </a:rPr>
              <a:t> </a:t>
            </a:r>
            <a:r>
              <a:rPr sz="3100" lang="en-US">
                <a:solidFill>
                  <a:srgbClr val="800000"/>
                </a:solidFill>
              </a:rPr>
              <a:t>वहां</a:t>
            </a:r>
            <a:r>
              <a:rPr sz="3100" lang="en-US">
                <a:solidFill>
                  <a:srgbClr val="800000"/>
                </a:solidFill>
              </a:rPr>
              <a:t> पर एक अमीर</a:t>
            </a:r>
            <a:r>
              <a:rPr sz="3100" lang="en-US">
                <a:solidFill>
                  <a:srgbClr val="800000"/>
                </a:solidFill>
              </a:rPr>
              <a:t> व्यापारी</a:t>
            </a:r>
            <a:r>
              <a:rPr sz="3100" lang="en-US">
                <a:solidFill>
                  <a:srgbClr val="800000"/>
                </a:solidFill>
              </a:rPr>
              <a:t> के</a:t>
            </a:r>
            <a:r>
              <a:rPr sz="3100" lang="en-US">
                <a:solidFill>
                  <a:srgbClr val="800000"/>
                </a:solidFill>
              </a:rPr>
              <a:t> घर</a:t>
            </a:r>
            <a:r>
              <a:rPr sz="3100" lang="en-US">
                <a:solidFill>
                  <a:srgbClr val="800000"/>
                </a:solidFill>
              </a:rPr>
              <a:t> पहुंचा</a:t>
            </a:r>
            <a:r>
              <a:rPr sz="3100" lang="en-US">
                <a:solidFill>
                  <a:srgbClr val="800000"/>
                </a:solidFill>
              </a:rPr>
              <a:t>।</a:t>
            </a:r>
            <a:r>
              <a:rPr sz="3100" lang="en-US">
                <a:solidFill>
                  <a:srgbClr val="800000"/>
                </a:solidFill>
              </a:rPr>
              <a:t> </a:t>
            </a:r>
            <a:r>
              <a:rPr sz="3100" lang="en-US">
                <a:solidFill>
                  <a:srgbClr val="800000"/>
                </a:solidFill>
              </a:rPr>
              <a:t>वह</a:t>
            </a:r>
            <a:r>
              <a:rPr sz="3100" lang="en-US">
                <a:solidFill>
                  <a:srgbClr val="800000"/>
                </a:solidFill>
              </a:rPr>
              <a:t> व्यापारिक</a:t>
            </a:r>
            <a:r>
              <a:rPr sz="3100" lang="en-US">
                <a:solidFill>
                  <a:srgbClr val="800000"/>
                </a:solidFill>
              </a:rPr>
              <a:t> खूब</a:t>
            </a:r>
            <a:r>
              <a:rPr sz="3100" lang="en-US">
                <a:solidFill>
                  <a:srgbClr val="800000"/>
                </a:solidFill>
              </a:rPr>
              <a:t> धूमधाम</a:t>
            </a:r>
            <a:r>
              <a:rPr sz="3100" lang="en-US">
                <a:solidFill>
                  <a:srgbClr val="800000"/>
                </a:solidFill>
              </a:rPr>
              <a:t> से</a:t>
            </a:r>
            <a:r>
              <a:rPr sz="3100" lang="en-US">
                <a:solidFill>
                  <a:srgbClr val="800000"/>
                </a:solidFill>
              </a:rPr>
              <a:t> अपने</a:t>
            </a:r>
            <a:r>
              <a:rPr sz="3100" lang="en-US">
                <a:solidFill>
                  <a:srgbClr val="800000"/>
                </a:solidFill>
              </a:rPr>
              <a:t> इकलौते</a:t>
            </a:r>
            <a:r>
              <a:rPr sz="3100" lang="en-US">
                <a:solidFill>
                  <a:srgbClr val="800000"/>
                </a:solidFill>
              </a:rPr>
              <a:t> पुत्र</a:t>
            </a:r>
            <a:r>
              <a:rPr sz="3100" lang="en-US">
                <a:solidFill>
                  <a:srgbClr val="800000"/>
                </a:solidFill>
              </a:rPr>
              <a:t> की</a:t>
            </a:r>
            <a:r>
              <a:rPr sz="3100" lang="en-US">
                <a:solidFill>
                  <a:srgbClr val="800000"/>
                </a:solidFill>
              </a:rPr>
              <a:t> शादी</a:t>
            </a:r>
            <a:r>
              <a:rPr sz="3100" lang="en-US">
                <a:solidFill>
                  <a:srgbClr val="800000"/>
                </a:solidFill>
              </a:rPr>
              <a:t> कर</a:t>
            </a:r>
            <a:r>
              <a:rPr sz="3100" lang="en-US">
                <a:solidFill>
                  <a:srgbClr val="800000"/>
                </a:solidFill>
              </a:rPr>
              <a:t> रहा</a:t>
            </a:r>
            <a:r>
              <a:rPr sz="3100" lang="en-US">
                <a:solidFill>
                  <a:srgbClr val="800000"/>
                </a:solidFill>
              </a:rPr>
              <a:t> था</a:t>
            </a:r>
            <a:r>
              <a:rPr sz="3100" lang="en-US">
                <a:solidFill>
                  <a:srgbClr val="800000"/>
                </a:solidFill>
              </a:rPr>
              <a:t>।</a:t>
            </a:r>
            <a:r>
              <a:rPr sz="3100" lang="en-US">
                <a:solidFill>
                  <a:srgbClr val="800000"/>
                </a:solidFill>
              </a:rPr>
              <a:t> उसने</a:t>
            </a:r>
            <a:r>
              <a:rPr sz="3100" lang="en-US">
                <a:solidFill>
                  <a:srgbClr val="800000"/>
                </a:solidFill>
              </a:rPr>
              <a:t> काफी</a:t>
            </a:r>
            <a:r>
              <a:rPr sz="3100" lang="en-US">
                <a:solidFill>
                  <a:srgbClr val="800000"/>
                </a:solidFill>
              </a:rPr>
              <a:t> लोगों</a:t>
            </a:r>
            <a:r>
              <a:rPr sz="3100" lang="en-US">
                <a:solidFill>
                  <a:srgbClr val="800000"/>
                </a:solidFill>
              </a:rPr>
              <a:t> को आमंत्रित</a:t>
            </a:r>
            <a:r>
              <a:rPr sz="3100" lang="en-US">
                <a:solidFill>
                  <a:srgbClr val="800000"/>
                </a:solidFill>
              </a:rPr>
              <a:t> किया</a:t>
            </a:r>
            <a:r>
              <a:rPr sz="3100" lang="en-US">
                <a:solidFill>
                  <a:srgbClr val="800000"/>
                </a:solidFill>
              </a:rPr>
              <a:t> था</a:t>
            </a:r>
            <a:r>
              <a:rPr sz="3100" lang="en-US">
                <a:solidFill>
                  <a:srgbClr val="800000"/>
                </a:solidFill>
              </a:rPr>
              <a:t>।</a:t>
            </a:r>
            <a:r>
              <a:rPr sz="3100" lang="en-US">
                <a:solidFill>
                  <a:srgbClr val="800000"/>
                </a:solidFill>
              </a:rPr>
              <a:t> जाने-माने</a:t>
            </a:r>
            <a:r>
              <a:rPr sz="3100" lang="en-US">
                <a:solidFill>
                  <a:srgbClr val="800000"/>
                </a:solidFill>
              </a:rPr>
              <a:t> खाना</a:t>
            </a:r>
            <a:r>
              <a:rPr sz="3100" lang="en-US">
                <a:solidFill>
                  <a:srgbClr val="800000"/>
                </a:solidFill>
              </a:rPr>
              <a:t> बनाने</a:t>
            </a:r>
            <a:r>
              <a:rPr sz="3100" lang="en-US">
                <a:solidFill>
                  <a:srgbClr val="800000"/>
                </a:solidFill>
              </a:rPr>
              <a:t> वालों</a:t>
            </a:r>
            <a:r>
              <a:rPr sz="3100" lang="en-US">
                <a:solidFill>
                  <a:srgbClr val="800000"/>
                </a:solidFill>
              </a:rPr>
              <a:t> को</a:t>
            </a:r>
            <a:r>
              <a:rPr sz="3100" lang="en-US">
                <a:solidFill>
                  <a:srgbClr val="800000"/>
                </a:solidFill>
              </a:rPr>
              <a:t> बुलाया</a:t>
            </a:r>
            <a:r>
              <a:rPr sz="3100" lang="en-US">
                <a:solidFill>
                  <a:srgbClr val="800000"/>
                </a:solidFill>
              </a:rPr>
              <a:t> गया</a:t>
            </a:r>
            <a:r>
              <a:rPr sz="3100" lang="en-US">
                <a:solidFill>
                  <a:srgbClr val="800000"/>
                </a:solidFill>
              </a:rPr>
              <a:t> था</a:t>
            </a:r>
            <a:r>
              <a:rPr sz="3100" lang="en-US">
                <a:solidFill>
                  <a:srgbClr val="800000"/>
                </a:solidFill>
              </a:rPr>
              <a:t> और</a:t>
            </a:r>
            <a:r>
              <a:rPr sz="3100" lang="en-US">
                <a:solidFill>
                  <a:srgbClr val="800000"/>
                </a:solidFill>
              </a:rPr>
              <a:t> गौशाला</a:t>
            </a:r>
            <a:r>
              <a:rPr sz="3100" lang="en-US">
                <a:solidFill>
                  <a:srgbClr val="800000"/>
                </a:solidFill>
              </a:rPr>
              <a:t> के</a:t>
            </a:r>
            <a:r>
              <a:rPr sz="3100" lang="en-US">
                <a:solidFill>
                  <a:srgbClr val="800000"/>
                </a:solidFill>
              </a:rPr>
              <a:t> पीछे</a:t>
            </a:r>
            <a:r>
              <a:rPr sz="3100" lang="en-US">
                <a:solidFill>
                  <a:srgbClr val="800000"/>
                </a:solidFill>
              </a:rPr>
              <a:t> रसोई</a:t>
            </a:r>
            <a:r>
              <a:rPr sz="3100" lang="en-US">
                <a:solidFill>
                  <a:srgbClr val="800000"/>
                </a:solidFill>
              </a:rPr>
              <a:t> घर</a:t>
            </a:r>
            <a:r>
              <a:rPr sz="3100" lang="en-US">
                <a:solidFill>
                  <a:srgbClr val="800000"/>
                </a:solidFill>
              </a:rPr>
              <a:t> बनाया</a:t>
            </a:r>
            <a:r>
              <a:rPr sz="3100" lang="en-US">
                <a:solidFill>
                  <a:srgbClr val="800000"/>
                </a:solidFill>
              </a:rPr>
              <a:t> गया</a:t>
            </a:r>
            <a:r>
              <a:rPr sz="3100" lang="en-US">
                <a:solidFill>
                  <a:srgbClr val="800000"/>
                </a:solidFill>
              </a:rPr>
              <a:t> था</a:t>
            </a:r>
            <a:r>
              <a:rPr sz="3100" lang="en-US">
                <a:solidFill>
                  <a:srgbClr val="800000"/>
                </a:solidFill>
              </a:rPr>
              <a:t>।</a:t>
            </a:r>
            <a:endParaRPr sz="3100" lang="en-US">
              <a:solidFill>
                <a:srgbClr val="800000"/>
              </a:solidFill>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60" name=""/>
        <p:cNvGrpSpPr/>
        <p:nvPr/>
      </p:nvGrpSpPr>
      <p:grpSpPr>
        <a:xfrm>
          <a:off x="0" y="0"/>
          <a:ext cx="0" cy="0"/>
          <a:chOff x="0" y="0"/>
          <a:chExt cx="0" cy="0"/>
        </a:xfrm>
      </p:grpSpPr>
      <p:pic>
        <p:nvPicPr>
          <p:cNvPr id="2097156" name="Content Placeholder 4"/>
          <p:cNvPicPr>
            <a:picLocks noChangeAspect="1" noGrp="1"/>
          </p:cNvPicPr>
          <p:nvPr>
            <p:ph idx="1"/>
          </p:nvPr>
        </p:nvPicPr>
        <p:blipFill>
          <a:blip xmlns:r="http://schemas.openxmlformats.org/officeDocument/2006/relationships" r:embed="rId1"/>
          <a:stretch>
            <a:fillRect/>
          </a:stretch>
        </p:blipFill>
        <p:spPr>
          <a:xfrm>
            <a:off x="0" y="0"/>
            <a:ext cx="12191820" cy="6858000"/>
          </a:xfrm>
        </p:spPr>
      </p:pic>
      <p:pic>
        <p:nvPicPr>
          <p:cNvPr id="2097157" name="Picture 163" descr="Latest Ek Bharat Shreshtha Bharat Ebsb Has Been One - Bharat Jan Seva -  1127x1128 PNG Download - PNGkit"/>
          <p:cNvPicPr>
            <a:picLocks noChangeAspect="1" noChangeArrowheads="1"/>
          </p:cNvPicPr>
          <p:nvPr/>
        </p:nvPicPr>
        <p:blipFill>
          <a:blip xmlns:r="http://schemas.openxmlformats.org/officeDocument/2006/relationships" r:embed="rId2">
            <a:lum bright="70000" contrast="-70000"/>
          </a:blip>
          <a:srcRect/>
          <a:stretch>
            <a:fillRect/>
          </a:stretch>
        </p:blipFill>
        <p:spPr bwMode="auto">
          <a:xfrm>
            <a:off x="0" y="0"/>
            <a:ext cx="12191820" cy="6875446"/>
          </a:xfrm>
          <a:prstGeom prst="rect"/>
          <a:noFill/>
        </p:spPr>
      </p:pic>
      <p:sp>
        <p:nvSpPr>
          <p:cNvPr id="1048592" name="Title 1"/>
          <p:cNvSpPr>
            <a:spLocks noGrp="1"/>
          </p:cNvSpPr>
          <p:nvPr/>
        </p:nvSpPr>
        <p:spPr>
          <a:xfrm>
            <a:off x="1392247" y="406659"/>
            <a:ext cx="9407326" cy="1143000"/>
          </a:xfrm>
          <a:prstGeom prst="rect"/>
        </p:spPr>
        <p:txBody>
          <a:bodyPr anchor="ctr" bIns="45720" lIns="91440" rIns="91440" rtlCol="0" tIns="45720" vert="horz">
            <a:normAutofit/>
          </a:bodyPr>
          <a:lstStyle>
            <a:lvl1pPr algn="ctr" defTabSz="914400" eaLnBrk="1" hangingPunct="1" latinLnBrk="0" rtl="0">
              <a:spcBef>
                <a:spcPct val="0"/>
              </a:spcBef>
              <a:buNone/>
              <a:defRPr sz="4400" kern="1200">
                <a:solidFill>
                  <a:schemeClr val="tx1"/>
                </a:solidFill>
                <a:latin typeface="+mj-lt"/>
                <a:ea typeface="+mj-ea"/>
                <a:cs typeface="+mj-cs"/>
              </a:defRPr>
            </a:lvl1pPr>
          </a:lstStyle>
          <a:p>
            <a:r>
              <a:rPr b="1" dirty="0" sz="5100" lang="en-IN">
                <a:ln>
                  <a:solidFill>
                    <a:srgbClr val="00B0F0"/>
                  </a:solidFill>
                </a:ln>
                <a:solidFill>
                  <a:srgbClr val="0070C0"/>
                </a:solidFill>
                <a:effectLst>
                  <a:outerShdw algn="tl" blurRad="50800" dir="2700000" dist="38100" rotWithShape="0">
                    <a:prstClr val="black">
                      <a:alpha val="40000"/>
                    </a:prstClr>
                  </a:outerShdw>
                </a:effectLst>
                <a:latin typeface="Arial" panose="020B0604020202020204" pitchFamily="34" charset="0"/>
                <a:cs typeface="Arial" panose="020B0604020202020204" pitchFamily="34" charset="0"/>
              </a:rPr>
              <a:t>“</a:t>
            </a:r>
            <a:r>
              <a:rPr b="1" dirty="0" sz="5100" i="0" lang="hi-IN">
                <a:solidFill>
                  <a:srgbClr val="002060"/>
                </a:solidFill>
                <a:effectLst/>
                <a:latin typeface="Open Sans"/>
              </a:rPr>
              <a:t>'एक भारत श्रेष्ठ भारत'</a:t>
            </a:r>
            <a:r>
              <a:rPr b="1" dirty="0" sz="5100" lang="en-IN">
                <a:ln>
                  <a:solidFill>
                    <a:srgbClr val="00B0F0"/>
                  </a:solidFill>
                </a:ln>
                <a:solidFill>
                  <a:schemeClr val="accent1"/>
                </a:solidFill>
                <a:effectLst>
                  <a:outerShdw algn="tl" blurRad="50800" dir="2700000" dist="38100" rotWithShape="0">
                    <a:prstClr val="black">
                      <a:alpha val="40000"/>
                    </a:prstClr>
                  </a:outerShdw>
                </a:effectLst>
                <a:latin typeface="Arial" panose="020B0604020202020204" pitchFamily="34" charset="0"/>
                <a:cs typeface="Arial" panose="020B0604020202020204" pitchFamily="34" charset="0"/>
              </a:rPr>
              <a:t>”</a:t>
            </a:r>
            <a:endParaRPr b="1" dirty="0" sz="5100" lang="en-IN">
              <a:ln>
                <a:solidFill>
                  <a:srgbClr val="00B0F0"/>
                </a:solidFill>
              </a:ln>
              <a:solidFill>
                <a:schemeClr val="accent1"/>
              </a:solidFill>
              <a:effectLst>
                <a:outerShdw algn="tl" blurRad="50800" dir="2700000" dist="38100" rotWithShape="0">
                  <a:prstClr val="black">
                    <a:alpha val="40000"/>
                  </a:prstClr>
                </a:outerShdw>
              </a:effectLst>
              <a:latin typeface="Arial" panose="020B0604020202020204" pitchFamily="34" charset="0"/>
              <a:cs typeface="Arial" panose="020B0604020202020204" pitchFamily="34" charset="0"/>
            </a:endParaRPr>
          </a:p>
        </p:txBody>
      </p:sp>
      <p:sp>
        <p:nvSpPr>
          <p:cNvPr id="1048593" name="Rectangle 5"/>
          <p:cNvSpPr/>
          <p:nvPr/>
        </p:nvSpPr>
        <p:spPr>
          <a:xfrm>
            <a:off x="1302237" y="1956318"/>
            <a:ext cx="9587346" cy="3647440"/>
          </a:xfrm>
          <a:prstGeom prst="rect"/>
        </p:spPr>
        <p:txBody>
          <a:bodyPr wrap="square">
            <a:spAutoFit/>
          </a:bodyPr>
          <a:p>
            <a:pPr algn="just"/>
            <a:r>
              <a:rPr b="1" dirty="0" sz="3400" i="0" lang="en-US">
                <a:solidFill>
                  <a:srgbClr val="800000"/>
                </a:solidFill>
                <a:effectLst/>
                <a:latin typeface="Open Sans"/>
              </a:rPr>
              <a:t>	</a:t>
            </a:r>
            <a:r>
              <a:rPr b="1" dirty="0" sz="3400" i="0" lang="hi-IN">
                <a:solidFill>
                  <a:srgbClr val="800000"/>
                </a:solidFill>
                <a:effectLst/>
                <a:latin typeface="Open Sans"/>
              </a:rPr>
              <a:t> </a:t>
            </a:r>
            <a:r>
              <a:rPr b="1" dirty="0" sz="3400" i="0" lang="hi-IN">
                <a:solidFill>
                  <a:srgbClr val="800000"/>
                </a:solidFill>
                <a:effectLst/>
                <a:latin typeface="Open Sans"/>
              </a:rPr>
              <a:t>सरदार वल्लभभाई पटेल की 140 वीं जयंती के अवसर पर 31 अक्टूबर, 2015 को माननीय प्रधान मंत्री द्वारा 'एक भारत श्रेष्ठ भारत' की घोषणा की गई थी। इस अभिनव उपाय के माध्यम से, विभिन्न राज्यों और केंद्रशासित प्रदेशों की संस्कृति, परंपराओं और प्रथाओं के ज्ञान से राज्यों के बीच एक बढ़ी हुई समझ और संबंधों को बढ़ावा मिलेगा, जिससे भारत की एकता और अखंडता मजबूत होगी।</a:t>
            </a:r>
            <a:endParaRPr b="1" dirty="0" sz="3400" lang="hi-IN">
              <a:solidFill>
                <a:srgbClr val="800000"/>
              </a:solidFill>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08" name=""/>
        <p:cNvGrpSpPr/>
        <p:nvPr/>
      </p:nvGrpSpPr>
      <p:grpSpPr>
        <a:xfrm>
          <a:off x="0" y="0"/>
          <a:ext cx="0" cy="0"/>
          <a:chOff x="0" y="0"/>
          <a:chExt cx="0" cy="0"/>
        </a:xfrm>
      </p:grpSpPr>
      <p:sp>
        <p:nvSpPr>
          <p:cNvPr id="1049450" name="Slide Number Placeholder 3"/>
          <p:cNvSpPr>
            <a:spLocks noGrp="1"/>
          </p:cNvSpPr>
          <p:nvPr>
            <p:ph type="sldNum" sz="quarter" idx="12"/>
          </p:nvPr>
        </p:nvSpPr>
        <p:spPr/>
        <p:txBody>
          <a:bodyPr/>
          <a:p>
            <a:fld id="{89CD6E39-4852-418B-BA35-BEEEB494AB9E}" type="slidenum">
              <a:rPr lang="en-US" smtClean="0"/>
              <a:t>30</a:t>
            </a:fld>
            <a:endParaRPr lang="en-US"/>
          </a:p>
        </p:txBody>
      </p:sp>
      <p:pic>
        <p:nvPicPr>
          <p:cNvPr id="2097179" name="Picture 2"/>
          <p:cNvPicPr>
            <a:picLocks noChangeAspect="1"/>
          </p:cNvPicPr>
          <p:nvPr/>
        </p:nvPicPr>
        <p:blipFill>
          <a:blip xmlns:r="http://schemas.openxmlformats.org/officeDocument/2006/relationships" r:embed="rId1"/>
          <a:stretch>
            <a:fillRect/>
          </a:stretch>
        </p:blipFill>
        <p:spPr>
          <a:xfrm>
            <a:off x="0" y="1673"/>
            <a:ext cx="12192000" cy="6854653"/>
          </a:xfrm>
          <a:prstGeom prst="rect"/>
        </p:spPr>
      </p:pic>
      <p:sp>
        <p:nvSpPr>
          <p:cNvPr id="1049451" name="TextBox 4"/>
          <p:cNvSpPr txBox="1"/>
          <p:nvPr/>
        </p:nvSpPr>
        <p:spPr>
          <a:xfrm>
            <a:off x="2236764" y="2574389"/>
            <a:ext cx="1111347" cy="338554"/>
          </a:xfrm>
          <a:prstGeom prst="rect"/>
          <a:noFill/>
        </p:spPr>
        <p:txBody>
          <a:bodyPr rtlCol="0" wrap="square">
            <a:spAutoFit/>
          </a:bodyPr>
          <a:p>
            <a:r>
              <a:rPr dirty="0" sz="1600" lang="en-IN" err="1"/>
              <a:t>Neemuch</a:t>
            </a:r>
            <a:endParaRPr dirty="0" sz="1600" lang="en-IN"/>
          </a:p>
        </p:txBody>
      </p:sp>
      <p:sp>
        <p:nvSpPr>
          <p:cNvPr id="1049452" name="TextBox 6"/>
          <p:cNvSpPr txBox="1"/>
          <p:nvPr/>
        </p:nvSpPr>
        <p:spPr>
          <a:xfrm>
            <a:off x="2473570" y="3022211"/>
            <a:ext cx="1111347" cy="338554"/>
          </a:xfrm>
          <a:prstGeom prst="rect"/>
          <a:noFill/>
        </p:spPr>
        <p:txBody>
          <a:bodyPr rtlCol="0" wrap="square">
            <a:spAutoFit/>
          </a:bodyPr>
          <a:p>
            <a:r>
              <a:rPr dirty="0" sz="1600" lang="en-IN" err="1"/>
              <a:t>Mandsaur</a:t>
            </a:r>
            <a:endParaRPr dirty="0" sz="1600" lang="en-IN"/>
          </a:p>
        </p:txBody>
      </p:sp>
      <p:sp>
        <p:nvSpPr>
          <p:cNvPr id="1049453" name="TextBox 8"/>
          <p:cNvSpPr txBox="1"/>
          <p:nvPr/>
        </p:nvSpPr>
        <p:spPr>
          <a:xfrm>
            <a:off x="2030440" y="3878218"/>
            <a:ext cx="1111347" cy="338554"/>
          </a:xfrm>
          <a:prstGeom prst="rect"/>
          <a:noFill/>
        </p:spPr>
        <p:txBody>
          <a:bodyPr rtlCol="0" wrap="square">
            <a:spAutoFit/>
          </a:bodyPr>
          <a:p>
            <a:r>
              <a:rPr dirty="0" sz="1600" lang="en-IN" err="1"/>
              <a:t>Ratlam</a:t>
            </a:r>
            <a:endParaRPr dirty="0" sz="1600" lang="en-IN"/>
          </a:p>
        </p:txBody>
      </p:sp>
      <p:sp>
        <p:nvSpPr>
          <p:cNvPr id="1049454" name="TextBox 10"/>
          <p:cNvSpPr txBox="1"/>
          <p:nvPr/>
        </p:nvSpPr>
        <p:spPr>
          <a:xfrm>
            <a:off x="1756123" y="4488879"/>
            <a:ext cx="1111347" cy="338554"/>
          </a:xfrm>
          <a:prstGeom prst="rect"/>
          <a:noFill/>
        </p:spPr>
        <p:txBody>
          <a:bodyPr rtlCol="0" wrap="square">
            <a:spAutoFit/>
          </a:bodyPr>
          <a:p>
            <a:r>
              <a:rPr dirty="0" sz="1600" lang="en-IN" err="1"/>
              <a:t>Jhabua</a:t>
            </a:r>
            <a:endParaRPr dirty="0" sz="1600" lang="en-IN"/>
          </a:p>
        </p:txBody>
      </p:sp>
      <p:sp>
        <p:nvSpPr>
          <p:cNvPr id="1049455" name="TextBox 12"/>
          <p:cNvSpPr txBox="1"/>
          <p:nvPr/>
        </p:nvSpPr>
        <p:spPr>
          <a:xfrm>
            <a:off x="2712722" y="4001523"/>
            <a:ext cx="1111347" cy="338554"/>
          </a:xfrm>
          <a:prstGeom prst="rect"/>
          <a:noFill/>
        </p:spPr>
        <p:txBody>
          <a:bodyPr rtlCol="0" wrap="square">
            <a:spAutoFit/>
          </a:bodyPr>
          <a:p>
            <a:r>
              <a:rPr dirty="0" sz="1600" lang="en-IN"/>
              <a:t>Ujjain</a:t>
            </a:r>
          </a:p>
        </p:txBody>
      </p:sp>
      <p:sp>
        <p:nvSpPr>
          <p:cNvPr id="1049456" name="TextBox 14"/>
          <p:cNvSpPr txBox="1"/>
          <p:nvPr/>
        </p:nvSpPr>
        <p:spPr>
          <a:xfrm>
            <a:off x="3376246" y="3508393"/>
            <a:ext cx="1111347" cy="338554"/>
          </a:xfrm>
          <a:prstGeom prst="rect"/>
          <a:noFill/>
        </p:spPr>
        <p:txBody>
          <a:bodyPr rtlCol="0" wrap="square">
            <a:spAutoFit/>
          </a:bodyPr>
          <a:p>
            <a:r>
              <a:rPr dirty="0" sz="1600" lang="en-IN" err="1"/>
              <a:t>Shajapur</a:t>
            </a:r>
            <a:endParaRPr dirty="0" sz="1600" lang="en-IN"/>
          </a:p>
        </p:txBody>
      </p:sp>
      <p:sp>
        <p:nvSpPr>
          <p:cNvPr id="1049457" name="TextBox 16"/>
          <p:cNvSpPr txBox="1"/>
          <p:nvPr/>
        </p:nvSpPr>
        <p:spPr>
          <a:xfrm>
            <a:off x="2947185" y="4696180"/>
            <a:ext cx="1111347" cy="338554"/>
          </a:xfrm>
          <a:prstGeom prst="rect"/>
          <a:noFill/>
        </p:spPr>
        <p:txBody>
          <a:bodyPr rtlCol="0" wrap="square">
            <a:spAutoFit/>
          </a:bodyPr>
          <a:p>
            <a:r>
              <a:rPr dirty="0" sz="1600" lang="en-IN"/>
              <a:t>Indore</a:t>
            </a:r>
          </a:p>
        </p:txBody>
      </p:sp>
      <p:sp>
        <p:nvSpPr>
          <p:cNvPr id="1049458" name="TextBox 18"/>
          <p:cNvSpPr txBox="1"/>
          <p:nvPr/>
        </p:nvSpPr>
        <p:spPr>
          <a:xfrm>
            <a:off x="3810001" y="4832378"/>
            <a:ext cx="1111347" cy="338554"/>
          </a:xfrm>
          <a:prstGeom prst="rect"/>
          <a:noFill/>
        </p:spPr>
        <p:txBody>
          <a:bodyPr rtlCol="0" wrap="square">
            <a:spAutoFit/>
          </a:bodyPr>
          <a:p>
            <a:r>
              <a:rPr dirty="0" sz="1600" lang="en-IN" err="1"/>
              <a:t>Dewas</a:t>
            </a:r>
            <a:endParaRPr dirty="0" sz="1600" lang="en-IN"/>
          </a:p>
        </p:txBody>
      </p:sp>
      <p:sp>
        <p:nvSpPr>
          <p:cNvPr id="1049459" name="TextBox 20"/>
          <p:cNvSpPr txBox="1"/>
          <p:nvPr/>
        </p:nvSpPr>
        <p:spPr>
          <a:xfrm>
            <a:off x="4337538" y="4397457"/>
            <a:ext cx="1111347" cy="338554"/>
          </a:xfrm>
          <a:prstGeom prst="rect"/>
          <a:noFill/>
        </p:spPr>
        <p:txBody>
          <a:bodyPr rtlCol="0" wrap="square">
            <a:spAutoFit/>
          </a:bodyPr>
          <a:p>
            <a:r>
              <a:rPr dirty="0" sz="1600" lang="en-IN" err="1"/>
              <a:t>Sehore</a:t>
            </a:r>
            <a:endParaRPr dirty="0" sz="1600" lang="en-IN"/>
          </a:p>
        </p:txBody>
      </p:sp>
      <p:sp>
        <p:nvSpPr>
          <p:cNvPr id="1049460" name="Rectangle 21"/>
          <p:cNvSpPr/>
          <p:nvPr/>
        </p:nvSpPr>
        <p:spPr>
          <a:xfrm>
            <a:off x="9720775" y="0"/>
            <a:ext cx="2471225" cy="1237957"/>
          </a:xfrm>
          <a:prstGeom prst="rect"/>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rtlCol="0"/>
          <a:p>
            <a:pPr algn="ctr"/>
            <a:endParaRPr lang="en-IN"/>
          </a:p>
        </p:txBody>
      </p:sp>
      <p:sp>
        <p:nvSpPr>
          <p:cNvPr id="1049461" name="Rectangle 23"/>
          <p:cNvSpPr/>
          <p:nvPr/>
        </p:nvSpPr>
        <p:spPr>
          <a:xfrm>
            <a:off x="9720774" y="5620043"/>
            <a:ext cx="2471225" cy="1237957"/>
          </a:xfrm>
          <a:prstGeom prst="rect"/>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rtlCol="0"/>
          <a:p>
            <a:pPr algn="ctr"/>
            <a:endParaRPr lang="en-IN"/>
          </a:p>
        </p:txBody>
      </p:sp>
      <p:sp>
        <p:nvSpPr>
          <p:cNvPr id="1049462" name="TextBox 28"/>
          <p:cNvSpPr txBox="1"/>
          <p:nvPr/>
        </p:nvSpPr>
        <p:spPr>
          <a:xfrm>
            <a:off x="9718430" y="14066"/>
            <a:ext cx="2473570" cy="6832640"/>
          </a:xfrm>
          <a:prstGeom prst="rect"/>
          <a:solidFill>
            <a:srgbClr val="0075B0"/>
          </a:solidFill>
        </p:spPr>
        <p:txBody>
          <a:bodyPr rtlCol="0" wrap="square">
            <a:spAutoFit/>
          </a:bodyPr>
          <a:p>
            <a:r>
              <a:rPr b="1" dirty="0" sz="2400" i="0" lang="en-IN" err="1">
                <a:solidFill>
                  <a:schemeClr val="bg1"/>
                </a:solidFill>
                <a:effectLst/>
                <a:latin typeface="-apple-system"/>
              </a:rPr>
              <a:t>Malwi</a:t>
            </a:r>
            <a:r>
              <a:rPr b="1" dirty="0" sz="2400" i="0" lang="en-IN">
                <a:solidFill>
                  <a:schemeClr val="bg1"/>
                </a:solidFill>
                <a:effectLst/>
                <a:latin typeface="-apple-system"/>
              </a:rPr>
              <a:t>:-</a:t>
            </a:r>
          </a:p>
          <a:p>
            <a:pPr algn="just"/>
            <a:br>
              <a:rPr b="0" dirty="0" i="0" lang="en-IN">
                <a:solidFill>
                  <a:schemeClr val="bg1"/>
                </a:solidFill>
                <a:effectLst/>
                <a:latin typeface="-apple-system"/>
              </a:rPr>
            </a:br>
            <a:r>
              <a:rPr b="0" dirty="0" i="0" lang="en-IN" err="1">
                <a:solidFill>
                  <a:schemeClr val="bg1"/>
                </a:solidFill>
                <a:effectLst/>
                <a:latin typeface="-apple-system"/>
              </a:rPr>
              <a:t>Malvi</a:t>
            </a:r>
            <a:r>
              <a:rPr b="0" dirty="0" i="0" lang="en-IN">
                <a:solidFill>
                  <a:schemeClr val="bg1"/>
                </a:solidFill>
                <a:effectLst/>
                <a:latin typeface="-apple-system"/>
              </a:rPr>
              <a:t>, or </a:t>
            </a:r>
            <a:r>
              <a:rPr b="0" dirty="0" i="0" lang="en-IN" err="1">
                <a:solidFill>
                  <a:schemeClr val="bg1"/>
                </a:solidFill>
                <a:effectLst/>
                <a:latin typeface="-apple-system"/>
              </a:rPr>
              <a:t>Malwi</a:t>
            </a:r>
            <a:r>
              <a:rPr b="0" dirty="0" i="0" lang="en-IN">
                <a:solidFill>
                  <a:schemeClr val="bg1"/>
                </a:solidFill>
                <a:effectLst/>
                <a:latin typeface="-apple-system"/>
              </a:rPr>
              <a:t>, is an Indo-Aryan language spoken in the </a:t>
            </a:r>
            <a:r>
              <a:rPr b="0" dirty="0" i="0" lang="en-IN" err="1">
                <a:solidFill>
                  <a:schemeClr val="bg1"/>
                </a:solidFill>
                <a:effectLst/>
                <a:latin typeface="-apple-system"/>
              </a:rPr>
              <a:t>Malwa</a:t>
            </a:r>
            <a:r>
              <a:rPr b="0" dirty="0" i="0" lang="en-IN">
                <a:solidFill>
                  <a:schemeClr val="bg1"/>
                </a:solidFill>
                <a:effectLst/>
                <a:latin typeface="-apple-system"/>
              </a:rPr>
              <a:t> region of India. It is closely related to Nimadi, which is spoken in the </a:t>
            </a:r>
            <a:r>
              <a:rPr b="0" dirty="0" i="0" lang="en-IN" err="1">
                <a:solidFill>
                  <a:schemeClr val="bg1"/>
                </a:solidFill>
                <a:effectLst/>
                <a:latin typeface="-apple-system"/>
              </a:rPr>
              <a:t>Nimar</a:t>
            </a:r>
            <a:r>
              <a:rPr b="0" dirty="0" i="0" lang="en-IN">
                <a:solidFill>
                  <a:schemeClr val="bg1"/>
                </a:solidFill>
                <a:effectLst/>
                <a:latin typeface="-apple-system"/>
              </a:rPr>
              <a:t> region of Madhya Pradesh. </a:t>
            </a:r>
          </a:p>
          <a:p>
            <a:pPr algn="just" indent="-285750" marL="285750">
              <a:buFont typeface="Arial" panose="020B0604020202020204" pitchFamily="34" charset="0"/>
              <a:buChar char="•"/>
            </a:pPr>
            <a:r>
              <a:rPr b="0" dirty="0" i="0" lang="en-IN">
                <a:solidFill>
                  <a:schemeClr val="bg1"/>
                </a:solidFill>
                <a:effectLst/>
                <a:latin typeface="-apple-system"/>
              </a:rPr>
              <a:t>Ujjain</a:t>
            </a:r>
          </a:p>
          <a:p>
            <a:pPr algn="just" indent="-285750" marL="285750">
              <a:buFont typeface="Arial" panose="020B0604020202020204" pitchFamily="34" charset="0"/>
              <a:buChar char="•"/>
            </a:pPr>
            <a:r>
              <a:rPr b="0" dirty="0" i="0" lang="en-IN">
                <a:solidFill>
                  <a:schemeClr val="bg1"/>
                </a:solidFill>
                <a:effectLst/>
                <a:latin typeface="-apple-system"/>
              </a:rPr>
              <a:t>Indore </a:t>
            </a:r>
          </a:p>
          <a:p>
            <a:pPr algn="just" indent="-285750" marL="285750">
              <a:buFont typeface="Arial" panose="020B0604020202020204" pitchFamily="34" charset="0"/>
              <a:buChar char="•"/>
            </a:pPr>
            <a:r>
              <a:rPr b="0" dirty="0" i="0" lang="en-IN" err="1">
                <a:solidFill>
                  <a:schemeClr val="bg1"/>
                </a:solidFill>
                <a:effectLst/>
                <a:latin typeface="-apple-system"/>
              </a:rPr>
              <a:t>Dewas</a:t>
            </a:r>
            <a:endParaRPr b="0" dirty="0" i="0" lang="en-IN">
              <a:solidFill>
                <a:schemeClr val="bg1"/>
              </a:solidFill>
              <a:effectLst/>
              <a:latin typeface="-apple-system"/>
            </a:endParaRPr>
          </a:p>
          <a:p>
            <a:pPr algn="just" indent="-285750" marL="285750">
              <a:buFont typeface="Arial" panose="020B0604020202020204" pitchFamily="34" charset="0"/>
              <a:buChar char="•"/>
            </a:pPr>
            <a:r>
              <a:rPr b="0" dirty="0" i="0" lang="en-IN" err="1">
                <a:solidFill>
                  <a:schemeClr val="bg1"/>
                </a:solidFill>
                <a:effectLst/>
                <a:latin typeface="-apple-system"/>
              </a:rPr>
              <a:t>Shajapur</a:t>
            </a:r>
            <a:r>
              <a:rPr b="0" dirty="0" i="0" lang="en-IN">
                <a:solidFill>
                  <a:schemeClr val="bg1"/>
                </a:solidFill>
                <a:effectLst/>
                <a:latin typeface="-apple-system"/>
              </a:rPr>
              <a:t> </a:t>
            </a:r>
          </a:p>
          <a:p>
            <a:pPr algn="just" indent="-285750" marL="285750">
              <a:buFont typeface="Arial" panose="020B0604020202020204" pitchFamily="34" charset="0"/>
              <a:buChar char="•"/>
            </a:pPr>
            <a:r>
              <a:rPr b="0" dirty="0" i="0" lang="en-IN" err="1">
                <a:solidFill>
                  <a:schemeClr val="bg1"/>
                </a:solidFill>
                <a:effectLst/>
                <a:latin typeface="-apple-system"/>
              </a:rPr>
              <a:t>Sehore</a:t>
            </a:r>
            <a:r>
              <a:rPr b="0" dirty="0" i="0" lang="en-IN">
                <a:solidFill>
                  <a:schemeClr val="bg1"/>
                </a:solidFill>
                <a:effectLst/>
                <a:latin typeface="-apple-system"/>
              </a:rPr>
              <a:t> </a:t>
            </a:r>
          </a:p>
          <a:p>
            <a:pPr algn="just" indent="-285750" marL="285750">
              <a:buFont typeface="Arial" panose="020B0604020202020204" pitchFamily="34" charset="0"/>
              <a:buChar char="•"/>
            </a:pPr>
            <a:r>
              <a:rPr b="0" dirty="0" i="0" lang="en-IN" err="1">
                <a:solidFill>
                  <a:schemeClr val="bg1"/>
                </a:solidFill>
                <a:effectLst/>
                <a:latin typeface="-apple-system"/>
              </a:rPr>
              <a:t>Ratlam</a:t>
            </a:r>
            <a:endParaRPr b="0" dirty="0" i="0" lang="en-IN">
              <a:solidFill>
                <a:schemeClr val="bg1"/>
              </a:solidFill>
              <a:effectLst/>
              <a:latin typeface="-apple-system"/>
            </a:endParaRPr>
          </a:p>
          <a:p>
            <a:pPr algn="just" indent="-285750" marL="285750">
              <a:buFont typeface="Arial" panose="020B0604020202020204" pitchFamily="34" charset="0"/>
              <a:buChar char="•"/>
            </a:pPr>
            <a:r>
              <a:rPr b="0" dirty="0" i="0" lang="en-IN" err="1">
                <a:solidFill>
                  <a:schemeClr val="bg1"/>
                </a:solidFill>
                <a:effectLst/>
                <a:latin typeface="-apple-system"/>
              </a:rPr>
              <a:t>Mandsaur</a:t>
            </a:r>
            <a:r>
              <a:rPr b="0" dirty="0" i="0" lang="en-IN">
                <a:solidFill>
                  <a:schemeClr val="bg1"/>
                </a:solidFill>
                <a:effectLst/>
                <a:latin typeface="-apple-system"/>
              </a:rPr>
              <a:t> </a:t>
            </a:r>
          </a:p>
          <a:p>
            <a:pPr algn="just" indent="-285750" marL="285750">
              <a:buFont typeface="Arial" panose="020B0604020202020204" pitchFamily="34" charset="0"/>
              <a:buChar char="•"/>
            </a:pPr>
            <a:r>
              <a:rPr b="0" dirty="0" i="0" lang="en-IN" err="1">
                <a:solidFill>
                  <a:schemeClr val="bg1"/>
                </a:solidFill>
                <a:effectLst/>
                <a:latin typeface="-apple-system"/>
              </a:rPr>
              <a:t>Neemuch</a:t>
            </a:r>
            <a:endParaRPr dirty="0" lang="en-IN">
              <a:solidFill>
                <a:schemeClr val="bg1"/>
              </a:solidFill>
            </a:endParaRPr>
          </a:p>
          <a:p>
            <a:pPr algn="just" indent="-285750" marL="285750">
              <a:buFont typeface="Arial" panose="020B0604020202020204" pitchFamily="34" charset="0"/>
              <a:buChar char="•"/>
            </a:pPr>
            <a:r>
              <a:rPr dirty="0" lang="en-IN">
                <a:solidFill>
                  <a:schemeClr val="bg1"/>
                </a:solidFill>
              </a:rPr>
              <a:t>Ujjain</a:t>
            </a:r>
          </a:p>
          <a:p>
            <a:pPr algn="just" indent="-285750" marL="285750">
              <a:buFont typeface="Arial" panose="020B0604020202020204" pitchFamily="34" charset="0"/>
              <a:buChar char="•"/>
            </a:pPr>
            <a:r>
              <a:rPr dirty="0" lang="en-IN" err="1">
                <a:solidFill>
                  <a:schemeClr val="bg1"/>
                </a:solidFill>
              </a:rPr>
              <a:t>Jhabua</a:t>
            </a:r>
            <a:endParaRPr dirty="0" lang="en-IN">
              <a:solidFill>
                <a:schemeClr val="bg1"/>
              </a:solidFill>
            </a:endParaRPr>
          </a:p>
          <a:p>
            <a:pPr algn="just"/>
            <a:r>
              <a:rPr dirty="0" lang="en-IN">
                <a:solidFill>
                  <a:schemeClr val="bg1"/>
                </a:solidFill>
              </a:rPr>
              <a:t>About 75% of the </a:t>
            </a:r>
            <a:r>
              <a:rPr dirty="0" lang="en-IN" err="1">
                <a:solidFill>
                  <a:schemeClr val="bg1"/>
                </a:solidFill>
              </a:rPr>
              <a:t>Malvi</a:t>
            </a:r>
            <a:r>
              <a:rPr dirty="0" lang="en-IN">
                <a:solidFill>
                  <a:schemeClr val="bg1"/>
                </a:solidFill>
              </a:rPr>
              <a:t> population can converse in Hindi.</a:t>
            </a:r>
          </a:p>
          <a:p>
            <a:pPr algn="just"/>
            <a:endParaRPr dirty="0" lang="en-IN">
              <a:solidFill>
                <a:schemeClr val="bg1"/>
              </a:solidFill>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83" name=""/>
        <p:cNvGrpSpPr/>
        <p:nvPr/>
      </p:nvGrpSpPr>
      <p:grpSpPr>
        <a:xfrm>
          <a:off x="0" y="0"/>
          <a:ext cx="0" cy="0"/>
          <a:chOff x="0" y="0"/>
          <a:chExt cx="0" cy="0"/>
        </a:xfrm>
      </p:grpSpPr>
      <p:sp>
        <p:nvSpPr>
          <p:cNvPr id="1049932" name=""/>
          <p:cNvSpPr>
            <a:spLocks noGrp="1"/>
          </p:cNvSpPr>
          <p:nvPr>
            <p:ph type="sldNum" sz="quarter" idx="12"/>
          </p:nvPr>
        </p:nvSpPr>
        <p:spPr/>
        <p:txBody>
          <a:bodyPr/>
          <a:p>
            <a:fld id="{89CD6E39-4852-418B-BA35-BEEEB494AB9E}" type="slidenum">
              <a:rPr lang="en-US" smtClean="0"/>
              <a:t>31</a:t>
            </a:fld>
            <a:endParaRPr lang="en-US"/>
          </a:p>
        </p:txBody>
      </p:sp>
      <p:pic>
        <p:nvPicPr>
          <p:cNvPr id="2097241" name=""/>
          <p:cNvPicPr>
            <a:picLocks/>
          </p:cNvPicPr>
          <p:nvPr/>
        </p:nvPicPr>
        <p:blipFill>
          <a:blip xmlns:r="http://schemas.openxmlformats.org/officeDocument/2006/relationships" r:embed="rId1"/>
          <a:stretch>
            <a:fillRect/>
          </a:stretch>
        </p:blipFill>
        <p:spPr>
          <a:xfrm rot="0">
            <a:off x="-1457585" y="0"/>
            <a:ext cx="15107171" cy="6934563"/>
          </a:xfrm>
          <a:prstGeom prst="rect"/>
        </p:spPr>
      </p:pic>
      <p:sp>
        <p:nvSpPr>
          <p:cNvPr id="1049933" name="TextBox 28"/>
          <p:cNvSpPr txBox="1"/>
          <p:nvPr/>
        </p:nvSpPr>
        <p:spPr>
          <a:xfrm>
            <a:off x="9718430" y="14066"/>
            <a:ext cx="2473570" cy="9781539"/>
          </a:xfrm>
          <a:prstGeom prst="rect"/>
          <a:solidFill>
            <a:srgbClr val="0075B0"/>
          </a:solidFill>
        </p:spPr>
        <p:txBody>
          <a:bodyPr rtlCol="0" wrap="square">
            <a:spAutoFit/>
          </a:bodyPr>
          <a:p>
            <a:r>
              <a:rPr b="1" dirty="0" sz="2400" i="0" lang="en-IN" err="1">
                <a:solidFill>
                  <a:schemeClr val="bg1"/>
                </a:solidFill>
                <a:effectLst/>
                <a:latin typeface="-apple-system"/>
              </a:rPr>
              <a:t>बृज</a:t>
            </a:r>
            <a:r>
              <a:rPr b="1" dirty="0" sz="2400" i="0" lang="en-US" err="1">
                <a:solidFill>
                  <a:schemeClr val="bg1"/>
                </a:solidFill>
                <a:effectLst/>
                <a:latin typeface="-apple-system"/>
              </a:rPr>
              <a:t> </a:t>
            </a:r>
            <a:r>
              <a:rPr b="1" dirty="0" sz="2400" i="0" lang="en-US" err="1">
                <a:solidFill>
                  <a:schemeClr val="bg1"/>
                </a:solidFill>
                <a:effectLst/>
                <a:latin typeface="-apple-system"/>
              </a:rPr>
              <a:t>भाषा</a:t>
            </a:r>
            <a:r>
              <a:rPr b="1" dirty="0" sz="2400" i="0" lang="en-US" err="1">
                <a:solidFill>
                  <a:schemeClr val="bg1"/>
                </a:solidFill>
                <a:effectLst/>
                <a:latin typeface="-apple-system"/>
              </a:rPr>
              <a:t> </a:t>
            </a:r>
            <a:r>
              <a:rPr b="1" dirty="0" sz="2400" i="0" lang="en-IN">
                <a:solidFill>
                  <a:schemeClr val="bg1"/>
                </a:solidFill>
                <a:effectLst/>
                <a:latin typeface="-apple-system"/>
              </a:rPr>
              <a:t>-</a:t>
            </a:r>
            <a:endParaRPr altLang="en-US" lang="zh-CN"/>
          </a:p>
          <a:p>
            <a:endParaRPr altLang="en-US" lang="zh-CN"/>
          </a:p>
          <a:p>
            <a:endParaRPr altLang="en-US" lang="zh-CN"/>
          </a:p>
          <a:p>
            <a:endParaRPr altLang="en-US" lang="zh-CN"/>
          </a:p>
          <a:p>
            <a:r>
              <a:rPr altLang="en-US" lang="zh-CN"/>
              <a:t> </a:t>
            </a:r>
            <a:r>
              <a:rPr altLang="en-US" lang="zh-CN">
                <a:solidFill>
                  <a:srgbClr val="FFFFFF"/>
                </a:solidFill>
              </a:rPr>
              <a:t>अन्य भारतीय भाषाओं की तरह ये भी संस्कृत से जन्मी है। इस भाषा में प्रचुर मात्रा में साहित्य उपलब्ध है। भारतीय भक्ति काल में यह भाषा प्रमुख रही।</a:t>
            </a:r>
            <a:endParaRPr altLang="en-US" lang="zh-CN">
              <a:solidFill>
                <a:srgbClr val="FFFFFF"/>
              </a:solidFill>
            </a:endParaRPr>
          </a:p>
          <a:p>
            <a:endParaRPr altLang="en-US" lang="zh-CN">
              <a:solidFill>
                <a:srgbClr val="FFFFFF"/>
              </a:solidFill>
            </a:endParaRPr>
          </a:p>
          <a:p>
            <a:r>
              <a:rPr altLang="en-US" lang="zh-CN">
                <a:solidFill>
                  <a:srgbClr val="FFFFFF"/>
                </a:solidFill>
              </a:rPr>
              <a:t>ब्रजभाषा में ही प्रारम्भ में काव्य की रचना हुई। सभी भक्त कवियों ने अपनी रचनाएं इसी भाषा में लिखी हैं जिनमें प्रमुख हैं सूरदास, रहीम, रसखान, केशव, घनानंद, बिहारी, इत्यादि।</a:t>
            </a:r>
            <a:endParaRPr altLang="en-US" lang="zh-CN">
              <a:solidFill>
                <a:srgbClr val="FFFFFF"/>
              </a:solidFill>
            </a:endParaRPr>
          </a:p>
          <a:p>
            <a:endParaRPr altLang="en-US" lang="zh-CN">
              <a:solidFill>
                <a:srgbClr val="FFFFFF"/>
              </a:solidFill>
            </a:endParaRPr>
          </a:p>
          <a:p>
            <a:endParaRPr altLang="en-US" lang="zh-CN"/>
          </a:p>
          <a:p>
            <a:endParaRPr altLang="en-US" lang="zh-CN"/>
          </a:p>
          <a:p>
            <a:endParaRPr altLang="en-US" lang="zh-CN"/>
          </a:p>
          <a:p>
            <a:endParaRPr altLang="en-US" lang="zh-CN"/>
          </a:p>
          <a:p>
            <a:endParaRPr altLang="en-US" lang="zh-CN"/>
          </a:p>
          <a:p>
            <a:endParaRPr altLang="en-US" lang="zh-CN"/>
          </a:p>
          <a:p>
            <a:endParaRPr altLang="en-US" lang="zh-CN"/>
          </a:p>
          <a:p>
            <a:endParaRPr altLang="en-US" lang="zh-CN"/>
          </a:p>
          <a:p>
            <a:endParaRPr altLang="en-US" lang="zh-CN"/>
          </a:p>
          <a:p>
            <a:endParaRPr altLang="en-US" lang="zh-CN"/>
          </a:p>
          <a:p>
            <a:endParaRPr altLang="en-US" lang="zh-CN"/>
          </a:p>
          <a:p>
            <a:endParaRPr altLang="en-US" lang="zh-CN"/>
          </a:p>
          <a:p>
            <a:endParaRPr altLang="en-US" lang="zh-CN"/>
          </a:p>
          <a:p>
            <a:endParaRPr altLang="en-US" lang="zh-CN"/>
          </a:p>
          <a:p>
            <a:endParaRPr altLang="en-US" lang="zh-CN"/>
          </a:p>
          <a:p>
            <a:endParaRPr altLang="en-US" lang="zh-CN"/>
          </a:p>
          <a:p>
            <a:endParaRPr altLang="en-US" lang="zh-CN"/>
          </a:p>
        </p:txBody>
      </p:sp>
      <p:sp>
        <p:nvSpPr>
          <p:cNvPr id="1049934" name="TextBox 4"/>
          <p:cNvSpPr txBox="1"/>
          <p:nvPr/>
        </p:nvSpPr>
        <p:spPr>
          <a:xfrm>
            <a:off x="4593694" y="631526"/>
            <a:ext cx="1046480" cy="396240"/>
          </a:xfrm>
          <a:prstGeom prst="rect"/>
          <a:noFill/>
        </p:spPr>
        <p:txBody>
          <a:bodyPr rtlCol="0" wrap="none">
            <a:spAutoFit/>
          </a:bodyPr>
          <a:p>
            <a:r>
              <a:rPr dirty="0" sz="2000" lang="en-IN"/>
              <a:t>Morena</a:t>
            </a:r>
          </a:p>
        </p:txBody>
      </p:sp>
      <p:sp>
        <p:nvSpPr>
          <p:cNvPr id="1049935" name="TextBox 4"/>
          <p:cNvSpPr txBox="1"/>
          <p:nvPr/>
        </p:nvSpPr>
        <p:spPr>
          <a:xfrm>
            <a:off x="6096000" y="433405"/>
            <a:ext cx="817880" cy="396240"/>
          </a:xfrm>
          <a:prstGeom prst="rect"/>
          <a:noFill/>
        </p:spPr>
        <p:txBody>
          <a:bodyPr rtlCol="0" wrap="none">
            <a:spAutoFit/>
          </a:bodyPr>
          <a:p>
            <a:r>
              <a:rPr altLang="en-US" dirty="0" sz="2000" lang="en-US"/>
              <a:t>Bhind</a:t>
            </a:r>
            <a:endParaRPr altLang="en-US" lang="zh-CN"/>
          </a:p>
        </p:txBody>
      </p:sp>
      <p:sp>
        <p:nvSpPr>
          <p:cNvPr id="1049936" name="TextBox 4"/>
          <p:cNvSpPr txBox="1"/>
          <p:nvPr/>
        </p:nvSpPr>
        <p:spPr>
          <a:xfrm>
            <a:off x="5116933" y="1027766"/>
            <a:ext cx="1046480" cy="396240"/>
          </a:xfrm>
          <a:prstGeom prst="rect"/>
          <a:noFill/>
        </p:spPr>
        <p:txBody>
          <a:bodyPr rtlCol="0" wrap="none">
            <a:spAutoFit/>
          </a:bodyPr>
          <a:p>
            <a:r>
              <a:rPr altLang="en-US" dirty="0" sz="2000" lang="en-US"/>
              <a:t>Gwalior</a:t>
            </a:r>
            <a:endParaRPr altLang="en-US" lang="zh-CN"/>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09" name=""/>
        <p:cNvGrpSpPr/>
        <p:nvPr/>
      </p:nvGrpSpPr>
      <p:grpSpPr>
        <a:xfrm>
          <a:off x="0" y="0"/>
          <a:ext cx="0" cy="0"/>
          <a:chOff x="0" y="0"/>
          <a:chExt cx="0" cy="0"/>
        </a:xfrm>
      </p:grpSpPr>
      <p:sp>
        <p:nvSpPr>
          <p:cNvPr id="1049463" name="Slide Number Placeholder 3"/>
          <p:cNvSpPr>
            <a:spLocks noGrp="1"/>
          </p:cNvSpPr>
          <p:nvPr>
            <p:ph type="sldNum" sz="quarter" idx="12"/>
          </p:nvPr>
        </p:nvSpPr>
        <p:spPr/>
        <p:txBody>
          <a:bodyPr/>
          <a:p>
            <a:fld id="{89CD6E39-4852-418B-BA35-BEEEB494AB9E}" type="slidenum">
              <a:rPr lang="en-US" smtClean="0"/>
              <a:t>32</a:t>
            </a:fld>
            <a:endParaRPr lang="en-US"/>
          </a:p>
        </p:txBody>
      </p:sp>
      <p:pic>
        <p:nvPicPr>
          <p:cNvPr id="2097180" name="Picture 2"/>
          <p:cNvPicPr>
            <a:picLocks noChangeAspect="1"/>
          </p:cNvPicPr>
          <p:nvPr/>
        </p:nvPicPr>
        <p:blipFill>
          <a:blip xmlns:r="http://schemas.openxmlformats.org/officeDocument/2006/relationships" r:embed="rId1"/>
          <a:stretch>
            <a:fillRect/>
          </a:stretch>
        </p:blipFill>
        <p:spPr>
          <a:xfrm>
            <a:off x="0" y="1673"/>
            <a:ext cx="12192000" cy="6854653"/>
          </a:xfrm>
          <a:prstGeom prst="rect"/>
        </p:spPr>
      </p:pic>
      <p:sp>
        <p:nvSpPr>
          <p:cNvPr id="1049464" name="TextBox 4"/>
          <p:cNvSpPr txBox="1"/>
          <p:nvPr/>
        </p:nvSpPr>
        <p:spPr>
          <a:xfrm>
            <a:off x="4853351" y="618974"/>
            <a:ext cx="1046480" cy="396240"/>
          </a:xfrm>
          <a:prstGeom prst="rect"/>
          <a:noFill/>
        </p:spPr>
        <p:txBody>
          <a:bodyPr rtlCol="0" wrap="none">
            <a:spAutoFit/>
          </a:bodyPr>
          <a:p>
            <a:r>
              <a:rPr dirty="0" sz="2000" lang="en-IN"/>
              <a:t>Morena</a:t>
            </a:r>
          </a:p>
        </p:txBody>
      </p:sp>
      <p:sp>
        <p:nvSpPr>
          <p:cNvPr id="1049465" name="TextBox 6"/>
          <p:cNvSpPr txBox="1"/>
          <p:nvPr/>
        </p:nvSpPr>
        <p:spPr>
          <a:xfrm>
            <a:off x="4894301" y="1756113"/>
            <a:ext cx="1097279" cy="396240"/>
          </a:xfrm>
          <a:prstGeom prst="rect"/>
          <a:noFill/>
        </p:spPr>
        <p:txBody>
          <a:bodyPr rtlCol="0" wrap="none">
            <a:spAutoFit/>
          </a:bodyPr>
          <a:p>
            <a:r>
              <a:rPr dirty="0" sz="2000" lang="en-IN"/>
              <a:t>Shivpuri</a:t>
            </a:r>
          </a:p>
        </p:txBody>
      </p:sp>
      <p:sp>
        <p:nvSpPr>
          <p:cNvPr id="1049466" name="TextBox 8"/>
          <p:cNvSpPr txBox="1"/>
          <p:nvPr/>
        </p:nvSpPr>
        <p:spPr>
          <a:xfrm>
            <a:off x="4413358" y="2693197"/>
            <a:ext cx="779780" cy="396241"/>
          </a:xfrm>
          <a:prstGeom prst="rect"/>
          <a:noFill/>
        </p:spPr>
        <p:txBody>
          <a:bodyPr rtlCol="0" wrap="none">
            <a:spAutoFit/>
          </a:bodyPr>
          <a:p>
            <a:r>
              <a:rPr dirty="0" sz="2000" lang="en-IN" err="1"/>
              <a:t>Guna</a:t>
            </a:r>
            <a:endParaRPr dirty="0" sz="2000" lang="en-IN"/>
          </a:p>
        </p:txBody>
      </p:sp>
      <p:sp>
        <p:nvSpPr>
          <p:cNvPr id="1049467" name="TextBox 10"/>
          <p:cNvSpPr txBox="1"/>
          <p:nvPr/>
        </p:nvSpPr>
        <p:spPr>
          <a:xfrm>
            <a:off x="4894301" y="3310498"/>
            <a:ext cx="1021079" cy="396240"/>
          </a:xfrm>
          <a:prstGeom prst="rect"/>
          <a:noFill/>
        </p:spPr>
        <p:txBody>
          <a:bodyPr rtlCol="0" wrap="none">
            <a:spAutoFit/>
          </a:bodyPr>
          <a:p>
            <a:r>
              <a:rPr dirty="0" sz="2000" lang="en-IN"/>
              <a:t>Vidisha</a:t>
            </a:r>
          </a:p>
        </p:txBody>
      </p:sp>
      <p:sp>
        <p:nvSpPr>
          <p:cNvPr id="1049468" name="TextBox 12"/>
          <p:cNvSpPr txBox="1"/>
          <p:nvPr/>
        </p:nvSpPr>
        <p:spPr>
          <a:xfrm>
            <a:off x="5084376" y="2411813"/>
            <a:ext cx="1529079" cy="396241"/>
          </a:xfrm>
          <a:prstGeom prst="rect"/>
          <a:noFill/>
        </p:spPr>
        <p:txBody>
          <a:bodyPr rtlCol="0" wrap="none">
            <a:spAutoFit/>
          </a:bodyPr>
          <a:p>
            <a:r>
              <a:rPr dirty="0" sz="2000" lang="en-IN" err="1"/>
              <a:t>Ashoknagar</a:t>
            </a:r>
            <a:endParaRPr dirty="0" sz="2000" lang="en-IN"/>
          </a:p>
        </p:txBody>
      </p:sp>
      <p:sp>
        <p:nvSpPr>
          <p:cNvPr id="1049469" name="TextBox 16"/>
          <p:cNvSpPr txBox="1"/>
          <p:nvPr/>
        </p:nvSpPr>
        <p:spPr>
          <a:xfrm>
            <a:off x="6091230" y="1857621"/>
            <a:ext cx="1402079" cy="396240"/>
          </a:xfrm>
          <a:prstGeom prst="rect"/>
          <a:noFill/>
        </p:spPr>
        <p:txBody>
          <a:bodyPr rtlCol="0" wrap="none">
            <a:spAutoFit/>
          </a:bodyPr>
          <a:p>
            <a:r>
              <a:rPr dirty="0" sz="2000" lang="en-IN"/>
              <a:t>Tikamgarh</a:t>
            </a:r>
          </a:p>
        </p:txBody>
      </p:sp>
      <p:sp>
        <p:nvSpPr>
          <p:cNvPr id="1049470" name="TextBox 18"/>
          <p:cNvSpPr txBox="1"/>
          <p:nvPr/>
        </p:nvSpPr>
        <p:spPr>
          <a:xfrm>
            <a:off x="6952295" y="2265924"/>
            <a:ext cx="1452879" cy="396241"/>
          </a:xfrm>
          <a:prstGeom prst="rect"/>
          <a:noFill/>
        </p:spPr>
        <p:txBody>
          <a:bodyPr rtlCol="0" wrap="none">
            <a:spAutoFit/>
          </a:bodyPr>
          <a:p>
            <a:r>
              <a:rPr dirty="0" sz="2000" lang="en-IN"/>
              <a:t>Chhatarpur</a:t>
            </a:r>
          </a:p>
        </p:txBody>
      </p:sp>
      <p:sp>
        <p:nvSpPr>
          <p:cNvPr id="1049471" name="TextBox 20"/>
          <p:cNvSpPr txBox="1"/>
          <p:nvPr/>
        </p:nvSpPr>
        <p:spPr>
          <a:xfrm>
            <a:off x="7462608" y="2730202"/>
            <a:ext cx="995680" cy="396240"/>
          </a:xfrm>
          <a:prstGeom prst="rect"/>
          <a:noFill/>
        </p:spPr>
        <p:txBody>
          <a:bodyPr rtlCol="0" wrap="none">
            <a:spAutoFit/>
          </a:bodyPr>
          <a:p>
            <a:r>
              <a:rPr dirty="0" sz="2000" lang="en-IN" err="1"/>
              <a:t>Damoh</a:t>
            </a:r>
            <a:endParaRPr dirty="0" sz="2000" lang="en-IN"/>
          </a:p>
        </p:txBody>
      </p:sp>
      <p:sp>
        <p:nvSpPr>
          <p:cNvPr id="1049472" name="TextBox 22"/>
          <p:cNvSpPr txBox="1"/>
          <p:nvPr/>
        </p:nvSpPr>
        <p:spPr>
          <a:xfrm>
            <a:off x="6330329" y="3325645"/>
            <a:ext cx="1052861" cy="400110"/>
          </a:xfrm>
          <a:prstGeom prst="rect"/>
          <a:noFill/>
        </p:spPr>
        <p:txBody>
          <a:bodyPr rtlCol="0" wrap="square">
            <a:spAutoFit/>
          </a:bodyPr>
          <a:p>
            <a:r>
              <a:rPr dirty="0" sz="2000" lang="en-IN"/>
              <a:t>Sagar</a:t>
            </a:r>
          </a:p>
        </p:txBody>
      </p:sp>
      <p:sp>
        <p:nvSpPr>
          <p:cNvPr id="1049473" name="TextBox 24"/>
          <p:cNvSpPr txBox="1"/>
          <p:nvPr/>
        </p:nvSpPr>
        <p:spPr>
          <a:xfrm>
            <a:off x="5256467" y="4096180"/>
            <a:ext cx="944880" cy="396240"/>
          </a:xfrm>
          <a:prstGeom prst="rect"/>
          <a:noFill/>
        </p:spPr>
        <p:txBody>
          <a:bodyPr rtlCol="0" wrap="none">
            <a:spAutoFit/>
          </a:bodyPr>
          <a:p>
            <a:r>
              <a:rPr dirty="0" sz="2000" lang="en-IN" err="1"/>
              <a:t>Raisen</a:t>
            </a:r>
            <a:endParaRPr dirty="0" sz="2000" lang="en-IN"/>
          </a:p>
        </p:txBody>
      </p:sp>
      <p:sp>
        <p:nvSpPr>
          <p:cNvPr id="1049474" name="TextBox 26"/>
          <p:cNvSpPr txBox="1"/>
          <p:nvPr/>
        </p:nvSpPr>
        <p:spPr>
          <a:xfrm>
            <a:off x="4607330" y="4725208"/>
            <a:ext cx="1744980" cy="396240"/>
          </a:xfrm>
          <a:prstGeom prst="rect"/>
          <a:noFill/>
        </p:spPr>
        <p:txBody>
          <a:bodyPr rtlCol="0" wrap="none">
            <a:spAutoFit/>
          </a:bodyPr>
          <a:p>
            <a:r>
              <a:rPr dirty="0" sz="2000" lang="en-IN" err="1"/>
              <a:t>Hoshangabad</a:t>
            </a:r>
            <a:endParaRPr dirty="0" sz="2000" lang="en-IN"/>
          </a:p>
        </p:txBody>
      </p:sp>
      <p:sp>
        <p:nvSpPr>
          <p:cNvPr id="1049475" name="TextBox 28"/>
          <p:cNvSpPr txBox="1"/>
          <p:nvPr/>
        </p:nvSpPr>
        <p:spPr>
          <a:xfrm>
            <a:off x="6384382" y="4296235"/>
            <a:ext cx="1567180" cy="396240"/>
          </a:xfrm>
          <a:prstGeom prst="rect"/>
          <a:noFill/>
        </p:spPr>
        <p:txBody>
          <a:bodyPr rtlCol="0" wrap="none">
            <a:spAutoFit/>
          </a:bodyPr>
          <a:p>
            <a:r>
              <a:rPr dirty="0" sz="2000" lang="en-IN" err="1"/>
              <a:t>Narsinghpur</a:t>
            </a:r>
            <a:endParaRPr dirty="0" sz="2000" lang="en-IN"/>
          </a:p>
        </p:txBody>
      </p:sp>
      <p:sp>
        <p:nvSpPr>
          <p:cNvPr id="1049476" name="TextBox 30"/>
          <p:cNvSpPr txBox="1"/>
          <p:nvPr/>
        </p:nvSpPr>
        <p:spPr>
          <a:xfrm>
            <a:off x="5777161" y="5125318"/>
            <a:ext cx="1529079" cy="396241"/>
          </a:xfrm>
          <a:prstGeom prst="rect"/>
          <a:noFill/>
        </p:spPr>
        <p:txBody>
          <a:bodyPr rtlCol="0" wrap="none">
            <a:spAutoFit/>
          </a:bodyPr>
          <a:p>
            <a:r>
              <a:rPr dirty="0" sz="2000" lang="en-IN" err="1"/>
              <a:t>Chhindwara</a:t>
            </a:r>
            <a:endParaRPr dirty="0" sz="2000" lang="en-IN"/>
          </a:p>
        </p:txBody>
      </p:sp>
      <p:sp>
        <p:nvSpPr>
          <p:cNvPr id="1049477" name="TextBox 32"/>
          <p:cNvSpPr txBox="1"/>
          <p:nvPr/>
        </p:nvSpPr>
        <p:spPr>
          <a:xfrm>
            <a:off x="7129972" y="4745501"/>
            <a:ext cx="817879" cy="396240"/>
          </a:xfrm>
          <a:prstGeom prst="rect"/>
          <a:noFill/>
        </p:spPr>
        <p:txBody>
          <a:bodyPr rtlCol="0" wrap="none">
            <a:spAutoFit/>
          </a:bodyPr>
          <a:p>
            <a:r>
              <a:rPr dirty="0" sz="2000" lang="en-IN" err="1"/>
              <a:t>Seoni</a:t>
            </a:r>
            <a:endParaRPr dirty="0" sz="2000" lang="en-IN"/>
          </a:p>
        </p:txBody>
      </p:sp>
      <p:sp>
        <p:nvSpPr>
          <p:cNvPr id="1049478" name="TextBox 34"/>
          <p:cNvSpPr txBox="1"/>
          <p:nvPr/>
        </p:nvSpPr>
        <p:spPr>
          <a:xfrm>
            <a:off x="7611524" y="5458731"/>
            <a:ext cx="1224279" cy="396241"/>
          </a:xfrm>
          <a:prstGeom prst="rect"/>
          <a:noFill/>
        </p:spPr>
        <p:txBody>
          <a:bodyPr rtlCol="0" wrap="none">
            <a:spAutoFit/>
          </a:bodyPr>
          <a:p>
            <a:r>
              <a:rPr dirty="0" sz="2000" lang="en-IN" err="1"/>
              <a:t>BalaGhat</a:t>
            </a:r>
            <a:endParaRPr dirty="0" sz="2000" lang="en-IN"/>
          </a:p>
        </p:txBody>
      </p:sp>
      <p:sp>
        <p:nvSpPr>
          <p:cNvPr id="1049479" name="Rectangle 36"/>
          <p:cNvSpPr/>
          <p:nvPr/>
        </p:nvSpPr>
        <p:spPr>
          <a:xfrm>
            <a:off x="9720775" y="0"/>
            <a:ext cx="2471225" cy="1237957"/>
          </a:xfrm>
          <a:prstGeom prst="rect"/>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rtlCol="0"/>
          <a:p>
            <a:pPr algn="ctr"/>
            <a:endParaRPr lang="en-IN"/>
          </a:p>
        </p:txBody>
      </p:sp>
      <p:sp>
        <p:nvSpPr>
          <p:cNvPr id="1049480" name="Rectangle 38"/>
          <p:cNvSpPr/>
          <p:nvPr/>
        </p:nvSpPr>
        <p:spPr>
          <a:xfrm>
            <a:off x="9720774" y="5618369"/>
            <a:ext cx="2471225" cy="1237957"/>
          </a:xfrm>
          <a:prstGeom prst="rect"/>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rtlCol="0"/>
          <a:p>
            <a:pPr algn="ctr"/>
            <a:endParaRPr lang="en-IN"/>
          </a:p>
        </p:txBody>
      </p:sp>
      <p:sp>
        <p:nvSpPr>
          <p:cNvPr id="1049481" name="TextBox 40"/>
          <p:cNvSpPr txBox="1"/>
          <p:nvPr/>
        </p:nvSpPr>
        <p:spPr>
          <a:xfrm>
            <a:off x="9732498" y="-2"/>
            <a:ext cx="2473570" cy="7165338"/>
          </a:xfrm>
          <a:prstGeom prst="rect"/>
          <a:solidFill>
            <a:srgbClr val="0075B0"/>
          </a:solidFill>
        </p:spPr>
        <p:txBody>
          <a:bodyPr rtlCol="0" wrap="square">
            <a:spAutoFit/>
          </a:bodyPr>
          <a:p>
            <a:pPr algn="l" rtl="0"/>
            <a:r>
              <a:rPr b="1" dirty="0" sz="2400" i="0" lang="en-IN" err="1">
                <a:solidFill>
                  <a:schemeClr val="bg1"/>
                </a:solidFill>
                <a:effectLst/>
                <a:latin typeface="-apple-system"/>
              </a:rPr>
              <a:t>Bundeli</a:t>
            </a:r>
            <a:r>
              <a:rPr b="1" dirty="0" sz="2400" i="0" lang="en-IN">
                <a:solidFill>
                  <a:schemeClr val="bg1"/>
                </a:solidFill>
                <a:effectLst/>
                <a:latin typeface="-apple-system"/>
              </a:rPr>
              <a:t>:</a:t>
            </a:r>
          </a:p>
          <a:p>
            <a:pPr algn="l" rtl="0"/>
            <a:endParaRPr dirty="0" sz="2400" lang="en-IN">
              <a:solidFill>
                <a:schemeClr val="bg1"/>
              </a:solidFill>
              <a:latin typeface="-apple-system"/>
            </a:endParaRPr>
          </a:p>
          <a:p>
            <a:pPr algn="just" rtl="0"/>
            <a:r>
              <a:rPr b="0" dirty="0" sz="2000" i="0" lang="en-IN">
                <a:solidFill>
                  <a:schemeClr val="bg1"/>
                </a:solidFill>
                <a:effectLst/>
                <a:latin typeface="-apple-system"/>
              </a:rPr>
              <a:t>(</a:t>
            </a:r>
            <a:r>
              <a:rPr b="0" dirty="0" sz="2000" i="0" lang="en-IN" err="1">
                <a:solidFill>
                  <a:schemeClr val="bg1"/>
                </a:solidFill>
                <a:effectLst/>
                <a:latin typeface="-apple-system"/>
              </a:rPr>
              <a:t>बुंदेली</a:t>
            </a:r>
            <a:r>
              <a:rPr b="0" dirty="0" sz="2000" i="0" lang="en-IN">
                <a:solidFill>
                  <a:schemeClr val="bg1"/>
                </a:solidFill>
                <a:effectLst/>
                <a:latin typeface="-apple-system"/>
              </a:rPr>
              <a:t>; or </a:t>
            </a:r>
            <a:r>
              <a:rPr b="0" dirty="0" sz="2000" i="0" lang="en-IN" err="1">
                <a:solidFill>
                  <a:schemeClr val="bg1"/>
                </a:solidFill>
                <a:effectLst/>
                <a:latin typeface="-apple-system"/>
              </a:rPr>
              <a:t>Bundelkhandi</a:t>
            </a:r>
            <a:r>
              <a:rPr b="0" dirty="0" sz="2000" i="0" lang="en-IN">
                <a:solidFill>
                  <a:schemeClr val="bg1"/>
                </a:solidFill>
                <a:effectLst/>
                <a:latin typeface="-apple-system"/>
              </a:rPr>
              <a:t>), is an Indo-Aryan language spoken in the Bundelkhand region of central India. It belongs to the Central Indo-</a:t>
            </a:r>
            <a:r>
              <a:rPr b="0" dirty="0" sz="2000" i="0" lang="en-IN" err="1">
                <a:solidFill>
                  <a:schemeClr val="bg1"/>
                </a:solidFill>
                <a:effectLst/>
                <a:latin typeface="-apple-system"/>
              </a:rPr>
              <a:t>Ayran</a:t>
            </a:r>
            <a:r>
              <a:rPr b="0" dirty="0" sz="2000" i="0" lang="en-IN">
                <a:solidFill>
                  <a:schemeClr val="bg1"/>
                </a:solidFill>
                <a:effectLst/>
                <a:latin typeface="-apple-system"/>
              </a:rPr>
              <a:t> languages and is part of the Western Hindi subgroup. </a:t>
            </a:r>
            <a:r>
              <a:rPr b="0" dirty="0" sz="2000" i="0" lang="en-IN" err="1">
                <a:solidFill>
                  <a:schemeClr val="bg1"/>
                </a:solidFill>
                <a:effectLst/>
                <a:latin typeface="-apple-system"/>
              </a:rPr>
              <a:t>Bundeli</a:t>
            </a:r>
            <a:r>
              <a:rPr b="0" dirty="0" sz="2000" i="0" lang="en-IN">
                <a:solidFill>
                  <a:schemeClr val="bg1"/>
                </a:solidFill>
                <a:effectLst/>
                <a:latin typeface="-apple-system"/>
              </a:rPr>
              <a:t> is closely related to </a:t>
            </a:r>
            <a:r>
              <a:rPr b="0" dirty="0" sz="2000" i="0" lang="en-IN" err="1">
                <a:solidFill>
                  <a:schemeClr val="bg1"/>
                </a:solidFill>
                <a:effectLst/>
                <a:latin typeface="-apple-system"/>
              </a:rPr>
              <a:t>Braj</a:t>
            </a:r>
            <a:r>
              <a:rPr b="0" dirty="0" sz="2000" i="0" lang="en-IN">
                <a:solidFill>
                  <a:schemeClr val="bg1"/>
                </a:solidFill>
                <a:effectLst/>
                <a:latin typeface="-apple-system"/>
              </a:rPr>
              <a:t> Bhasha. In the past </a:t>
            </a:r>
            <a:r>
              <a:rPr b="0" dirty="0" sz="2000" i="0" lang="en-IN" err="1">
                <a:solidFill>
                  <a:schemeClr val="bg1"/>
                </a:solidFill>
                <a:effectLst/>
                <a:latin typeface="-apple-system"/>
              </a:rPr>
              <a:t>Bundeli</a:t>
            </a:r>
            <a:r>
              <a:rPr b="0" dirty="0" sz="2000" i="0" lang="en-IN">
                <a:solidFill>
                  <a:schemeClr val="bg1"/>
                </a:solidFill>
                <a:effectLst/>
                <a:latin typeface="-apple-system"/>
              </a:rPr>
              <a:t> was used in government correspondences, messages, invoices, gazette and friendship treaties.</a:t>
            </a:r>
          </a:p>
          <a:p>
            <a:pPr algn="just" rtl="0"/>
            <a:endParaRPr b="0" dirty="0" i="0" lang="en-IN">
              <a:solidFill>
                <a:schemeClr val="bg1"/>
              </a:solidFill>
              <a:effectLst/>
              <a:latin typeface="-apple-system"/>
            </a:endParaRPr>
          </a:p>
        </p:txBody>
      </p:sp>
      <p:sp>
        <p:nvSpPr>
          <p:cNvPr id="1049930" name=""/>
          <p:cNvSpPr txBox="1"/>
          <p:nvPr/>
        </p:nvSpPr>
        <p:spPr>
          <a:xfrm>
            <a:off x="0" y="0"/>
            <a:ext cx="1819623" cy="510541"/>
          </a:xfrm>
          <a:prstGeom prst="rect"/>
          <a:solidFill>
            <a:srgbClr val="FFFFFF"/>
          </a:solidFill>
        </p:spPr>
        <p:txBody>
          <a:bodyPr rtlCol="0" wrap="square">
            <a:spAutoFit/>
          </a:bodyPr>
          <a:p>
            <a:r>
              <a:rPr sz="2800" lang="en-US">
                <a:solidFill>
                  <a:srgbClr val="36363D"/>
                </a:solidFill>
              </a:rPr>
              <a:t>बुंदेली</a:t>
            </a:r>
            <a:endParaRPr sz="2800" lang="en-US">
              <a:solidFill>
                <a:srgbClr val="36363D"/>
              </a:solidFill>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10" name=""/>
        <p:cNvGrpSpPr/>
        <p:nvPr/>
      </p:nvGrpSpPr>
      <p:grpSpPr>
        <a:xfrm>
          <a:off x="0" y="0"/>
          <a:ext cx="0" cy="0"/>
          <a:chOff x="0" y="0"/>
          <a:chExt cx="0" cy="0"/>
        </a:xfrm>
      </p:grpSpPr>
      <p:sp>
        <p:nvSpPr>
          <p:cNvPr id="1049482" name="Slide Number Placeholder 3"/>
          <p:cNvSpPr>
            <a:spLocks noGrp="1"/>
          </p:cNvSpPr>
          <p:nvPr>
            <p:ph type="sldNum" sz="quarter" idx="12"/>
          </p:nvPr>
        </p:nvSpPr>
        <p:spPr/>
        <p:txBody>
          <a:bodyPr/>
          <a:p>
            <a:fld id="{89CD6E39-4852-418B-BA35-BEEEB494AB9E}" type="slidenum">
              <a:rPr lang="en-US" smtClean="0"/>
              <a:t>33</a:t>
            </a:fld>
            <a:endParaRPr lang="en-US"/>
          </a:p>
        </p:txBody>
      </p:sp>
      <p:pic>
        <p:nvPicPr>
          <p:cNvPr id="2097181" name="Picture 8"/>
          <p:cNvPicPr>
            <a:picLocks noChangeAspect="1"/>
          </p:cNvPicPr>
          <p:nvPr/>
        </p:nvPicPr>
        <p:blipFill>
          <a:blip xmlns:r="http://schemas.openxmlformats.org/officeDocument/2006/relationships" r:embed="rId1"/>
          <a:stretch>
            <a:fillRect/>
          </a:stretch>
        </p:blipFill>
        <p:spPr>
          <a:xfrm>
            <a:off x="0" y="1673"/>
            <a:ext cx="12192000" cy="6854653"/>
          </a:xfrm>
          <a:prstGeom prst="rect"/>
        </p:spPr>
      </p:pic>
      <p:sp>
        <p:nvSpPr>
          <p:cNvPr id="1049483" name="TextBox 9"/>
          <p:cNvSpPr txBox="1"/>
          <p:nvPr/>
        </p:nvSpPr>
        <p:spPr>
          <a:xfrm>
            <a:off x="9228406" y="2208628"/>
            <a:ext cx="805179" cy="396240"/>
          </a:xfrm>
          <a:prstGeom prst="rect"/>
          <a:noFill/>
        </p:spPr>
        <p:txBody>
          <a:bodyPr rtlCol="0" wrap="none">
            <a:spAutoFit/>
          </a:bodyPr>
          <a:p>
            <a:r>
              <a:rPr dirty="0" sz="2000" lang="en-IN" err="1"/>
              <a:t>Rewa</a:t>
            </a:r>
            <a:endParaRPr dirty="0" sz="2000" lang="en-IN"/>
          </a:p>
        </p:txBody>
      </p:sp>
      <p:sp>
        <p:nvSpPr>
          <p:cNvPr id="1049484" name="TextBox 11"/>
          <p:cNvSpPr txBox="1"/>
          <p:nvPr/>
        </p:nvSpPr>
        <p:spPr>
          <a:xfrm>
            <a:off x="8199120" y="2408683"/>
            <a:ext cx="843279" cy="396240"/>
          </a:xfrm>
          <a:prstGeom prst="rect"/>
          <a:noFill/>
        </p:spPr>
        <p:txBody>
          <a:bodyPr rtlCol="0" wrap="none">
            <a:spAutoFit/>
          </a:bodyPr>
          <a:p>
            <a:r>
              <a:rPr dirty="0" sz="2000" lang="en-IN"/>
              <a:t>Satna</a:t>
            </a:r>
          </a:p>
        </p:txBody>
      </p:sp>
      <p:sp>
        <p:nvSpPr>
          <p:cNvPr id="1049485" name="TextBox 13"/>
          <p:cNvSpPr txBox="1"/>
          <p:nvPr/>
        </p:nvSpPr>
        <p:spPr>
          <a:xfrm>
            <a:off x="9049820" y="3386795"/>
            <a:ext cx="741679" cy="396240"/>
          </a:xfrm>
          <a:prstGeom prst="rect"/>
          <a:noFill/>
        </p:spPr>
        <p:txBody>
          <a:bodyPr rtlCol="0" wrap="none">
            <a:spAutoFit/>
          </a:bodyPr>
          <a:p>
            <a:r>
              <a:rPr dirty="0" sz="2000" lang="en-IN" err="1"/>
              <a:t>Sidhi</a:t>
            </a:r>
            <a:endParaRPr dirty="0" sz="2000" lang="en-IN"/>
          </a:p>
        </p:txBody>
      </p:sp>
      <p:sp>
        <p:nvSpPr>
          <p:cNvPr id="1049486" name="TextBox 15"/>
          <p:cNvSpPr txBox="1"/>
          <p:nvPr/>
        </p:nvSpPr>
        <p:spPr>
          <a:xfrm>
            <a:off x="8299935" y="3713462"/>
            <a:ext cx="1097279" cy="396240"/>
          </a:xfrm>
          <a:prstGeom prst="rect"/>
          <a:noFill/>
        </p:spPr>
        <p:txBody>
          <a:bodyPr rtlCol="0" wrap="none">
            <a:spAutoFit/>
          </a:bodyPr>
          <a:p>
            <a:r>
              <a:rPr dirty="0" sz="2000" lang="en-IN" err="1"/>
              <a:t>Shahdol</a:t>
            </a:r>
            <a:endParaRPr dirty="0" sz="2000" lang="en-IN"/>
          </a:p>
        </p:txBody>
      </p:sp>
      <p:sp>
        <p:nvSpPr>
          <p:cNvPr id="1049487" name="Rectangle 17"/>
          <p:cNvSpPr/>
          <p:nvPr/>
        </p:nvSpPr>
        <p:spPr>
          <a:xfrm>
            <a:off x="9720775" y="0"/>
            <a:ext cx="2471225" cy="1237957"/>
          </a:xfrm>
          <a:prstGeom prst="rect"/>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rtlCol="0"/>
          <a:p>
            <a:pPr algn="ctr"/>
            <a:endParaRPr lang="en-IN"/>
          </a:p>
        </p:txBody>
      </p:sp>
      <p:sp>
        <p:nvSpPr>
          <p:cNvPr id="1049488" name="Rectangle 19"/>
          <p:cNvSpPr/>
          <p:nvPr/>
        </p:nvSpPr>
        <p:spPr>
          <a:xfrm>
            <a:off x="9720774" y="5618369"/>
            <a:ext cx="2471225" cy="1237957"/>
          </a:xfrm>
          <a:prstGeom prst="rect"/>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rtlCol="0"/>
          <a:p>
            <a:pPr algn="ctr"/>
            <a:endParaRPr lang="en-IN"/>
          </a:p>
        </p:txBody>
      </p:sp>
      <p:sp>
        <p:nvSpPr>
          <p:cNvPr id="1049489" name="TextBox 21"/>
          <p:cNvSpPr txBox="1"/>
          <p:nvPr/>
        </p:nvSpPr>
        <p:spPr>
          <a:xfrm>
            <a:off x="0" y="794802"/>
            <a:ext cx="2473570" cy="5984240"/>
          </a:xfrm>
          <a:prstGeom prst="rect"/>
          <a:solidFill>
            <a:srgbClr val="0075B0"/>
          </a:solidFill>
        </p:spPr>
        <p:txBody>
          <a:bodyPr rtlCol="0" wrap="square">
            <a:spAutoFit/>
          </a:bodyPr>
          <a:p>
            <a:pPr algn="l" rtl="0">
              <a:buFont typeface="Arial" panose="020B0604020202020204" pitchFamily="34" charset="0"/>
              <a:buChar char="•"/>
            </a:pPr>
            <a:r>
              <a:rPr b="1" dirty="0" sz="2400" i="0" lang="en-IN">
                <a:solidFill>
                  <a:schemeClr val="bg1"/>
                </a:solidFill>
                <a:effectLst/>
                <a:latin typeface="-apple-system"/>
              </a:rPr>
              <a:t>Bagheli</a:t>
            </a:r>
          </a:p>
          <a:p>
            <a:pPr algn="l" rtl="0">
              <a:buFont typeface="Arial" panose="020B0604020202020204" pitchFamily="34" charset="0"/>
              <a:buChar char="•"/>
            </a:pPr>
            <a:endParaRPr b="0" dirty="0" sz="2400" i="0" lang="en-IN">
              <a:solidFill>
                <a:schemeClr val="bg1"/>
              </a:solidFill>
              <a:effectLst/>
              <a:latin typeface="-apple-system"/>
            </a:endParaRPr>
          </a:p>
          <a:p>
            <a:pPr algn="just" rtl="0"/>
            <a:r>
              <a:rPr b="0" dirty="0" sz="2000" i="0" lang="en-IN">
                <a:solidFill>
                  <a:schemeClr val="bg1"/>
                </a:solidFill>
                <a:effectLst/>
                <a:latin typeface="-apple-system"/>
              </a:rPr>
              <a:t>It is spoken in north-eastern region MP. This particular area of Madhya Pradesh is known is </a:t>
            </a:r>
            <a:r>
              <a:rPr b="0" dirty="0" sz="2000" i="0" lang="en-IN" err="1">
                <a:solidFill>
                  <a:schemeClr val="bg1"/>
                </a:solidFill>
                <a:effectLst/>
                <a:latin typeface="-apple-system"/>
              </a:rPr>
              <a:t>Baghelkhand</a:t>
            </a:r>
            <a:r>
              <a:rPr b="0" dirty="0" sz="2000" i="0" lang="en-IN">
                <a:solidFill>
                  <a:schemeClr val="bg1"/>
                </a:solidFill>
                <a:effectLst/>
                <a:latin typeface="-apple-system"/>
              </a:rPr>
              <a:t> , according to which, the dialect is given its name.</a:t>
            </a:r>
          </a:p>
          <a:p>
            <a:pPr algn="just" rtl="0"/>
            <a:r>
              <a:rPr b="0" dirty="0" sz="2000" i="0" lang="en-IN">
                <a:solidFill>
                  <a:schemeClr val="bg1"/>
                </a:solidFill>
                <a:effectLst/>
                <a:latin typeface="-apple-system"/>
              </a:rPr>
              <a:t>Bagheli is a regional language used for intra-group and inter-group communication.</a:t>
            </a:r>
          </a:p>
          <a:p>
            <a:pPr algn="just" rtl="0"/>
            <a:endParaRPr b="0" dirty="0" sz="2000" i="0" lang="en-IN">
              <a:solidFill>
                <a:schemeClr val="bg1"/>
              </a:solidFill>
              <a:effectLst/>
              <a:latin typeface="-apple-system"/>
            </a:endParaRPr>
          </a:p>
          <a:p>
            <a:pPr algn="just" rtl="0"/>
            <a:r>
              <a:rPr b="0" dirty="0" sz="2000" i="0" lang="en-IN">
                <a:solidFill>
                  <a:schemeClr val="bg1"/>
                </a:solidFill>
                <a:effectLst/>
                <a:latin typeface="-apple-system"/>
              </a:rPr>
              <a:t>Awadhi is parent language of Bagheli.</a:t>
            </a:r>
          </a:p>
        </p:txBody>
      </p:sp>
      <p:sp>
        <p:nvSpPr>
          <p:cNvPr id="1049931" name=""/>
          <p:cNvSpPr txBox="1"/>
          <p:nvPr/>
        </p:nvSpPr>
        <p:spPr>
          <a:xfrm>
            <a:off x="0" y="0"/>
            <a:ext cx="1819623" cy="510541"/>
          </a:xfrm>
          <a:prstGeom prst="rect"/>
          <a:solidFill>
            <a:srgbClr val="FFFFFF"/>
          </a:solidFill>
        </p:spPr>
        <p:txBody>
          <a:bodyPr rtlCol="0" wrap="square">
            <a:spAutoFit/>
          </a:bodyPr>
          <a:p>
            <a:r>
              <a:rPr sz="2800" lang="en-US">
                <a:solidFill>
                  <a:srgbClr val="36363D"/>
                </a:solidFill>
              </a:rPr>
              <a:t>बघेली</a:t>
            </a:r>
            <a:endParaRPr sz="2800" lang="en-US">
              <a:solidFill>
                <a:srgbClr val="36363D"/>
              </a:solidFill>
            </a:endParaRP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11" name=""/>
        <p:cNvGrpSpPr/>
        <p:nvPr/>
      </p:nvGrpSpPr>
      <p:grpSpPr>
        <a:xfrm>
          <a:off x="0" y="0"/>
          <a:ext cx="0" cy="0"/>
          <a:chOff x="0" y="0"/>
          <a:chExt cx="0" cy="0"/>
        </a:xfrm>
      </p:grpSpPr>
      <p:sp>
        <p:nvSpPr>
          <p:cNvPr id="1049490" name="Slide Number Placeholder 3"/>
          <p:cNvSpPr>
            <a:spLocks noGrp="1"/>
          </p:cNvSpPr>
          <p:nvPr>
            <p:ph type="sldNum" sz="quarter" idx="12"/>
          </p:nvPr>
        </p:nvSpPr>
        <p:spPr/>
        <p:txBody>
          <a:bodyPr/>
          <a:p>
            <a:fld id="{89CD6E39-4852-418B-BA35-BEEEB494AB9E}" type="slidenum">
              <a:rPr lang="en-US" smtClean="0"/>
              <a:t>34</a:t>
            </a:fld>
            <a:endParaRPr lang="en-US"/>
          </a:p>
        </p:txBody>
      </p:sp>
      <p:pic>
        <p:nvPicPr>
          <p:cNvPr id="2097182" name="Picture 5"/>
          <p:cNvPicPr>
            <a:picLocks noChangeAspect="1"/>
          </p:cNvPicPr>
          <p:nvPr/>
        </p:nvPicPr>
        <p:blipFill>
          <a:blip xmlns:r="http://schemas.openxmlformats.org/officeDocument/2006/relationships" r:embed="rId1"/>
          <a:stretch>
            <a:fillRect/>
          </a:stretch>
        </p:blipFill>
        <p:spPr>
          <a:xfrm>
            <a:off x="0" y="1673"/>
            <a:ext cx="12192000" cy="6854653"/>
          </a:xfrm>
          <a:prstGeom prst="rect"/>
        </p:spPr>
      </p:pic>
      <p:sp>
        <p:nvSpPr>
          <p:cNvPr id="1049491" name="TextBox 6"/>
          <p:cNvSpPr txBox="1"/>
          <p:nvPr/>
        </p:nvSpPr>
        <p:spPr>
          <a:xfrm>
            <a:off x="1624478" y="4353752"/>
            <a:ext cx="1021080" cy="396240"/>
          </a:xfrm>
          <a:prstGeom prst="rect"/>
          <a:noFill/>
        </p:spPr>
        <p:txBody>
          <a:bodyPr rtlCol="0" wrap="none">
            <a:spAutoFit/>
          </a:bodyPr>
          <a:p>
            <a:r>
              <a:rPr dirty="0" sz="2000" lang="en-IN" err="1"/>
              <a:t>Jhabua</a:t>
            </a:r>
            <a:endParaRPr dirty="0" sz="2000" lang="en-IN"/>
          </a:p>
        </p:txBody>
      </p:sp>
      <p:sp>
        <p:nvSpPr>
          <p:cNvPr id="1049492" name="TextBox 8"/>
          <p:cNvSpPr txBox="1"/>
          <p:nvPr/>
        </p:nvSpPr>
        <p:spPr>
          <a:xfrm>
            <a:off x="1807359" y="5679873"/>
            <a:ext cx="1097279" cy="396240"/>
          </a:xfrm>
          <a:prstGeom prst="rect"/>
          <a:noFill/>
        </p:spPr>
        <p:txBody>
          <a:bodyPr rtlCol="0" wrap="none">
            <a:spAutoFit/>
          </a:bodyPr>
          <a:p>
            <a:r>
              <a:rPr dirty="0" sz="2000" lang="en-IN" err="1"/>
              <a:t>Barwani</a:t>
            </a:r>
            <a:endParaRPr dirty="0" sz="2000" lang="en-IN"/>
          </a:p>
        </p:txBody>
      </p:sp>
      <p:sp>
        <p:nvSpPr>
          <p:cNvPr id="1049493" name="TextBox 10"/>
          <p:cNvSpPr txBox="1"/>
          <p:nvPr/>
        </p:nvSpPr>
        <p:spPr>
          <a:xfrm>
            <a:off x="2400299" y="4994970"/>
            <a:ext cx="716280" cy="396240"/>
          </a:xfrm>
          <a:prstGeom prst="rect"/>
          <a:noFill/>
        </p:spPr>
        <p:txBody>
          <a:bodyPr rtlCol="0" wrap="none">
            <a:spAutoFit/>
          </a:bodyPr>
          <a:p>
            <a:r>
              <a:rPr dirty="0" sz="2000" lang="en-IN"/>
              <a:t>Dhar</a:t>
            </a:r>
          </a:p>
        </p:txBody>
      </p:sp>
      <p:sp>
        <p:nvSpPr>
          <p:cNvPr id="1049494" name="TextBox 12"/>
          <p:cNvSpPr txBox="1"/>
          <p:nvPr/>
        </p:nvSpPr>
        <p:spPr>
          <a:xfrm>
            <a:off x="2791758" y="5617995"/>
            <a:ext cx="1275079" cy="396240"/>
          </a:xfrm>
          <a:prstGeom prst="rect"/>
          <a:noFill/>
        </p:spPr>
        <p:txBody>
          <a:bodyPr rtlCol="0" wrap="none">
            <a:spAutoFit/>
          </a:bodyPr>
          <a:p>
            <a:r>
              <a:rPr dirty="0" sz="2000" lang="en-IN"/>
              <a:t>Khargone</a:t>
            </a:r>
          </a:p>
        </p:txBody>
      </p:sp>
      <p:sp>
        <p:nvSpPr>
          <p:cNvPr id="1049495" name="TextBox 14"/>
          <p:cNvSpPr txBox="1"/>
          <p:nvPr/>
        </p:nvSpPr>
        <p:spPr>
          <a:xfrm>
            <a:off x="3596115" y="6225730"/>
            <a:ext cx="1351280" cy="396241"/>
          </a:xfrm>
          <a:prstGeom prst="rect"/>
          <a:noFill/>
        </p:spPr>
        <p:txBody>
          <a:bodyPr rtlCol="0" wrap="none">
            <a:spAutoFit/>
          </a:bodyPr>
          <a:p>
            <a:r>
              <a:rPr dirty="0" sz="2000" lang="en-IN" err="1"/>
              <a:t>Burhanpur</a:t>
            </a:r>
            <a:endParaRPr dirty="0" sz="2000" lang="en-IN"/>
          </a:p>
        </p:txBody>
      </p:sp>
      <p:sp>
        <p:nvSpPr>
          <p:cNvPr id="1049496" name="TextBox 16"/>
          <p:cNvSpPr txBox="1"/>
          <p:nvPr/>
        </p:nvSpPr>
        <p:spPr>
          <a:xfrm>
            <a:off x="3869017" y="5600940"/>
            <a:ext cx="1236979" cy="396240"/>
          </a:xfrm>
          <a:prstGeom prst="rect"/>
          <a:noFill/>
        </p:spPr>
        <p:txBody>
          <a:bodyPr rtlCol="0" wrap="none">
            <a:spAutoFit/>
          </a:bodyPr>
          <a:p>
            <a:r>
              <a:rPr dirty="0" sz="2000" lang="en-IN"/>
              <a:t>Khandwa</a:t>
            </a:r>
          </a:p>
        </p:txBody>
      </p:sp>
      <p:sp>
        <p:nvSpPr>
          <p:cNvPr id="1049497" name="TextBox 18"/>
          <p:cNvSpPr txBox="1"/>
          <p:nvPr/>
        </p:nvSpPr>
        <p:spPr>
          <a:xfrm>
            <a:off x="3917574" y="4742881"/>
            <a:ext cx="944880" cy="396240"/>
          </a:xfrm>
          <a:prstGeom prst="rect"/>
          <a:noFill/>
        </p:spPr>
        <p:txBody>
          <a:bodyPr rtlCol="0" wrap="none">
            <a:spAutoFit/>
          </a:bodyPr>
          <a:p>
            <a:r>
              <a:rPr dirty="0" sz="2000" lang="en-IN" err="1"/>
              <a:t>Dewas</a:t>
            </a:r>
            <a:endParaRPr dirty="0" sz="2000" lang="en-IN"/>
          </a:p>
        </p:txBody>
      </p:sp>
      <p:sp>
        <p:nvSpPr>
          <p:cNvPr id="1049498" name="TextBox 20"/>
          <p:cNvSpPr txBox="1"/>
          <p:nvPr/>
        </p:nvSpPr>
        <p:spPr>
          <a:xfrm>
            <a:off x="2887456" y="4423858"/>
            <a:ext cx="894079" cy="396240"/>
          </a:xfrm>
          <a:prstGeom prst="rect"/>
          <a:noFill/>
        </p:spPr>
        <p:txBody>
          <a:bodyPr rtlCol="0" wrap="none">
            <a:spAutoFit/>
          </a:bodyPr>
          <a:p>
            <a:r>
              <a:rPr dirty="0" sz="2000" lang="en-IN"/>
              <a:t>Indore</a:t>
            </a:r>
          </a:p>
        </p:txBody>
      </p:sp>
      <p:sp>
        <p:nvSpPr>
          <p:cNvPr id="1049499" name="Rectangle 22"/>
          <p:cNvSpPr/>
          <p:nvPr/>
        </p:nvSpPr>
        <p:spPr>
          <a:xfrm>
            <a:off x="9720775" y="0"/>
            <a:ext cx="2471225" cy="1237957"/>
          </a:xfrm>
          <a:prstGeom prst="rect"/>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rtlCol="0"/>
          <a:p>
            <a:pPr algn="ctr"/>
            <a:endParaRPr lang="en-IN"/>
          </a:p>
        </p:txBody>
      </p:sp>
      <p:sp>
        <p:nvSpPr>
          <p:cNvPr id="1049500" name="Rectangle 24"/>
          <p:cNvSpPr/>
          <p:nvPr/>
        </p:nvSpPr>
        <p:spPr>
          <a:xfrm>
            <a:off x="9720774" y="5618369"/>
            <a:ext cx="2471225" cy="1237957"/>
          </a:xfrm>
          <a:prstGeom prst="rect"/>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rtlCol="0"/>
          <a:p>
            <a:pPr algn="ctr"/>
            <a:endParaRPr lang="en-IN"/>
          </a:p>
        </p:txBody>
      </p:sp>
      <p:sp>
        <p:nvSpPr>
          <p:cNvPr id="1049501" name="TextBox 26"/>
          <p:cNvSpPr txBox="1"/>
          <p:nvPr/>
        </p:nvSpPr>
        <p:spPr>
          <a:xfrm>
            <a:off x="9718429" y="0"/>
            <a:ext cx="2473570" cy="7203439"/>
          </a:xfrm>
          <a:prstGeom prst="rect"/>
          <a:solidFill>
            <a:srgbClr val="0075B0"/>
          </a:solidFill>
        </p:spPr>
        <p:txBody>
          <a:bodyPr rtlCol="0" wrap="square">
            <a:spAutoFit/>
          </a:bodyPr>
          <a:p>
            <a:pPr algn="l" rtl="0">
              <a:buFont typeface="Arial" panose="020B0604020202020204" pitchFamily="34" charset="0"/>
              <a:buChar char="•"/>
            </a:pPr>
            <a:r>
              <a:rPr b="1" dirty="0" sz="2400" i="0" lang="en-IN">
                <a:solidFill>
                  <a:schemeClr val="bg1"/>
                </a:solidFill>
                <a:effectLst/>
                <a:latin typeface="-apple-system"/>
              </a:rPr>
              <a:t>Nimadi</a:t>
            </a:r>
          </a:p>
          <a:p>
            <a:pPr algn="l" rtl="0">
              <a:buFont typeface="Arial" panose="020B0604020202020204" pitchFamily="34" charset="0"/>
              <a:buChar char="•"/>
            </a:pPr>
            <a:endParaRPr b="0" dirty="0" sz="2400" i="0" lang="en-IN">
              <a:solidFill>
                <a:schemeClr val="bg1"/>
              </a:solidFill>
              <a:effectLst/>
              <a:latin typeface="-apple-system"/>
            </a:endParaRPr>
          </a:p>
          <a:p>
            <a:pPr algn="just" rtl="0"/>
            <a:r>
              <a:rPr b="0" dirty="0" sz="2000" i="0" lang="en-IN">
                <a:solidFill>
                  <a:schemeClr val="bg1"/>
                </a:solidFill>
                <a:effectLst/>
                <a:latin typeface="-apple-system"/>
              </a:rPr>
              <a:t>Nimadi is a Western Indo-Aryan language spoken in the </a:t>
            </a:r>
            <a:r>
              <a:rPr b="0" dirty="0" sz="2000" i="0" lang="en-IN" err="1">
                <a:solidFill>
                  <a:schemeClr val="bg1"/>
                </a:solidFill>
                <a:effectLst/>
                <a:latin typeface="-apple-system"/>
              </a:rPr>
              <a:t>Nimar</a:t>
            </a:r>
            <a:r>
              <a:rPr b="0" dirty="0" sz="2000" i="0" lang="en-IN">
                <a:solidFill>
                  <a:schemeClr val="bg1"/>
                </a:solidFill>
                <a:effectLst/>
                <a:latin typeface="-apple-system"/>
              </a:rPr>
              <a:t> region of west-central India within the state of Madhya Pradesh. This region lies adjacent to Maharashtra and south of </a:t>
            </a:r>
            <a:r>
              <a:rPr b="0" dirty="0" sz="2000" i="0" lang="en-IN" err="1">
                <a:solidFill>
                  <a:schemeClr val="bg1"/>
                </a:solidFill>
                <a:effectLst/>
                <a:latin typeface="-apple-system"/>
              </a:rPr>
              <a:t>Malwa</a:t>
            </a:r>
            <a:r>
              <a:rPr b="0" dirty="0" sz="2000" i="0" lang="en-IN">
                <a:solidFill>
                  <a:schemeClr val="bg1"/>
                </a:solidFill>
                <a:effectLst/>
                <a:latin typeface="-apple-system"/>
              </a:rPr>
              <a:t>. It is spoken in </a:t>
            </a:r>
            <a:r>
              <a:rPr b="0" dirty="0" sz="2000" i="0" lang="en-IN" err="1">
                <a:solidFill>
                  <a:schemeClr val="bg1"/>
                </a:solidFill>
                <a:effectLst/>
                <a:latin typeface="-apple-system"/>
              </a:rPr>
              <a:t>Nimad</a:t>
            </a:r>
            <a:r>
              <a:rPr b="0" dirty="0" sz="2000" i="0" lang="en-IN">
                <a:solidFill>
                  <a:schemeClr val="bg1"/>
                </a:solidFill>
                <a:effectLst/>
                <a:latin typeface="-apple-system"/>
              </a:rPr>
              <a:t> Region i.e.</a:t>
            </a:r>
          </a:p>
          <a:p>
            <a:pPr algn="just" indent="-342900" marL="342900" rtl="0">
              <a:buFont typeface="Arial" panose="020B0604020202020204" pitchFamily="34" charset="0"/>
              <a:buChar char="•"/>
            </a:pPr>
            <a:r>
              <a:rPr dirty="0" sz="2000" lang="en-IN">
                <a:solidFill>
                  <a:schemeClr val="bg1"/>
                </a:solidFill>
                <a:latin typeface="-apple-system"/>
              </a:rPr>
              <a:t>Indore</a:t>
            </a:r>
          </a:p>
          <a:p>
            <a:pPr algn="just" indent="-342900" marL="342900" rtl="0">
              <a:buFont typeface="Arial" panose="020B0604020202020204" pitchFamily="34" charset="0"/>
              <a:buChar char="•"/>
            </a:pPr>
            <a:r>
              <a:rPr b="0" dirty="0" sz="2000" i="0" lang="en-IN" err="1">
                <a:solidFill>
                  <a:schemeClr val="bg1"/>
                </a:solidFill>
                <a:effectLst/>
                <a:latin typeface="-apple-system"/>
              </a:rPr>
              <a:t>Dewas</a:t>
            </a:r>
            <a:endParaRPr b="0" dirty="0" sz="2000" i="0" lang="en-IN">
              <a:solidFill>
                <a:schemeClr val="bg1"/>
              </a:solidFill>
              <a:effectLst/>
              <a:latin typeface="-apple-system"/>
            </a:endParaRPr>
          </a:p>
          <a:p>
            <a:pPr algn="just" indent="-342900" marL="342900" rtl="0">
              <a:buFont typeface="Arial" panose="020B0604020202020204" pitchFamily="34" charset="0"/>
              <a:buChar char="•"/>
            </a:pPr>
            <a:r>
              <a:rPr dirty="0" sz="2000" lang="en-IN">
                <a:solidFill>
                  <a:schemeClr val="bg1"/>
                </a:solidFill>
                <a:latin typeface="-apple-system"/>
              </a:rPr>
              <a:t>Khargone</a:t>
            </a:r>
          </a:p>
          <a:p>
            <a:pPr algn="just" indent="-342900" marL="342900" rtl="0">
              <a:buFont typeface="Arial" panose="020B0604020202020204" pitchFamily="34" charset="0"/>
              <a:buChar char="•"/>
            </a:pPr>
            <a:r>
              <a:rPr b="0" dirty="0" sz="2000" i="0" lang="en-IN">
                <a:solidFill>
                  <a:schemeClr val="bg1"/>
                </a:solidFill>
                <a:effectLst/>
                <a:latin typeface="-apple-system"/>
              </a:rPr>
              <a:t>Khandwa</a:t>
            </a:r>
          </a:p>
          <a:p>
            <a:pPr algn="just" indent="-342900" marL="342900" rtl="0">
              <a:buFont typeface="Arial" panose="020B0604020202020204" pitchFamily="34" charset="0"/>
              <a:buChar char="•"/>
            </a:pPr>
            <a:r>
              <a:rPr dirty="0" sz="2000" lang="en-IN">
                <a:solidFill>
                  <a:schemeClr val="bg1"/>
                </a:solidFill>
                <a:latin typeface="-apple-system"/>
              </a:rPr>
              <a:t>Dhar</a:t>
            </a:r>
          </a:p>
          <a:p>
            <a:pPr algn="just" indent="-342900" marL="342900" rtl="0">
              <a:buFont typeface="Arial" panose="020B0604020202020204" pitchFamily="34" charset="0"/>
              <a:buChar char="•"/>
            </a:pPr>
            <a:r>
              <a:rPr b="0" dirty="0" sz="2000" i="0" lang="en-IN" err="1">
                <a:solidFill>
                  <a:schemeClr val="bg1"/>
                </a:solidFill>
                <a:effectLst/>
                <a:latin typeface="-apple-system"/>
              </a:rPr>
              <a:t>Barwani</a:t>
            </a:r>
            <a:endParaRPr b="0" dirty="0" sz="2000" i="0" lang="en-IN">
              <a:solidFill>
                <a:schemeClr val="bg1"/>
              </a:solidFill>
              <a:effectLst/>
              <a:latin typeface="-apple-system"/>
            </a:endParaRPr>
          </a:p>
          <a:p>
            <a:pPr algn="just" indent="-342900" marL="342900" rtl="0">
              <a:buFont typeface="Arial" panose="020B0604020202020204" pitchFamily="34" charset="0"/>
              <a:buChar char="•"/>
            </a:pPr>
            <a:r>
              <a:rPr dirty="0" sz="2000" lang="en-IN" err="1">
                <a:solidFill>
                  <a:schemeClr val="bg1"/>
                </a:solidFill>
                <a:latin typeface="-apple-system"/>
              </a:rPr>
              <a:t>Jhabua</a:t>
            </a:r>
            <a:endParaRPr dirty="0" sz="2000" lang="en-IN">
              <a:solidFill>
                <a:schemeClr val="bg1"/>
              </a:solidFill>
              <a:latin typeface="-apple-system"/>
            </a:endParaRPr>
          </a:p>
          <a:p>
            <a:pPr algn="just" rtl="0"/>
            <a:endParaRPr dirty="0" sz="2000" lang="en-IN">
              <a:solidFill>
                <a:schemeClr val="bg1"/>
              </a:solidFill>
              <a:latin typeface="-apple-system"/>
            </a:endParaRP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12" name=""/>
        <p:cNvGrpSpPr/>
        <p:nvPr/>
      </p:nvGrpSpPr>
      <p:grpSpPr>
        <a:xfrm>
          <a:off x="0" y="0"/>
          <a:ext cx="0" cy="0"/>
          <a:chOff x="0" y="0"/>
          <a:chExt cx="0" cy="0"/>
        </a:xfrm>
      </p:grpSpPr>
      <p:sp>
        <p:nvSpPr>
          <p:cNvPr id="1049502" name="Slide Number Placeholder 3"/>
          <p:cNvSpPr>
            <a:spLocks noGrp="1"/>
          </p:cNvSpPr>
          <p:nvPr>
            <p:ph type="sldNum" sz="quarter" idx="12"/>
          </p:nvPr>
        </p:nvSpPr>
        <p:spPr/>
        <p:txBody>
          <a:bodyPr/>
          <a:p>
            <a:fld id="{89CD6E39-4852-418B-BA35-BEEEB494AB9E}" type="slidenum">
              <a:rPr lang="en-US" smtClean="0"/>
              <a:t>35</a:t>
            </a:fld>
            <a:endParaRPr lang="en-US"/>
          </a:p>
        </p:txBody>
      </p:sp>
      <p:pic>
        <p:nvPicPr>
          <p:cNvPr id="2097183" name="Picture 2"/>
          <p:cNvPicPr>
            <a:picLocks noChangeAspect="1"/>
          </p:cNvPicPr>
          <p:nvPr/>
        </p:nvPicPr>
        <p:blipFill>
          <a:blip xmlns:r="http://schemas.openxmlformats.org/officeDocument/2006/relationships" r:embed="rId1"/>
          <a:stretch>
            <a:fillRect/>
          </a:stretch>
        </p:blipFill>
        <p:spPr>
          <a:xfrm>
            <a:off x="0" y="1673"/>
            <a:ext cx="12192000" cy="6854653"/>
          </a:xfrm>
          <a:prstGeom prst="rect"/>
        </p:spPr>
      </p:pic>
      <p:sp>
        <p:nvSpPr>
          <p:cNvPr id="1049503" name="TextBox 4"/>
          <p:cNvSpPr txBox="1"/>
          <p:nvPr/>
        </p:nvSpPr>
        <p:spPr>
          <a:xfrm>
            <a:off x="1851660" y="3822896"/>
            <a:ext cx="995680" cy="396240"/>
          </a:xfrm>
          <a:prstGeom prst="rect"/>
          <a:noFill/>
        </p:spPr>
        <p:txBody>
          <a:bodyPr rtlCol="0" wrap="none">
            <a:spAutoFit/>
          </a:bodyPr>
          <a:p>
            <a:r>
              <a:rPr dirty="0" sz="2000" lang="en-IN" err="1"/>
              <a:t>Ratlam</a:t>
            </a:r>
            <a:endParaRPr dirty="0" sz="2000" lang="en-IN"/>
          </a:p>
        </p:txBody>
      </p:sp>
      <p:sp>
        <p:nvSpPr>
          <p:cNvPr id="1049504" name="TextBox 6"/>
          <p:cNvSpPr txBox="1"/>
          <p:nvPr/>
        </p:nvSpPr>
        <p:spPr>
          <a:xfrm>
            <a:off x="1634493" y="4330504"/>
            <a:ext cx="1021080" cy="396240"/>
          </a:xfrm>
          <a:prstGeom prst="rect"/>
          <a:noFill/>
        </p:spPr>
        <p:txBody>
          <a:bodyPr rtlCol="0" wrap="none">
            <a:spAutoFit/>
          </a:bodyPr>
          <a:p>
            <a:r>
              <a:rPr dirty="0" sz="2000" lang="en-IN" err="1"/>
              <a:t>Jhabua</a:t>
            </a:r>
            <a:endParaRPr dirty="0" sz="2000" lang="en-IN"/>
          </a:p>
        </p:txBody>
      </p:sp>
      <p:sp>
        <p:nvSpPr>
          <p:cNvPr id="1049505" name="TextBox 8"/>
          <p:cNvSpPr txBox="1"/>
          <p:nvPr/>
        </p:nvSpPr>
        <p:spPr>
          <a:xfrm>
            <a:off x="1102554" y="5058843"/>
            <a:ext cx="1135379" cy="396241"/>
          </a:xfrm>
          <a:prstGeom prst="rect"/>
          <a:noFill/>
        </p:spPr>
        <p:txBody>
          <a:bodyPr rtlCol="0" wrap="none">
            <a:spAutoFit/>
          </a:bodyPr>
          <a:p>
            <a:r>
              <a:rPr dirty="0" sz="2000" lang="en-IN" err="1"/>
              <a:t>Alirajpur</a:t>
            </a:r>
            <a:endParaRPr dirty="0" sz="2000" lang="en-IN"/>
          </a:p>
        </p:txBody>
      </p:sp>
      <p:sp>
        <p:nvSpPr>
          <p:cNvPr id="1049506" name="TextBox 10"/>
          <p:cNvSpPr txBox="1"/>
          <p:nvPr/>
        </p:nvSpPr>
        <p:spPr>
          <a:xfrm>
            <a:off x="2289516" y="4910956"/>
            <a:ext cx="716280" cy="396240"/>
          </a:xfrm>
          <a:prstGeom prst="rect"/>
          <a:noFill/>
        </p:spPr>
        <p:txBody>
          <a:bodyPr rtlCol="0" wrap="none">
            <a:spAutoFit/>
          </a:bodyPr>
          <a:p>
            <a:r>
              <a:rPr dirty="0" sz="2000" lang="en-IN"/>
              <a:t>Dhar</a:t>
            </a:r>
          </a:p>
        </p:txBody>
      </p:sp>
      <p:sp>
        <p:nvSpPr>
          <p:cNvPr id="1049507" name="TextBox 12"/>
          <p:cNvSpPr txBox="1"/>
          <p:nvPr/>
        </p:nvSpPr>
        <p:spPr>
          <a:xfrm>
            <a:off x="2771335" y="5598906"/>
            <a:ext cx="1275079" cy="396240"/>
          </a:xfrm>
          <a:prstGeom prst="rect"/>
          <a:noFill/>
        </p:spPr>
        <p:txBody>
          <a:bodyPr rtlCol="0" wrap="none">
            <a:spAutoFit/>
          </a:bodyPr>
          <a:p>
            <a:r>
              <a:rPr dirty="0" sz="2000" lang="en-IN"/>
              <a:t>Khargone</a:t>
            </a:r>
          </a:p>
        </p:txBody>
      </p:sp>
      <p:sp>
        <p:nvSpPr>
          <p:cNvPr id="1049508" name="Rectangle 14"/>
          <p:cNvSpPr/>
          <p:nvPr/>
        </p:nvSpPr>
        <p:spPr>
          <a:xfrm>
            <a:off x="9720775" y="0"/>
            <a:ext cx="2471225" cy="1237957"/>
          </a:xfrm>
          <a:prstGeom prst="rect"/>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rtlCol="0"/>
          <a:p>
            <a:pPr algn="ctr"/>
            <a:endParaRPr lang="en-IN"/>
          </a:p>
        </p:txBody>
      </p:sp>
      <p:sp>
        <p:nvSpPr>
          <p:cNvPr id="1049509" name="Rectangle 16"/>
          <p:cNvSpPr/>
          <p:nvPr/>
        </p:nvSpPr>
        <p:spPr>
          <a:xfrm>
            <a:off x="9720774" y="5618369"/>
            <a:ext cx="2471225" cy="1237957"/>
          </a:xfrm>
          <a:prstGeom prst="rect"/>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rtlCol="0"/>
          <a:p>
            <a:pPr algn="ctr"/>
            <a:endParaRPr lang="en-IN"/>
          </a:p>
        </p:txBody>
      </p:sp>
      <p:sp>
        <p:nvSpPr>
          <p:cNvPr id="1049510" name="TextBox 18"/>
          <p:cNvSpPr txBox="1"/>
          <p:nvPr/>
        </p:nvSpPr>
        <p:spPr>
          <a:xfrm>
            <a:off x="9718429" y="0"/>
            <a:ext cx="2473570" cy="7508239"/>
          </a:xfrm>
          <a:prstGeom prst="rect"/>
          <a:solidFill>
            <a:srgbClr val="0075B0"/>
          </a:solidFill>
        </p:spPr>
        <p:txBody>
          <a:bodyPr rtlCol="0" wrap="square">
            <a:spAutoFit/>
          </a:bodyPr>
          <a:p>
            <a:pPr algn="l" rtl="0">
              <a:buFont typeface="Arial" panose="020B0604020202020204" pitchFamily="34" charset="0"/>
              <a:buChar char="•"/>
            </a:pPr>
            <a:r>
              <a:rPr b="1" dirty="0" sz="2400" i="0" lang="en-IN">
                <a:solidFill>
                  <a:schemeClr val="bg1"/>
                </a:solidFill>
                <a:effectLst/>
                <a:latin typeface="-apple-system"/>
              </a:rPr>
              <a:t>Bhili</a:t>
            </a:r>
          </a:p>
          <a:p>
            <a:pPr algn="l" rtl="0">
              <a:buFont typeface="Arial" panose="020B0604020202020204" pitchFamily="34" charset="0"/>
              <a:buChar char="•"/>
            </a:pPr>
            <a:endParaRPr b="0" dirty="0" sz="2400" i="0" lang="en-IN">
              <a:solidFill>
                <a:schemeClr val="bg1"/>
              </a:solidFill>
              <a:effectLst/>
              <a:latin typeface="-apple-system"/>
            </a:endParaRPr>
          </a:p>
          <a:p>
            <a:pPr algn="just" rtl="0"/>
            <a:r>
              <a:rPr b="0" dirty="0" sz="2000" i="0" lang="en-IN">
                <a:solidFill>
                  <a:schemeClr val="bg1"/>
                </a:solidFill>
                <a:effectLst/>
                <a:latin typeface="-apple-system"/>
              </a:rPr>
              <a:t>Bhili (Bhili: </a:t>
            </a:r>
            <a:r>
              <a:rPr b="0" dirty="0" sz="2000" i="0" lang="hi-IN">
                <a:solidFill>
                  <a:schemeClr val="bg1"/>
                </a:solidFill>
                <a:effectLst/>
                <a:latin typeface="-apple-system"/>
              </a:rPr>
              <a:t>भीली) </a:t>
            </a:r>
            <a:r>
              <a:rPr b="0" dirty="0" sz="2000" i="0" lang="en-IN">
                <a:solidFill>
                  <a:schemeClr val="bg1"/>
                </a:solidFill>
                <a:effectLst/>
                <a:latin typeface="-apple-system"/>
              </a:rPr>
              <a:t>is a Western Indo-Aryan language spoken in west-central India, in the states of Rajasthan, Gujarat, Maharashtra, and Madhya Pradesh. Other names for the language include </a:t>
            </a:r>
            <a:r>
              <a:rPr b="0" dirty="0" sz="2000" i="0" lang="en-IN" err="1">
                <a:solidFill>
                  <a:schemeClr val="bg1"/>
                </a:solidFill>
                <a:effectLst/>
                <a:latin typeface="-apple-system"/>
              </a:rPr>
              <a:t>Bhagoria</a:t>
            </a:r>
            <a:r>
              <a:rPr b="0" dirty="0" sz="2000" i="0" lang="en-IN">
                <a:solidFill>
                  <a:schemeClr val="bg1"/>
                </a:solidFill>
                <a:effectLst/>
                <a:latin typeface="-apple-system"/>
              </a:rPr>
              <a:t> and </a:t>
            </a:r>
            <a:r>
              <a:rPr b="0" dirty="0" sz="2000" i="0" lang="en-IN" err="1">
                <a:solidFill>
                  <a:schemeClr val="bg1"/>
                </a:solidFill>
                <a:effectLst/>
                <a:latin typeface="-apple-system"/>
              </a:rPr>
              <a:t>Bhilboli</a:t>
            </a:r>
            <a:r>
              <a:rPr b="0" dirty="0" sz="2000" i="0" lang="en-IN">
                <a:solidFill>
                  <a:schemeClr val="bg1"/>
                </a:solidFill>
                <a:effectLst/>
                <a:latin typeface="-apple-system"/>
              </a:rPr>
              <a:t>; several varieties are called </a:t>
            </a:r>
            <a:r>
              <a:rPr b="0" dirty="0" sz="2000" i="0" lang="en-IN" err="1">
                <a:solidFill>
                  <a:schemeClr val="bg1"/>
                </a:solidFill>
                <a:effectLst/>
                <a:latin typeface="-apple-system"/>
              </a:rPr>
              <a:t>Garasia</a:t>
            </a:r>
            <a:r>
              <a:rPr b="0" dirty="0" sz="2000" i="0" lang="en-IN">
                <a:solidFill>
                  <a:schemeClr val="bg1"/>
                </a:solidFill>
                <a:effectLst/>
                <a:latin typeface="-apple-system"/>
              </a:rPr>
              <a:t>.</a:t>
            </a:r>
          </a:p>
          <a:p>
            <a:pPr algn="just" rtl="0"/>
            <a:r>
              <a:rPr dirty="0" sz="2000" lang="en-IN">
                <a:solidFill>
                  <a:schemeClr val="bg1"/>
                </a:solidFill>
                <a:latin typeface="-apple-system"/>
              </a:rPr>
              <a:t>It is spoken in </a:t>
            </a:r>
            <a:r>
              <a:rPr dirty="0" sz="2000" lang="en-IN" err="1">
                <a:solidFill>
                  <a:schemeClr val="bg1"/>
                </a:solidFill>
                <a:latin typeface="-apple-system"/>
              </a:rPr>
              <a:t>Ratlam</a:t>
            </a:r>
            <a:r>
              <a:rPr dirty="0" sz="2000" lang="en-IN">
                <a:solidFill>
                  <a:schemeClr val="bg1"/>
                </a:solidFill>
                <a:latin typeface="-apple-system"/>
              </a:rPr>
              <a:t>, </a:t>
            </a:r>
            <a:r>
              <a:rPr dirty="0" sz="2000" lang="en-IN" err="1">
                <a:solidFill>
                  <a:schemeClr val="bg1"/>
                </a:solidFill>
                <a:latin typeface="-apple-system"/>
              </a:rPr>
              <a:t>Jhabua</a:t>
            </a:r>
            <a:r>
              <a:rPr dirty="0" sz="2000" lang="en-IN">
                <a:solidFill>
                  <a:schemeClr val="bg1"/>
                </a:solidFill>
                <a:latin typeface="-apple-system"/>
              </a:rPr>
              <a:t>, Dhar, </a:t>
            </a:r>
            <a:r>
              <a:rPr dirty="0" sz="2000" lang="en-IN" err="1">
                <a:solidFill>
                  <a:schemeClr val="bg1"/>
                </a:solidFill>
                <a:latin typeface="-apple-system"/>
              </a:rPr>
              <a:t>Alirajpur</a:t>
            </a:r>
            <a:r>
              <a:rPr dirty="0" sz="2000" lang="en-IN">
                <a:solidFill>
                  <a:schemeClr val="bg1"/>
                </a:solidFill>
                <a:latin typeface="-apple-system"/>
              </a:rPr>
              <a:t>, Khargone.</a:t>
            </a:r>
          </a:p>
          <a:p>
            <a:pPr algn="just" rtl="0"/>
            <a:endParaRPr b="0" dirty="0" sz="2000" i="0" lang="en-IN">
              <a:solidFill>
                <a:schemeClr val="bg1"/>
              </a:solidFill>
              <a:effectLst/>
              <a:latin typeface="-apple-system"/>
            </a:endParaRPr>
          </a:p>
          <a:p>
            <a:pPr algn="just" rtl="0"/>
            <a:endParaRPr dirty="0" sz="2000" lang="en-IN">
              <a:solidFill>
                <a:schemeClr val="bg1"/>
              </a:solidFill>
              <a:latin typeface="-apple-system"/>
            </a:endParaRPr>
          </a:p>
          <a:p>
            <a:pPr algn="just" rtl="0"/>
            <a:endParaRPr b="0" dirty="0" sz="2000" i="0" lang="en-IN">
              <a:solidFill>
                <a:schemeClr val="bg1"/>
              </a:solidFill>
              <a:effectLst/>
              <a:latin typeface="-apple-system"/>
            </a:endParaRPr>
          </a:p>
          <a:p>
            <a:pPr algn="just" rtl="0"/>
            <a:endParaRPr b="0" dirty="0" sz="2000" i="0" lang="en-IN">
              <a:solidFill>
                <a:schemeClr val="bg1"/>
              </a:solidFill>
              <a:effectLst/>
              <a:latin typeface="-apple-system"/>
            </a:endParaRP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13" name=""/>
        <p:cNvGrpSpPr/>
        <p:nvPr/>
      </p:nvGrpSpPr>
      <p:grpSpPr>
        <a:xfrm>
          <a:off x="0" y="0"/>
          <a:ext cx="0" cy="0"/>
          <a:chOff x="0" y="0"/>
          <a:chExt cx="0" cy="0"/>
        </a:xfrm>
      </p:grpSpPr>
      <p:sp>
        <p:nvSpPr>
          <p:cNvPr id="1049511" name="Slide Number Placeholder 3"/>
          <p:cNvSpPr>
            <a:spLocks noGrp="1"/>
          </p:cNvSpPr>
          <p:nvPr>
            <p:ph type="sldNum" sz="quarter" idx="12"/>
          </p:nvPr>
        </p:nvSpPr>
        <p:spPr/>
        <p:txBody>
          <a:bodyPr/>
          <a:p>
            <a:fld id="{89CD6E39-4852-418B-BA35-BEEEB494AB9E}" type="slidenum">
              <a:rPr lang="en-US" smtClean="0"/>
              <a:t>36</a:t>
            </a:fld>
            <a:endParaRPr lang="en-US"/>
          </a:p>
        </p:txBody>
      </p:sp>
      <p:pic>
        <p:nvPicPr>
          <p:cNvPr id="2097184" name="Picture 2"/>
          <p:cNvPicPr>
            <a:picLocks noChangeAspect="1"/>
          </p:cNvPicPr>
          <p:nvPr/>
        </p:nvPicPr>
        <p:blipFill>
          <a:blip xmlns:r="http://schemas.openxmlformats.org/officeDocument/2006/relationships" r:embed="rId1"/>
          <a:stretch>
            <a:fillRect/>
          </a:stretch>
        </p:blipFill>
        <p:spPr>
          <a:xfrm>
            <a:off x="0" y="1673"/>
            <a:ext cx="12192000" cy="6854653"/>
          </a:xfrm>
          <a:prstGeom prst="rect"/>
        </p:spPr>
      </p:pic>
      <p:sp>
        <p:nvSpPr>
          <p:cNvPr id="1049512" name="TextBox 4"/>
          <p:cNvSpPr txBox="1"/>
          <p:nvPr/>
        </p:nvSpPr>
        <p:spPr>
          <a:xfrm>
            <a:off x="5227908" y="5618284"/>
            <a:ext cx="767080" cy="396240"/>
          </a:xfrm>
          <a:prstGeom prst="rect"/>
          <a:noFill/>
        </p:spPr>
        <p:txBody>
          <a:bodyPr rtlCol="0" wrap="none">
            <a:spAutoFit/>
          </a:bodyPr>
          <a:p>
            <a:r>
              <a:rPr dirty="0" sz="2000" lang="en-IN" err="1"/>
              <a:t>Betul</a:t>
            </a:r>
            <a:endParaRPr dirty="0" sz="2000" lang="en-IN"/>
          </a:p>
        </p:txBody>
      </p:sp>
      <p:sp>
        <p:nvSpPr>
          <p:cNvPr id="1049513" name="TextBox 6"/>
          <p:cNvSpPr txBox="1"/>
          <p:nvPr/>
        </p:nvSpPr>
        <p:spPr>
          <a:xfrm>
            <a:off x="4823459" y="4855968"/>
            <a:ext cx="1744980" cy="396240"/>
          </a:xfrm>
          <a:prstGeom prst="rect"/>
          <a:noFill/>
        </p:spPr>
        <p:txBody>
          <a:bodyPr rtlCol="0" wrap="none">
            <a:spAutoFit/>
          </a:bodyPr>
          <a:p>
            <a:r>
              <a:rPr dirty="0" sz="2000" lang="en-IN" err="1"/>
              <a:t>Hoshangabad</a:t>
            </a:r>
            <a:endParaRPr dirty="0" sz="2000" lang="en-IN"/>
          </a:p>
        </p:txBody>
      </p:sp>
      <p:sp>
        <p:nvSpPr>
          <p:cNvPr id="1049514" name="TextBox 8"/>
          <p:cNvSpPr txBox="1"/>
          <p:nvPr/>
        </p:nvSpPr>
        <p:spPr>
          <a:xfrm>
            <a:off x="6020410" y="5213324"/>
            <a:ext cx="1604991" cy="400110"/>
          </a:xfrm>
          <a:prstGeom prst="rect"/>
          <a:noFill/>
        </p:spPr>
        <p:txBody>
          <a:bodyPr rtlCol="0" wrap="square">
            <a:spAutoFit/>
          </a:bodyPr>
          <a:p>
            <a:r>
              <a:rPr dirty="0" sz="2000" lang="en-IN" err="1"/>
              <a:t>Chhindwara</a:t>
            </a:r>
            <a:endParaRPr dirty="0" sz="2000" lang="en-IN"/>
          </a:p>
        </p:txBody>
      </p:sp>
      <p:sp>
        <p:nvSpPr>
          <p:cNvPr id="1049515" name="TextBox 10"/>
          <p:cNvSpPr txBox="1"/>
          <p:nvPr/>
        </p:nvSpPr>
        <p:spPr>
          <a:xfrm>
            <a:off x="7136477" y="4794420"/>
            <a:ext cx="817879" cy="396241"/>
          </a:xfrm>
          <a:prstGeom prst="rect"/>
          <a:noFill/>
        </p:spPr>
        <p:txBody>
          <a:bodyPr rtlCol="0" wrap="none">
            <a:spAutoFit/>
          </a:bodyPr>
          <a:p>
            <a:r>
              <a:rPr dirty="0" sz="2000" lang="en-IN" err="1"/>
              <a:t>Seoni</a:t>
            </a:r>
            <a:endParaRPr dirty="0" sz="2000" lang="en-IN"/>
          </a:p>
        </p:txBody>
      </p:sp>
      <p:sp>
        <p:nvSpPr>
          <p:cNvPr id="1049516" name="TextBox 12"/>
          <p:cNvSpPr txBox="1"/>
          <p:nvPr/>
        </p:nvSpPr>
        <p:spPr>
          <a:xfrm>
            <a:off x="7727344" y="5618284"/>
            <a:ext cx="1186180" cy="396240"/>
          </a:xfrm>
          <a:prstGeom prst="rect"/>
          <a:noFill/>
        </p:spPr>
        <p:txBody>
          <a:bodyPr rtlCol="0" wrap="none">
            <a:spAutoFit/>
          </a:bodyPr>
          <a:p>
            <a:r>
              <a:rPr dirty="0" sz="2000" lang="en-IN" err="1"/>
              <a:t>Balaghat</a:t>
            </a:r>
            <a:endParaRPr dirty="0" sz="2000" lang="en-IN"/>
          </a:p>
        </p:txBody>
      </p:sp>
      <p:sp>
        <p:nvSpPr>
          <p:cNvPr id="1049517" name="TextBox 14"/>
          <p:cNvSpPr txBox="1"/>
          <p:nvPr/>
        </p:nvSpPr>
        <p:spPr>
          <a:xfrm>
            <a:off x="8020610" y="4827282"/>
            <a:ext cx="1021079" cy="396240"/>
          </a:xfrm>
          <a:prstGeom prst="rect"/>
          <a:noFill/>
        </p:spPr>
        <p:txBody>
          <a:bodyPr rtlCol="0" wrap="none">
            <a:spAutoFit/>
          </a:bodyPr>
          <a:p>
            <a:r>
              <a:rPr dirty="0" sz="2000" lang="en-IN"/>
              <a:t>Mandla</a:t>
            </a:r>
          </a:p>
        </p:txBody>
      </p:sp>
      <p:sp>
        <p:nvSpPr>
          <p:cNvPr id="1049518" name="TextBox 16"/>
          <p:cNvSpPr txBox="1"/>
          <p:nvPr/>
        </p:nvSpPr>
        <p:spPr>
          <a:xfrm>
            <a:off x="8413968" y="4286492"/>
            <a:ext cx="982980" cy="396240"/>
          </a:xfrm>
          <a:prstGeom prst="rect"/>
          <a:noFill/>
        </p:spPr>
        <p:txBody>
          <a:bodyPr rtlCol="0" wrap="none">
            <a:spAutoFit/>
          </a:bodyPr>
          <a:p>
            <a:r>
              <a:rPr dirty="0" sz="2000" lang="en-IN" err="1"/>
              <a:t>Dindori</a:t>
            </a:r>
            <a:endParaRPr dirty="0" sz="2000" lang="en-IN"/>
          </a:p>
        </p:txBody>
      </p:sp>
      <p:sp>
        <p:nvSpPr>
          <p:cNvPr id="1049519" name="Rectangle 18"/>
          <p:cNvSpPr/>
          <p:nvPr/>
        </p:nvSpPr>
        <p:spPr>
          <a:xfrm>
            <a:off x="9720775" y="0"/>
            <a:ext cx="2471225" cy="1237957"/>
          </a:xfrm>
          <a:prstGeom prst="rect"/>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rtlCol="0"/>
          <a:p>
            <a:pPr algn="ctr"/>
            <a:endParaRPr lang="en-IN"/>
          </a:p>
        </p:txBody>
      </p:sp>
      <p:sp>
        <p:nvSpPr>
          <p:cNvPr id="1049520" name="Rectangle 20"/>
          <p:cNvSpPr/>
          <p:nvPr/>
        </p:nvSpPr>
        <p:spPr>
          <a:xfrm>
            <a:off x="9720774" y="5618369"/>
            <a:ext cx="2471225" cy="1237957"/>
          </a:xfrm>
          <a:prstGeom prst="rect"/>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rtlCol="0"/>
          <a:p>
            <a:pPr algn="ctr"/>
            <a:endParaRPr lang="en-IN"/>
          </a:p>
        </p:txBody>
      </p:sp>
      <p:sp>
        <p:nvSpPr>
          <p:cNvPr id="1049521" name="TextBox 22"/>
          <p:cNvSpPr txBox="1"/>
          <p:nvPr/>
        </p:nvSpPr>
        <p:spPr>
          <a:xfrm>
            <a:off x="9718429" y="0"/>
            <a:ext cx="2473570" cy="7508239"/>
          </a:xfrm>
          <a:prstGeom prst="rect"/>
          <a:solidFill>
            <a:srgbClr val="0075B0"/>
          </a:solidFill>
        </p:spPr>
        <p:txBody>
          <a:bodyPr rtlCol="0" wrap="square">
            <a:spAutoFit/>
          </a:bodyPr>
          <a:p>
            <a:pPr algn="l" rtl="0">
              <a:buFont typeface="Arial" panose="020B0604020202020204" pitchFamily="34" charset="0"/>
              <a:buChar char="•"/>
            </a:pPr>
            <a:r>
              <a:rPr b="1" dirty="0" sz="2400" i="0" lang="en-IN">
                <a:solidFill>
                  <a:schemeClr val="bg1"/>
                </a:solidFill>
                <a:effectLst/>
                <a:latin typeface="-apple-system"/>
              </a:rPr>
              <a:t>Gondi</a:t>
            </a:r>
            <a:r>
              <a:rPr b="1" dirty="0" sz="2400" lang="en-IN">
                <a:solidFill>
                  <a:schemeClr val="bg1"/>
                </a:solidFill>
                <a:latin typeface="-apple-system"/>
              </a:rPr>
              <a:t> (</a:t>
            </a:r>
            <a:r>
              <a:rPr b="0" dirty="0" sz="2400" i="0" lang="hi-IN">
                <a:solidFill>
                  <a:schemeClr val="bg1"/>
                </a:solidFill>
                <a:effectLst/>
                <a:latin typeface="-apple-system"/>
              </a:rPr>
              <a:t>गोंडी)</a:t>
            </a:r>
            <a:endParaRPr b="0" dirty="0" sz="2400" i="0" lang="en-IN">
              <a:solidFill>
                <a:schemeClr val="bg1"/>
              </a:solidFill>
              <a:effectLst/>
              <a:latin typeface="-apple-system"/>
            </a:endParaRPr>
          </a:p>
          <a:p>
            <a:pPr algn="l" rtl="0"/>
            <a:endParaRPr b="0" dirty="0" sz="2400" i="0" lang="en-IN">
              <a:solidFill>
                <a:schemeClr val="bg1"/>
              </a:solidFill>
              <a:effectLst/>
              <a:latin typeface="-apple-system"/>
            </a:endParaRPr>
          </a:p>
          <a:p>
            <a:pPr algn="just" rtl="0"/>
            <a:r>
              <a:rPr dirty="0" sz="2000" lang="en-IN">
                <a:solidFill>
                  <a:schemeClr val="bg1"/>
                </a:solidFill>
                <a:latin typeface="-apple-system"/>
              </a:rPr>
              <a:t>It </a:t>
            </a:r>
            <a:r>
              <a:rPr b="0" dirty="0" sz="2000" i="0" lang="en-IN">
                <a:solidFill>
                  <a:schemeClr val="bg1"/>
                </a:solidFill>
                <a:effectLst/>
                <a:latin typeface="-apple-system"/>
              </a:rPr>
              <a:t>is a South-Central Dravidian language, spoken by about two million Gondi people, chiefly in the Indian states of Madhya Pradesh, Telangana, Maharashtra and Chhattisgarh, and by small minorities in neighbouring states.</a:t>
            </a:r>
          </a:p>
          <a:p>
            <a:pPr algn="just" rtl="0"/>
            <a:endParaRPr b="0" dirty="0" sz="2000" i="0" lang="en-IN">
              <a:solidFill>
                <a:schemeClr val="bg1"/>
              </a:solidFill>
              <a:effectLst/>
              <a:latin typeface="-apple-system"/>
            </a:endParaRPr>
          </a:p>
          <a:p>
            <a:pPr algn="just" rtl="0"/>
            <a:r>
              <a:rPr dirty="0" sz="2000" lang="en-IN">
                <a:solidFill>
                  <a:schemeClr val="bg1"/>
                </a:solidFill>
                <a:latin typeface="-apple-system"/>
              </a:rPr>
              <a:t>In Madhya Pradesh, It is spoken in </a:t>
            </a:r>
            <a:r>
              <a:rPr dirty="0" sz="2000" lang="en-IN" err="1">
                <a:solidFill>
                  <a:schemeClr val="bg1"/>
                </a:solidFill>
                <a:latin typeface="-apple-system"/>
              </a:rPr>
              <a:t>Hoshangabad</a:t>
            </a:r>
            <a:r>
              <a:rPr dirty="0" sz="2000" lang="en-IN">
                <a:solidFill>
                  <a:schemeClr val="bg1"/>
                </a:solidFill>
                <a:latin typeface="-apple-system"/>
              </a:rPr>
              <a:t>, </a:t>
            </a:r>
            <a:r>
              <a:rPr dirty="0" sz="2000" lang="en-IN" err="1">
                <a:solidFill>
                  <a:schemeClr val="bg1"/>
                </a:solidFill>
                <a:latin typeface="-apple-system"/>
              </a:rPr>
              <a:t>Betul</a:t>
            </a:r>
            <a:r>
              <a:rPr dirty="0" sz="2000" lang="en-IN">
                <a:solidFill>
                  <a:schemeClr val="bg1"/>
                </a:solidFill>
                <a:latin typeface="-apple-system"/>
              </a:rPr>
              <a:t>, </a:t>
            </a:r>
            <a:r>
              <a:rPr dirty="0" sz="2000" lang="en-IN" err="1">
                <a:solidFill>
                  <a:schemeClr val="bg1"/>
                </a:solidFill>
                <a:latin typeface="-apple-system"/>
              </a:rPr>
              <a:t>Chhindwara</a:t>
            </a:r>
            <a:r>
              <a:rPr dirty="0" sz="2000" lang="en-IN">
                <a:solidFill>
                  <a:schemeClr val="bg1"/>
                </a:solidFill>
                <a:latin typeface="-apple-system"/>
              </a:rPr>
              <a:t>, </a:t>
            </a:r>
            <a:r>
              <a:rPr dirty="0" sz="2000" lang="en-IN" err="1">
                <a:solidFill>
                  <a:schemeClr val="bg1"/>
                </a:solidFill>
                <a:latin typeface="-apple-system"/>
              </a:rPr>
              <a:t>Seoni</a:t>
            </a:r>
            <a:r>
              <a:rPr dirty="0" sz="2000" lang="en-IN">
                <a:solidFill>
                  <a:schemeClr val="bg1"/>
                </a:solidFill>
                <a:latin typeface="-apple-system"/>
              </a:rPr>
              <a:t>, </a:t>
            </a:r>
            <a:r>
              <a:rPr dirty="0" sz="2000" lang="en-IN" err="1">
                <a:solidFill>
                  <a:schemeClr val="bg1"/>
                </a:solidFill>
                <a:latin typeface="-apple-system"/>
              </a:rPr>
              <a:t>Balaghat</a:t>
            </a:r>
            <a:r>
              <a:rPr dirty="0" sz="2000" lang="en-IN">
                <a:solidFill>
                  <a:schemeClr val="bg1"/>
                </a:solidFill>
                <a:latin typeface="-apple-system"/>
              </a:rPr>
              <a:t>, Mandla, </a:t>
            </a:r>
            <a:r>
              <a:rPr dirty="0" sz="2000" lang="en-IN" err="1">
                <a:solidFill>
                  <a:schemeClr val="bg1"/>
                </a:solidFill>
                <a:latin typeface="-apple-system"/>
              </a:rPr>
              <a:t>Dindori</a:t>
            </a:r>
            <a:r>
              <a:rPr dirty="0" sz="2000" lang="en-IN">
                <a:solidFill>
                  <a:schemeClr val="bg1"/>
                </a:solidFill>
                <a:latin typeface="-apple-system"/>
              </a:rPr>
              <a:t>.</a:t>
            </a:r>
            <a:endParaRPr b="0" dirty="0" sz="2000" i="0" lang="en-IN">
              <a:solidFill>
                <a:schemeClr val="bg1"/>
              </a:solidFill>
              <a:effectLst/>
              <a:latin typeface="-apple-system"/>
            </a:endParaRPr>
          </a:p>
          <a:p>
            <a:pPr algn="just" rtl="0"/>
            <a:endParaRPr dirty="0" sz="2000" lang="en-IN">
              <a:solidFill>
                <a:schemeClr val="bg1"/>
              </a:solidFill>
              <a:latin typeface="-apple-system"/>
            </a:endParaRPr>
          </a:p>
          <a:p>
            <a:pPr algn="just" rtl="0"/>
            <a:endParaRPr b="0" dirty="0" sz="2000" i="0" lang="en-IN">
              <a:solidFill>
                <a:schemeClr val="bg1"/>
              </a:solidFill>
              <a:effectLst/>
              <a:latin typeface="-apple-system"/>
            </a:endParaRP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14" name=""/>
        <p:cNvGrpSpPr/>
        <p:nvPr/>
      </p:nvGrpSpPr>
      <p:grpSpPr>
        <a:xfrm>
          <a:off x="0" y="0"/>
          <a:ext cx="0" cy="0"/>
          <a:chOff x="0" y="0"/>
          <a:chExt cx="0" cy="0"/>
        </a:xfrm>
      </p:grpSpPr>
      <p:sp>
        <p:nvSpPr>
          <p:cNvPr id="1049522" name="Slide Number Placeholder 3"/>
          <p:cNvSpPr>
            <a:spLocks noGrp="1"/>
          </p:cNvSpPr>
          <p:nvPr>
            <p:ph type="sldNum" sz="quarter" idx="12"/>
          </p:nvPr>
        </p:nvSpPr>
        <p:spPr/>
        <p:txBody>
          <a:bodyPr/>
          <a:p>
            <a:fld id="{89CD6E39-4852-418B-BA35-BEEEB494AB9E}" type="slidenum">
              <a:rPr lang="en-US" smtClean="0"/>
              <a:t>37</a:t>
            </a:fld>
            <a:endParaRPr lang="en-US"/>
          </a:p>
        </p:txBody>
      </p:sp>
      <p:pic>
        <p:nvPicPr>
          <p:cNvPr id="2097185" name="Picture 2"/>
          <p:cNvPicPr>
            <a:picLocks noChangeAspect="1"/>
          </p:cNvPicPr>
          <p:nvPr/>
        </p:nvPicPr>
        <p:blipFill>
          <a:blip xmlns:r="http://schemas.openxmlformats.org/officeDocument/2006/relationships" r:embed="rId1"/>
          <a:stretch>
            <a:fillRect/>
          </a:stretch>
        </p:blipFill>
        <p:spPr>
          <a:xfrm>
            <a:off x="0" y="1673"/>
            <a:ext cx="12192000" cy="6854653"/>
          </a:xfrm>
          <a:prstGeom prst="rect"/>
        </p:spPr>
      </p:pic>
      <p:sp>
        <p:nvSpPr>
          <p:cNvPr id="1049523" name="TextBox 4"/>
          <p:cNvSpPr txBox="1"/>
          <p:nvPr/>
        </p:nvSpPr>
        <p:spPr>
          <a:xfrm>
            <a:off x="2802987" y="5668443"/>
            <a:ext cx="1275080" cy="396241"/>
          </a:xfrm>
          <a:prstGeom prst="rect"/>
          <a:noFill/>
        </p:spPr>
        <p:txBody>
          <a:bodyPr rtlCol="0" wrap="none">
            <a:spAutoFit/>
          </a:bodyPr>
          <a:p>
            <a:r>
              <a:rPr dirty="0" sz="2000" lang="en-IN"/>
              <a:t>Khargone</a:t>
            </a:r>
          </a:p>
        </p:txBody>
      </p:sp>
      <p:sp>
        <p:nvSpPr>
          <p:cNvPr id="1049524" name="TextBox 6"/>
          <p:cNvSpPr txBox="1"/>
          <p:nvPr/>
        </p:nvSpPr>
        <p:spPr>
          <a:xfrm>
            <a:off x="5243106" y="4880670"/>
            <a:ext cx="868680" cy="396240"/>
          </a:xfrm>
          <a:prstGeom prst="rect"/>
          <a:noFill/>
        </p:spPr>
        <p:txBody>
          <a:bodyPr rtlCol="0" wrap="none">
            <a:spAutoFit/>
          </a:bodyPr>
          <a:p>
            <a:r>
              <a:rPr dirty="0" sz="2000" lang="en-IN" err="1"/>
              <a:t>Harda</a:t>
            </a:r>
            <a:endParaRPr dirty="0" sz="2000" lang="en-IN"/>
          </a:p>
        </p:txBody>
      </p:sp>
      <p:sp>
        <p:nvSpPr>
          <p:cNvPr id="1049525" name="TextBox 8"/>
          <p:cNvSpPr txBox="1"/>
          <p:nvPr/>
        </p:nvSpPr>
        <p:spPr>
          <a:xfrm>
            <a:off x="5236795" y="5645685"/>
            <a:ext cx="767080" cy="396240"/>
          </a:xfrm>
          <a:prstGeom prst="rect"/>
          <a:noFill/>
        </p:spPr>
        <p:txBody>
          <a:bodyPr rtlCol="0" wrap="none">
            <a:spAutoFit/>
          </a:bodyPr>
          <a:p>
            <a:r>
              <a:rPr dirty="0" sz="2000" lang="en-IN" err="1"/>
              <a:t>Betul</a:t>
            </a:r>
            <a:endParaRPr dirty="0" sz="2000" lang="en-IN"/>
          </a:p>
        </p:txBody>
      </p:sp>
      <p:sp>
        <p:nvSpPr>
          <p:cNvPr id="1049526" name="TextBox 10"/>
          <p:cNvSpPr txBox="1"/>
          <p:nvPr/>
        </p:nvSpPr>
        <p:spPr>
          <a:xfrm>
            <a:off x="6055829" y="5274557"/>
            <a:ext cx="1529080" cy="396240"/>
          </a:xfrm>
          <a:prstGeom prst="rect"/>
          <a:noFill/>
        </p:spPr>
        <p:txBody>
          <a:bodyPr rtlCol="0" wrap="none">
            <a:spAutoFit/>
          </a:bodyPr>
          <a:p>
            <a:r>
              <a:rPr dirty="0" sz="2000" lang="en-IN" err="1"/>
              <a:t>Chhindwara</a:t>
            </a:r>
            <a:endParaRPr dirty="0" sz="2000" lang="en-IN"/>
          </a:p>
        </p:txBody>
      </p:sp>
      <p:sp>
        <p:nvSpPr>
          <p:cNvPr id="1049527" name="Rectangle 12"/>
          <p:cNvSpPr/>
          <p:nvPr/>
        </p:nvSpPr>
        <p:spPr>
          <a:xfrm>
            <a:off x="9720775" y="0"/>
            <a:ext cx="2471225" cy="1237957"/>
          </a:xfrm>
          <a:prstGeom prst="rect"/>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rtlCol="0"/>
          <a:p>
            <a:pPr algn="ctr"/>
            <a:endParaRPr lang="en-IN"/>
          </a:p>
        </p:txBody>
      </p:sp>
      <p:sp>
        <p:nvSpPr>
          <p:cNvPr id="1049528" name="Rectangle 14"/>
          <p:cNvSpPr/>
          <p:nvPr/>
        </p:nvSpPr>
        <p:spPr>
          <a:xfrm>
            <a:off x="9720774" y="5618369"/>
            <a:ext cx="2471225" cy="1237957"/>
          </a:xfrm>
          <a:prstGeom prst="rect"/>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rtlCol="0"/>
          <a:p>
            <a:pPr algn="ctr"/>
            <a:endParaRPr lang="en-IN"/>
          </a:p>
        </p:txBody>
      </p:sp>
      <p:sp>
        <p:nvSpPr>
          <p:cNvPr id="1049529" name="TextBox 16"/>
          <p:cNvSpPr txBox="1"/>
          <p:nvPr/>
        </p:nvSpPr>
        <p:spPr>
          <a:xfrm>
            <a:off x="9720774" y="0"/>
            <a:ext cx="2473570" cy="6898640"/>
          </a:xfrm>
          <a:prstGeom prst="rect"/>
          <a:solidFill>
            <a:srgbClr val="0075B0"/>
          </a:solidFill>
        </p:spPr>
        <p:txBody>
          <a:bodyPr rtlCol="0" wrap="square">
            <a:spAutoFit/>
          </a:bodyPr>
          <a:p>
            <a:pPr algn="l" rtl="0">
              <a:buFont typeface="Arial" panose="020B0604020202020204" pitchFamily="34" charset="0"/>
              <a:buChar char="•"/>
            </a:pPr>
            <a:r>
              <a:rPr b="1" dirty="0" sz="2400" i="0" lang="en-IN" err="1">
                <a:solidFill>
                  <a:schemeClr val="bg1"/>
                </a:solidFill>
                <a:effectLst/>
                <a:latin typeface="-apple-system"/>
              </a:rPr>
              <a:t>Korku</a:t>
            </a:r>
            <a:endParaRPr b="1" dirty="0" sz="2400" i="0" lang="en-IN">
              <a:solidFill>
                <a:schemeClr val="bg1"/>
              </a:solidFill>
              <a:effectLst/>
              <a:latin typeface="-apple-system"/>
            </a:endParaRPr>
          </a:p>
          <a:p>
            <a:pPr algn="just" rtl="0"/>
            <a:endParaRPr b="0" dirty="0" sz="2400" i="0" lang="en-IN">
              <a:solidFill>
                <a:schemeClr val="bg1"/>
              </a:solidFill>
              <a:effectLst/>
              <a:latin typeface="-apple-system"/>
            </a:endParaRPr>
          </a:p>
          <a:p>
            <a:pPr algn="just" rtl="0"/>
            <a:r>
              <a:rPr b="0" dirty="0" sz="2000" i="0" lang="en-IN" err="1">
                <a:solidFill>
                  <a:schemeClr val="bg1"/>
                </a:solidFill>
                <a:effectLst/>
                <a:latin typeface="-apple-system"/>
              </a:rPr>
              <a:t>Korku</a:t>
            </a:r>
            <a:r>
              <a:rPr b="0" dirty="0" sz="2000" i="0" lang="en-IN">
                <a:solidFill>
                  <a:schemeClr val="bg1"/>
                </a:solidFill>
                <a:effectLst/>
                <a:latin typeface="-apple-system"/>
              </a:rPr>
              <a:t> is an Austroasiatic language spoken by the </a:t>
            </a:r>
            <a:r>
              <a:rPr b="0" dirty="0" sz="2000" i="0" lang="en-IN" err="1">
                <a:solidFill>
                  <a:schemeClr val="bg1"/>
                </a:solidFill>
                <a:effectLst/>
                <a:latin typeface="-apple-system"/>
              </a:rPr>
              <a:t>Korku</a:t>
            </a:r>
            <a:r>
              <a:rPr b="0" dirty="0" sz="2000" i="0" lang="en-IN">
                <a:solidFill>
                  <a:schemeClr val="bg1"/>
                </a:solidFill>
                <a:effectLst/>
                <a:latin typeface="-apple-system"/>
              </a:rPr>
              <a:t> tribe of central India, in the states of Madhya Pradesh and Maharashtra. It is isolated in the midst of the Gondi people, who are Dravidian, while its closest relatives are in eastern India. It is the westernmost Austroasiatic language.</a:t>
            </a:r>
          </a:p>
          <a:p>
            <a:pPr algn="just" rtl="0"/>
            <a:endParaRPr dirty="0" sz="2000" lang="en-IN">
              <a:solidFill>
                <a:schemeClr val="bg1"/>
              </a:solidFill>
              <a:latin typeface="-apple-system"/>
            </a:endParaRPr>
          </a:p>
          <a:p>
            <a:pPr algn="just" rtl="0"/>
            <a:endParaRPr b="0" dirty="0" sz="2000" i="0" lang="en-IN">
              <a:solidFill>
                <a:schemeClr val="bg1"/>
              </a:solidFill>
              <a:effectLst/>
              <a:latin typeface="-apple-system"/>
            </a:endParaRPr>
          </a:p>
          <a:p>
            <a:pPr algn="just" rtl="0"/>
            <a:endParaRPr b="0" dirty="0" sz="2000" i="0" lang="en-IN">
              <a:solidFill>
                <a:schemeClr val="bg1"/>
              </a:solidFill>
              <a:effectLst/>
              <a:latin typeface="-apple-system"/>
            </a:endParaRP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35" name=""/>
        <p:cNvGrpSpPr/>
        <p:nvPr/>
      </p:nvGrpSpPr>
      <p:grpSpPr>
        <a:xfrm>
          <a:off x="0" y="0"/>
          <a:ext cx="0" cy="0"/>
          <a:chOff x="0" y="0"/>
          <a:chExt cx="0" cy="0"/>
        </a:xfrm>
      </p:grpSpPr>
      <p:pic>
        <p:nvPicPr>
          <p:cNvPr id="2097189" name="Picture 163" descr="Latest Ek Bharat Shreshtha Bharat Ebsb Has Been One - Bharat Jan Seva -  1127x1128 PNG Download - PNGkit"/>
          <p:cNvPicPr>
            <a:picLocks noChangeAspect="1" noChangeArrowheads="1"/>
          </p:cNvPicPr>
          <p:nvPr/>
        </p:nvPicPr>
        <p:blipFill>
          <a:blip xmlns:r="http://schemas.openxmlformats.org/officeDocument/2006/relationships" r:embed="rId1"/>
          <a:srcRect/>
          <a:stretch>
            <a:fillRect/>
          </a:stretch>
        </p:blipFill>
        <p:spPr bwMode="auto">
          <a:xfrm>
            <a:off x="10705514" y="0"/>
            <a:ext cx="1486486" cy="1243699"/>
          </a:xfrm>
          <a:prstGeom prst="rect"/>
          <a:noFill/>
        </p:spPr>
      </p:pic>
      <p:graphicFrame>
        <p:nvGraphicFramePr>
          <p:cNvPr id="4194312" name="Table 5"/>
          <p:cNvGraphicFramePr>
            <a:graphicFrameLocks noGrp="1"/>
          </p:cNvGraphicFramePr>
          <p:nvPr/>
        </p:nvGraphicFramePr>
        <p:xfrm>
          <a:off x="689316" y="1099233"/>
          <a:ext cx="8595361" cy="3668411"/>
        </p:xfrm>
        <a:graphic>
          <a:graphicData uri="http://schemas.openxmlformats.org/drawingml/2006/table">
            <a:tbl>
              <a:tblPr firstRow="1" bandRow="1">
                <a:tableStyleId>{5C22544A-7EE6-4342-B048-85BDC9FD1C3A}</a:tableStyleId>
              </a:tblPr>
              <a:tblGrid>
                <a:gridCol w="2358765"/>
                <a:gridCol w="6236596"/>
              </a:tblGrid>
              <a:tr h="330851">
                <a:tc>
                  <a:txBody>
                    <a:bodyPr/>
                    <a:p>
                      <a:r>
                        <a:rPr dirty="0" sz="2300" lang="en-IN"/>
                        <a:t>Hindi (</a:t>
                      </a:r>
                      <a:r>
                        <a:rPr dirty="0" sz="2300" lang="hi-IN"/>
                        <a:t>हिंदी)</a:t>
                      </a:r>
                      <a:endParaRPr dirty="0" sz="2300" lang="en-IN"/>
                    </a:p>
                  </a:txBody>
                </a:tc>
                <a:tc>
                  <a:txBody>
                    <a:bodyPr/>
                    <a:p>
                      <a:r>
                        <a:rPr dirty="0" sz="2400" lang="hi-IN"/>
                        <a:t>आपका नाम क्या है</a:t>
                      </a:r>
                      <a:endParaRPr dirty="0" sz="2400" lang="hi-IN"/>
                    </a:p>
                  </a:txBody>
                </a:tc>
              </a:tr>
              <a:tr h="370840">
                <a:tc>
                  <a:txBody>
                    <a:bodyPr/>
                    <a:p>
                      <a:r>
                        <a:rPr dirty="0" lang="en-IN"/>
                        <a:t>English</a:t>
                      </a:r>
                      <a:r>
                        <a:rPr dirty="0" lang="hi-IN"/>
                        <a:t> (अंग्रेजी)</a:t>
                      </a:r>
                      <a:endParaRPr dirty="0" lang="en-IN"/>
                    </a:p>
                  </a:txBody>
                </a:tc>
                <a:tc>
                  <a:txBody>
                    <a:bodyPr/>
                    <a:p>
                      <a:r>
                        <a:rPr dirty="0" lang="en-US"/>
                        <a:t>What is your name</a:t>
                      </a:r>
                      <a:endParaRPr dirty="0" lang="en-IN"/>
                    </a:p>
                  </a:txBody>
                </a:tc>
              </a:tr>
              <a:tr h="370840">
                <a:tc>
                  <a:txBody>
                    <a:bodyPr/>
                    <a:p>
                      <a:r>
                        <a:rPr dirty="0" lang="en-US" err="1"/>
                        <a:t>Malwi</a:t>
                      </a:r>
                      <a:r>
                        <a:rPr dirty="0" lang="en-US"/>
                        <a:t> (</a:t>
                      </a:r>
                      <a:r>
                        <a:rPr dirty="0" lang="hi-IN"/>
                        <a:t>मालवी</a:t>
                      </a:r>
                      <a:r>
                        <a:rPr dirty="0" lang="en-US"/>
                        <a:t>)</a:t>
                      </a:r>
                      <a:r>
                        <a:rPr dirty="0" lang="hi-IN"/>
                        <a:t> </a:t>
                      </a:r>
                    </a:p>
                  </a:txBody>
                </a:tc>
                <a:tc>
                  <a:txBody>
                    <a:bodyPr/>
                    <a:p>
                      <a:r>
                        <a:rPr dirty="0" sz="2000" lang="en-IN" err="1">
                          <a:effectLst/>
                          <a:latin typeface="Kruti Dev 010" pitchFamily="2" charset="0"/>
                          <a:ea typeface="+mn-ea"/>
                          <a:cs typeface="Mangal" panose="02040503050203030202" pitchFamily="18" charset="0"/>
                        </a:rPr>
                        <a:t>Fkekjks</a:t>
                      </a:r>
                      <a:r>
                        <a:rPr dirty="0" sz="2000" lang="en-IN">
                          <a:effectLst/>
                          <a:latin typeface="Kruti Dev 010" pitchFamily="2" charset="0"/>
                          <a:ea typeface="+mn-ea"/>
                          <a:cs typeface="Mangal" panose="02040503050203030202" pitchFamily="18" charset="0"/>
                        </a:rPr>
                        <a:t> uke </a:t>
                      </a:r>
                      <a:r>
                        <a:rPr dirty="0" sz="2000" lang="en-IN" err="1">
                          <a:effectLst/>
                          <a:latin typeface="Kruti Dev 010" pitchFamily="2" charset="0"/>
                          <a:ea typeface="+mn-ea"/>
                          <a:cs typeface="Mangal" panose="02040503050203030202" pitchFamily="18" charset="0"/>
                        </a:rPr>
                        <a:t>dÃ</a:t>
                      </a:r>
                      <a:r>
                        <a:rPr dirty="0" sz="2000" lang="en-IN">
                          <a:effectLst/>
                          <a:latin typeface="Kruti Dev 010" pitchFamily="2" charset="0"/>
                          <a:ea typeface="+mn-ea"/>
                          <a:cs typeface="Mangal" panose="02040503050203030202" pitchFamily="18" charset="0"/>
                        </a:rPr>
                        <a:t> </a:t>
                      </a:r>
                      <a:r>
                        <a:rPr dirty="0" sz="2000" lang="en-IN" err="1">
                          <a:effectLst/>
                          <a:latin typeface="Kruti Dev 010" pitchFamily="2" charset="0"/>
                          <a:ea typeface="+mn-ea"/>
                          <a:cs typeface="Mangal" panose="02040503050203030202" pitchFamily="18" charset="0"/>
                        </a:rPr>
                        <a:t>gS</a:t>
                      </a:r>
                      <a:endParaRPr dirty="0" sz="2000" lang="en-IN"/>
                    </a:p>
                  </a:txBody>
                </a:tc>
              </a:tr>
              <a:tr h="370840">
                <a:tc>
                  <a:txBody>
                    <a:bodyPr/>
                    <a:p>
                      <a:r>
                        <a:rPr dirty="0" lang="en-US" err="1"/>
                        <a:t>Bundeli</a:t>
                      </a:r>
                      <a:r>
                        <a:rPr dirty="0" lang="en-US"/>
                        <a:t> (</a:t>
                      </a:r>
                      <a:r>
                        <a:rPr dirty="0" lang="hi-IN"/>
                        <a:t>बुन्देली</a:t>
                      </a:r>
                      <a:r>
                        <a:rPr dirty="0" lang="en-US"/>
                        <a:t>)</a:t>
                      </a:r>
                      <a:r>
                        <a:rPr dirty="0" lang="hi-IN"/>
                        <a:t> </a:t>
                      </a:r>
                      <a:endParaRPr dirty="0" lang="en-IN"/>
                    </a:p>
                  </a:txBody>
                </a:tc>
                <a:tc>
                  <a:txBody>
                    <a:bodyPr/>
                    <a:p>
                      <a:r>
                        <a:rPr dirty="0" sz="1800" kern="1200" lang="hi-IN">
                          <a:solidFill>
                            <a:schemeClr val="dk1"/>
                          </a:solidFill>
                          <a:effectLst/>
                          <a:latin typeface="+mn-lt"/>
                          <a:ea typeface="+mn-ea"/>
                          <a:cs typeface="+mn-cs"/>
                        </a:rPr>
                        <a:t>तुमाओ का नाऔ है </a:t>
                      </a:r>
                      <a:endParaRPr dirty="0" lang="en-IN">
                        <a:latin typeface="Kruti Dev 010" pitchFamily="2" charset="0"/>
                      </a:endParaRPr>
                    </a:p>
                  </a:txBody>
                </a:tc>
              </a:tr>
              <a:tr h="370840">
                <a:tc>
                  <a:txBody>
                    <a:bodyPr/>
                    <a:p>
                      <a:r>
                        <a:rPr dirty="0" lang="en-US"/>
                        <a:t>Bagheli (</a:t>
                      </a:r>
                      <a:r>
                        <a:rPr dirty="0" lang="hi-IN"/>
                        <a:t>बघेली</a:t>
                      </a:r>
                      <a:r>
                        <a:rPr dirty="0" lang="en-US"/>
                        <a:t>)</a:t>
                      </a:r>
                      <a:r>
                        <a:rPr dirty="0" lang="hi-IN"/>
                        <a:t> </a:t>
                      </a:r>
                      <a:endParaRPr dirty="0" lang="en-IN"/>
                    </a:p>
                  </a:txBody>
                </a:tc>
                <a:tc>
                  <a:txBody>
                    <a:bodyPr/>
                    <a:p>
                      <a:r>
                        <a:rPr dirty="0" sz="2000" lang="en-IN" err="1">
                          <a:effectLst/>
                          <a:latin typeface="Kruti Dev 010" pitchFamily="2" charset="0"/>
                          <a:ea typeface="Calibri" panose="020F0502020204030204" pitchFamily="34" charset="0"/>
                          <a:cs typeface="Mangal" panose="02040503050203030202" pitchFamily="18" charset="0"/>
                        </a:rPr>
                        <a:t>Rkksgkj</a:t>
                      </a:r>
                      <a:r>
                        <a:rPr dirty="0" sz="2000" lang="en-IN">
                          <a:effectLst/>
                          <a:latin typeface="Kruti Dev 010" pitchFamily="2" charset="0"/>
                          <a:ea typeface="Calibri" panose="020F0502020204030204" pitchFamily="34" charset="0"/>
                          <a:cs typeface="Mangal" panose="02040503050203030202" pitchFamily="18" charset="0"/>
                        </a:rPr>
                        <a:t> dk </a:t>
                      </a:r>
                      <a:r>
                        <a:rPr dirty="0" sz="2000" lang="en-IN" err="1">
                          <a:effectLst/>
                          <a:latin typeface="Kruti Dev 010" pitchFamily="2" charset="0"/>
                          <a:ea typeface="Calibri" panose="020F0502020204030204" pitchFamily="34" charset="0"/>
                          <a:cs typeface="Mangal" panose="02040503050203030202" pitchFamily="18" charset="0"/>
                        </a:rPr>
                        <a:t>uko</a:t>
                      </a:r>
                      <a:r>
                        <a:rPr dirty="0" sz="2000" lang="en-IN">
                          <a:effectLst/>
                          <a:latin typeface="Kruti Dev 010" pitchFamily="2" charset="0"/>
                          <a:ea typeface="Calibri" panose="020F0502020204030204" pitchFamily="34" charset="0"/>
                          <a:cs typeface="Mangal" panose="02040503050203030202" pitchFamily="18" charset="0"/>
                        </a:rPr>
                        <a:t> go;</a:t>
                      </a:r>
                      <a:endParaRPr dirty="0" sz="2000" lang="en-IN"/>
                    </a:p>
                  </a:txBody>
                </a:tc>
              </a:tr>
              <a:tr h="370840">
                <a:tc>
                  <a:txBody>
                    <a:bodyPr/>
                    <a:p>
                      <a:r>
                        <a:rPr dirty="0" lang="en-US"/>
                        <a:t>Nimadi (</a:t>
                      </a:r>
                      <a:r>
                        <a:rPr dirty="0" lang="hi-IN"/>
                        <a:t>निमाड़ी</a:t>
                      </a:r>
                      <a:r>
                        <a:rPr dirty="0" lang="en-US"/>
                        <a:t>)</a:t>
                      </a:r>
                      <a:endParaRPr dirty="0" lang="en-IN"/>
                    </a:p>
                  </a:txBody>
                </a:tc>
                <a:tc>
                  <a:txBody>
                    <a:bodyPr/>
                    <a:p>
                      <a:r>
                        <a:rPr dirty="0" lang="hi-IN"/>
                        <a:t>थारो नाऔ काई छै </a:t>
                      </a:r>
                      <a:endParaRPr dirty="0" lang="en-IN"/>
                    </a:p>
                  </a:txBody>
                </a:tc>
              </a:tr>
              <a:tr h="370840">
                <a:tc>
                  <a:txBody>
                    <a:bodyPr/>
                    <a:p>
                      <a:r>
                        <a:rPr dirty="0" lang="en-US"/>
                        <a:t>Bhili (</a:t>
                      </a:r>
                      <a:r>
                        <a:rPr dirty="0" lang="hi-IN"/>
                        <a:t>भीली</a:t>
                      </a:r>
                      <a:r>
                        <a:rPr dirty="0" lang="en-US"/>
                        <a:t>)</a:t>
                      </a:r>
                      <a:endParaRPr dirty="0" lang="en-IN"/>
                    </a:p>
                  </a:txBody>
                </a:tc>
                <a:tc>
                  <a:txBody>
                    <a:bodyPr/>
                    <a:p>
                      <a:r>
                        <a:rPr dirty="0" lang="hi-IN"/>
                        <a:t>तमारो नाम हु से </a:t>
                      </a:r>
                      <a:endParaRPr dirty="0" lang="en-IN"/>
                    </a:p>
                  </a:txBody>
                </a:tc>
              </a:tr>
              <a:tr h="370840">
                <a:tc>
                  <a:txBody>
                    <a:bodyPr/>
                    <a:p>
                      <a:r>
                        <a:rPr dirty="0" lang="en-US"/>
                        <a:t>G</a:t>
                      </a:r>
                      <a:r>
                        <a:rPr dirty="0" lang="hi-IN"/>
                        <a:t>o</a:t>
                      </a:r>
                      <a:r>
                        <a:rPr dirty="0" lang="en-US" err="1"/>
                        <a:t>ndi</a:t>
                      </a:r>
                      <a:r>
                        <a:rPr dirty="0" lang="en-US"/>
                        <a:t> (</a:t>
                      </a:r>
                      <a:r>
                        <a:rPr dirty="0" lang="hi-IN"/>
                        <a:t>गौंडी</a:t>
                      </a:r>
                      <a:r>
                        <a:rPr dirty="0" lang="en-US"/>
                        <a:t>)</a:t>
                      </a:r>
                      <a:r>
                        <a:rPr dirty="0" lang="hi-IN"/>
                        <a:t> </a:t>
                      </a:r>
                      <a:endParaRPr dirty="0" lang="en-IN"/>
                    </a:p>
                  </a:txBody>
                </a:tc>
                <a:tc>
                  <a:txBody>
                    <a:bodyPr/>
                    <a:p>
                      <a:r>
                        <a:rPr dirty="0" sz="2000" lang="en-IN" err="1">
                          <a:effectLst/>
                          <a:latin typeface="Kruti Dev 010" pitchFamily="2" charset="0"/>
                          <a:ea typeface="Calibri" panose="020F0502020204030204" pitchFamily="34" charset="0"/>
                          <a:cs typeface="Mangal" panose="02040503050203030202" pitchFamily="18" charset="0"/>
                        </a:rPr>
                        <a:t>fu;k</a:t>
                      </a:r>
                      <a:r>
                        <a:rPr dirty="0" sz="2000" lang="en-IN">
                          <a:effectLst/>
                          <a:latin typeface="Kruti Dev 010" pitchFamily="2" charset="0"/>
                          <a:ea typeface="Calibri" panose="020F0502020204030204" pitchFamily="34" charset="0"/>
                          <a:cs typeface="Mangal" panose="02040503050203030202" pitchFamily="18" charset="0"/>
                        </a:rPr>
                        <a:t> </a:t>
                      </a:r>
                      <a:r>
                        <a:rPr dirty="0" sz="2000" lang="en-IN" err="1">
                          <a:effectLst/>
                          <a:latin typeface="Kruti Dev 010" pitchFamily="2" charset="0"/>
                          <a:ea typeface="Calibri" panose="020F0502020204030204" pitchFamily="34" charset="0"/>
                          <a:cs typeface="Mangal" panose="02040503050203030202" pitchFamily="18" charset="0"/>
                        </a:rPr>
                        <a:t>ifr</a:t>
                      </a:r>
                      <a:r>
                        <a:rPr dirty="0" sz="2000" lang="en-IN">
                          <a:effectLst/>
                          <a:latin typeface="Kruti Dev 010" pitchFamily="2" charset="0"/>
                          <a:ea typeface="Calibri" panose="020F0502020204030204" pitchFamily="34" charset="0"/>
                          <a:cs typeface="Mangal" panose="02040503050203030202" pitchFamily="18" charset="0"/>
                        </a:rPr>
                        <a:t> </a:t>
                      </a:r>
                      <a:r>
                        <a:rPr dirty="0" sz="2000" lang="en-IN" err="1">
                          <a:effectLst/>
                          <a:latin typeface="Kruti Dev 010" pitchFamily="2" charset="0"/>
                          <a:ea typeface="Calibri" panose="020F0502020204030204" pitchFamily="34" charset="0"/>
                          <a:cs typeface="Mangal" panose="02040503050203030202" pitchFamily="18" charset="0"/>
                        </a:rPr>
                        <a:t>ijksy</a:t>
                      </a:r>
                      <a:r>
                        <a:rPr dirty="0" sz="2000" lang="en-IN">
                          <a:effectLst/>
                          <a:latin typeface="Kruti Dev 010" pitchFamily="2" charset="0"/>
                          <a:ea typeface="Calibri" panose="020F0502020204030204" pitchFamily="34" charset="0"/>
                          <a:cs typeface="Mangal" panose="02040503050203030202" pitchFamily="18" charset="0"/>
                        </a:rPr>
                        <a:t> </a:t>
                      </a:r>
                      <a:r>
                        <a:rPr dirty="0" sz="2000" lang="en-IN" err="1">
                          <a:effectLst/>
                          <a:latin typeface="Kruti Dev 010" pitchFamily="2" charset="0"/>
                          <a:ea typeface="Calibri" panose="020F0502020204030204" pitchFamily="34" charset="0"/>
                          <a:cs typeface="Mangal" panose="02040503050203030202" pitchFamily="18" charset="0"/>
                        </a:rPr>
                        <a:t>eank</a:t>
                      </a:r>
                      <a:endParaRPr dirty="0" sz="2000" lang="en-IN"/>
                    </a:p>
                  </a:txBody>
                </a:tc>
              </a:tr>
            </a:tbl>
          </a:graphicData>
        </a:graphic>
      </p:graphicFrame>
      <p:sp>
        <p:nvSpPr>
          <p:cNvPr id="1049542" name="TextBox 1"/>
          <p:cNvSpPr txBox="1"/>
          <p:nvPr/>
        </p:nvSpPr>
        <p:spPr>
          <a:xfrm>
            <a:off x="689317" y="312225"/>
            <a:ext cx="2837180" cy="624840"/>
          </a:xfrm>
          <a:prstGeom prst="rect"/>
          <a:noFill/>
        </p:spPr>
        <p:txBody>
          <a:bodyPr rtlCol="0" wrap="none">
            <a:spAutoFit/>
          </a:bodyPr>
          <a:p>
            <a:r>
              <a:rPr dirty="0" sz="3600" lang="en-US">
                <a:ln w="0"/>
                <a:effectLst>
                  <a:outerShdw algn="tl" blurRad="38100" dir="2700000" dist="19050" rotWithShape="0">
                    <a:schemeClr val="dk1">
                      <a:alpha val="40000"/>
                    </a:schemeClr>
                  </a:outerShdw>
                </a:effectLst>
              </a:rPr>
              <a:t>Translations:</a:t>
            </a:r>
            <a:endParaRPr dirty="0" sz="3600" lang="en-IN">
              <a:ln w="0"/>
              <a:effectLst>
                <a:outerShdw algn="tl" blurRad="38100" dir="2700000" dist="19050" rotWithShape="0">
                  <a:schemeClr val="dk1">
                    <a:alpha val="40000"/>
                  </a:schemeClr>
                </a:outerShdw>
              </a:effectLst>
            </a:endParaRPr>
          </a:p>
        </p:txBody>
      </p:sp>
      <p:pic>
        <p:nvPicPr>
          <p:cNvPr id="2097190" name="Picture 8"/>
          <p:cNvPicPr>
            <a:picLocks noChangeAspect="1"/>
          </p:cNvPicPr>
          <p:nvPr/>
        </p:nvPicPr>
        <p:blipFill rotWithShape="1">
          <a:blip xmlns:r="http://schemas.openxmlformats.org/officeDocument/2006/relationships" r:embed="rId2"/>
          <a:srcRect l="12717" t="67396" r="13479"/>
          <a:stretch>
            <a:fillRect/>
          </a:stretch>
        </p:blipFill>
        <p:spPr>
          <a:xfrm>
            <a:off x="0" y="5224193"/>
            <a:ext cx="12192000" cy="1632134"/>
          </a:xfrm>
          <a:prstGeom prst="rect"/>
        </p:spPr>
      </p:pic>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36" name=""/>
        <p:cNvGrpSpPr/>
        <p:nvPr/>
      </p:nvGrpSpPr>
      <p:grpSpPr>
        <a:xfrm>
          <a:off x="0" y="0"/>
          <a:ext cx="0" cy="0"/>
          <a:chOff x="0" y="0"/>
          <a:chExt cx="0" cy="0"/>
        </a:xfrm>
      </p:grpSpPr>
      <p:graphicFrame>
        <p:nvGraphicFramePr>
          <p:cNvPr id="4194313" name="Table 5"/>
          <p:cNvGraphicFramePr>
            <a:graphicFrameLocks noGrp="1"/>
          </p:cNvGraphicFramePr>
          <p:nvPr/>
        </p:nvGraphicFramePr>
        <p:xfrm>
          <a:off x="711199" y="935499"/>
          <a:ext cx="8603175" cy="4114803"/>
        </p:xfrm>
        <a:graphic>
          <a:graphicData uri="http://schemas.openxmlformats.org/drawingml/2006/table">
            <a:tbl>
              <a:tblPr firstRow="1" bandRow="1">
                <a:tableStyleId>{5C22544A-7EE6-4342-B048-85BDC9FD1C3A}</a:tableStyleId>
              </a:tblPr>
              <a:tblGrid>
                <a:gridCol w="1854646"/>
                <a:gridCol w="6748529"/>
              </a:tblGrid>
              <a:tr h="444843">
                <a:tc>
                  <a:txBody>
                    <a:bodyPr/>
                    <a:p>
                      <a:r>
                        <a:rPr dirty="0" sz="2300" lang="en-IN"/>
                        <a:t>Hindi (</a:t>
                      </a:r>
                      <a:r>
                        <a:rPr dirty="0" sz="2300" lang="hi-IN"/>
                        <a:t>हिंदी)</a:t>
                      </a:r>
                      <a:endParaRPr dirty="0" sz="2300" lang="en-IN"/>
                    </a:p>
                  </a:txBody>
                </a:tc>
                <a:tc>
                  <a:txBody>
                    <a:bodyPr/>
                    <a:p>
                      <a:r>
                        <a:rPr dirty="0" sz="2300" lang="hi-IN"/>
                        <a:t>आपको सुबह का नमस्कार</a:t>
                      </a:r>
                      <a:endParaRPr dirty="0" sz="2300" lang="hi-IN"/>
                    </a:p>
                  </a:txBody>
                </a:tc>
              </a:tr>
              <a:tr h="451022">
                <a:tc>
                  <a:txBody>
                    <a:bodyPr/>
                    <a:p>
                      <a:r>
                        <a:rPr dirty="0" lang="en-IN"/>
                        <a:t>English</a:t>
                      </a:r>
                      <a:r>
                        <a:rPr dirty="0" lang="hi-IN"/>
                        <a:t> (अंग्रेजी)</a:t>
                      </a:r>
                      <a:endParaRPr dirty="0" lang="en-IN"/>
                    </a:p>
                  </a:txBody>
                </a:tc>
                <a:tc>
                  <a:txBody>
                    <a:bodyPr/>
                    <a:p>
                      <a:r>
                        <a:rPr dirty="0" lang="hi-IN"/>
                        <a:t>Good Morning </a:t>
                      </a:r>
                      <a:endParaRPr dirty="0" lang="en-IN"/>
                    </a:p>
                  </a:txBody>
                </a:tc>
              </a:tr>
              <a:tr h="481914">
                <a:tc>
                  <a:txBody>
                    <a:bodyPr/>
                    <a:p>
                      <a:r>
                        <a:rPr dirty="0" lang="en-US" err="1"/>
                        <a:t>Malwi</a:t>
                      </a:r>
                      <a:r>
                        <a:rPr dirty="0" lang="en-US"/>
                        <a:t> (</a:t>
                      </a:r>
                      <a:r>
                        <a:rPr dirty="0" lang="hi-IN"/>
                        <a:t>मालवी</a:t>
                      </a:r>
                      <a:r>
                        <a:rPr dirty="0" lang="en-US"/>
                        <a:t>)</a:t>
                      </a:r>
                      <a:r>
                        <a:rPr dirty="0" lang="hi-IN"/>
                        <a:t> </a:t>
                      </a:r>
                    </a:p>
                  </a:txBody>
                </a:tc>
                <a:tc>
                  <a:txBody>
                    <a:bodyPr/>
                    <a:p>
                      <a:r>
                        <a:rPr dirty="0" sz="2000" lang="en-IN" err="1">
                          <a:effectLst/>
                          <a:latin typeface="Kruti Dev 010" pitchFamily="2" charset="0"/>
                          <a:ea typeface="Calibri" panose="020F0502020204030204" pitchFamily="34" charset="0"/>
                          <a:cs typeface="Mangal" panose="02040503050203030202" pitchFamily="18" charset="0"/>
                        </a:rPr>
                        <a:t>Fkekj</a:t>
                      </a:r>
                      <a:r>
                        <a:rPr dirty="0" sz="2000" lang="en-IN">
                          <a:effectLst/>
                          <a:latin typeface="Kruti Dev 010" pitchFamily="2" charset="0"/>
                          <a:ea typeface="Calibri" panose="020F0502020204030204" pitchFamily="34" charset="0"/>
                          <a:cs typeface="Mangal" panose="02040503050203030202" pitchFamily="18" charset="0"/>
                        </a:rPr>
                        <a:t> </a:t>
                      </a:r>
                      <a:r>
                        <a:rPr dirty="0" sz="2000" lang="en-IN" err="1">
                          <a:effectLst/>
                          <a:latin typeface="Kruti Dev 010" pitchFamily="2" charset="0"/>
                          <a:ea typeface="Calibri" panose="020F0502020204030204" pitchFamily="34" charset="0"/>
                          <a:cs typeface="Mangal" panose="02040503050203030202" pitchFamily="18" charset="0"/>
                        </a:rPr>
                        <a:t>losj</a:t>
                      </a:r>
                      <a:r>
                        <a:rPr dirty="0" sz="2000" lang="en-IN">
                          <a:effectLst/>
                          <a:latin typeface="Kruti Dev 010" pitchFamily="2" charset="0"/>
                          <a:ea typeface="Calibri" panose="020F0502020204030204" pitchFamily="34" charset="0"/>
                          <a:cs typeface="Mangal" panose="02040503050203030202" pitchFamily="18" charset="0"/>
                        </a:rPr>
                        <a:t> dh </a:t>
                      </a:r>
                      <a:r>
                        <a:rPr dirty="0" sz="2000" lang="en-IN" err="1">
                          <a:effectLst/>
                          <a:latin typeface="Kruti Dev 010" pitchFamily="2" charset="0"/>
                          <a:ea typeface="Calibri" panose="020F0502020204030204" pitchFamily="34" charset="0"/>
                          <a:cs typeface="Mangal" panose="02040503050203030202" pitchFamily="18" charset="0"/>
                        </a:rPr>
                        <a:t>jke&amp;jke</a:t>
                      </a:r>
                      <a:r>
                        <a:rPr dirty="0" sz="2000" lang="en-IN">
                          <a:effectLst/>
                          <a:latin typeface="Kruti Dev 010" pitchFamily="2" charset="0"/>
                          <a:ea typeface="Calibri" panose="020F0502020204030204" pitchFamily="34" charset="0"/>
                          <a:cs typeface="Mangal" panose="02040503050203030202" pitchFamily="18" charset="0"/>
                        </a:rPr>
                        <a:t> </a:t>
                      </a:r>
                      <a:r>
                        <a:rPr dirty="0" sz="2000" lang="en-IN" err="1">
                          <a:effectLst/>
                          <a:latin typeface="Kruti Dev 010" pitchFamily="2" charset="0"/>
                          <a:ea typeface="Calibri" panose="020F0502020204030204" pitchFamily="34" charset="0"/>
                          <a:cs typeface="Mangal" panose="02040503050203030202" pitchFamily="18" charset="0"/>
                        </a:rPr>
                        <a:t>jke</a:t>
                      </a:r>
                      <a:endParaRPr dirty="0" sz="2000" lang="en-IN"/>
                    </a:p>
                  </a:txBody>
                </a:tc>
              </a:tr>
              <a:tr h="451022">
                <a:tc>
                  <a:txBody>
                    <a:bodyPr/>
                    <a:p>
                      <a:r>
                        <a:rPr dirty="0" lang="en-US" err="1"/>
                        <a:t>Bundeli</a:t>
                      </a:r>
                      <a:r>
                        <a:rPr dirty="0" lang="en-US"/>
                        <a:t> (</a:t>
                      </a:r>
                      <a:r>
                        <a:rPr dirty="0" lang="hi-IN"/>
                        <a:t>बुन्देली</a:t>
                      </a:r>
                      <a:r>
                        <a:rPr dirty="0" lang="en-US"/>
                        <a:t>)</a:t>
                      </a:r>
                      <a:r>
                        <a:rPr dirty="0" lang="hi-IN"/>
                        <a:t> </a:t>
                      </a:r>
                      <a:endParaRPr dirty="0" lang="en-IN"/>
                    </a:p>
                  </a:txBody>
                </a:tc>
                <a:tc>
                  <a:txBody>
                    <a:bodyPr/>
                    <a:p>
                      <a:r>
                        <a:rPr dirty="0" lang="hi-IN">
                          <a:latin typeface="Kruti Dev 010" pitchFamily="2" charset="0"/>
                        </a:rPr>
                        <a:t>तुम्हे भुंसारे की राम राम पौंचे  </a:t>
                      </a:r>
                      <a:endParaRPr dirty="0" lang="en-IN">
                        <a:latin typeface="Kruti Dev 010" pitchFamily="2" charset="0"/>
                      </a:endParaRPr>
                    </a:p>
                  </a:txBody>
                </a:tc>
              </a:tr>
              <a:tr h="451022">
                <a:tc>
                  <a:txBody>
                    <a:bodyPr/>
                    <a:p>
                      <a:r>
                        <a:rPr dirty="0" lang="en-US"/>
                        <a:t>Bagheli (</a:t>
                      </a:r>
                      <a:r>
                        <a:rPr dirty="0" lang="hi-IN"/>
                        <a:t>बघेली</a:t>
                      </a:r>
                      <a:r>
                        <a:rPr dirty="0" lang="en-US"/>
                        <a:t>)</a:t>
                      </a:r>
                      <a:r>
                        <a:rPr dirty="0" lang="hi-IN"/>
                        <a:t> </a:t>
                      </a:r>
                      <a:endParaRPr dirty="0" lang="en-IN"/>
                    </a:p>
                  </a:txBody>
                </a:tc>
                <a:tc>
                  <a:txBody>
                    <a:bodyPr/>
                    <a:p>
                      <a:r>
                        <a:rPr dirty="0" sz="2000" lang="en-IN" err="1">
                          <a:effectLst/>
                          <a:latin typeface="Kruti Dev 010" pitchFamily="2" charset="0"/>
                          <a:ea typeface="Calibri" panose="020F0502020204030204" pitchFamily="34" charset="0"/>
                          <a:cs typeface="Mangal" panose="02040503050203030202" pitchFamily="18" charset="0"/>
                        </a:rPr>
                        <a:t>viuk</a:t>
                      </a:r>
                      <a:r>
                        <a:rPr dirty="0" sz="2000" lang="en-IN">
                          <a:effectLst/>
                          <a:latin typeface="Kruti Dev 010" pitchFamily="2" charset="0"/>
                          <a:ea typeface="Calibri" panose="020F0502020204030204" pitchFamily="34" charset="0"/>
                          <a:cs typeface="Mangal" panose="02040503050203030202" pitchFamily="18" charset="0"/>
                        </a:rPr>
                        <a:t> dk </a:t>
                      </a:r>
                      <a:r>
                        <a:rPr dirty="0" sz="2000" lang="en-IN" err="1">
                          <a:effectLst/>
                          <a:latin typeface="Kruti Dev 010" pitchFamily="2" charset="0"/>
                          <a:ea typeface="Calibri" panose="020F0502020204030204" pitchFamily="34" charset="0"/>
                          <a:cs typeface="Mangal" panose="02040503050203030202" pitchFamily="18" charset="0"/>
                        </a:rPr>
                        <a:t>lcsj</a:t>
                      </a:r>
                      <a:r>
                        <a:rPr dirty="0" sz="2000" lang="en-IN">
                          <a:effectLst/>
                          <a:latin typeface="Kruti Dev 010" pitchFamily="2" charset="0"/>
                          <a:ea typeface="Calibri" panose="020F0502020204030204" pitchFamily="34" charset="0"/>
                          <a:cs typeface="Mangal" panose="02040503050203030202" pitchFamily="18" charset="0"/>
                        </a:rPr>
                        <a:t> </a:t>
                      </a:r>
                      <a:r>
                        <a:rPr dirty="0" sz="2000" lang="en-IN" err="1">
                          <a:effectLst/>
                          <a:latin typeface="Kruti Dev 010" pitchFamily="2" charset="0"/>
                          <a:ea typeface="Calibri" panose="020F0502020204030204" pitchFamily="34" charset="0"/>
                          <a:cs typeface="Mangal" panose="02040503050203030202" pitchFamily="18" charset="0"/>
                        </a:rPr>
                        <a:t>lcsjs</a:t>
                      </a:r>
                      <a:r>
                        <a:rPr dirty="0" sz="2000" lang="en-IN">
                          <a:effectLst/>
                          <a:latin typeface="Kruti Dev 010" pitchFamily="2" charset="0"/>
                          <a:ea typeface="Calibri" panose="020F0502020204030204" pitchFamily="34" charset="0"/>
                          <a:cs typeface="Mangal" panose="02040503050203030202" pitchFamily="18" charset="0"/>
                        </a:rPr>
                        <a:t> ds </a:t>
                      </a:r>
                      <a:r>
                        <a:rPr dirty="0" sz="2000" lang="en-IN" err="1">
                          <a:effectLst/>
                          <a:latin typeface="Kruti Dev 010" pitchFamily="2" charset="0"/>
                          <a:ea typeface="Calibri" panose="020F0502020204030204" pitchFamily="34" charset="0"/>
                          <a:cs typeface="Mangal" panose="02040503050203030202" pitchFamily="18" charset="0"/>
                        </a:rPr>
                        <a:t>jke</a:t>
                      </a:r>
                      <a:r>
                        <a:rPr dirty="0" sz="2000" lang="en-IN">
                          <a:effectLst/>
                          <a:latin typeface="Kruti Dev 010" pitchFamily="2" charset="0"/>
                          <a:ea typeface="Calibri" panose="020F0502020204030204" pitchFamily="34" charset="0"/>
                          <a:cs typeface="Mangal" panose="02040503050203030202" pitchFamily="18" charset="0"/>
                        </a:rPr>
                        <a:t> </a:t>
                      </a:r>
                      <a:r>
                        <a:rPr dirty="0" sz="2000" lang="en-IN" err="1">
                          <a:effectLst/>
                          <a:latin typeface="Kruti Dev 010" pitchFamily="2" charset="0"/>
                          <a:ea typeface="Calibri" panose="020F0502020204030204" pitchFamily="34" charset="0"/>
                          <a:cs typeface="Mangal" panose="02040503050203030202" pitchFamily="18" charset="0"/>
                        </a:rPr>
                        <a:t>jke</a:t>
                      </a:r>
                      <a:endParaRPr dirty="0" sz="2000" lang="en-IN"/>
                    </a:p>
                  </a:txBody>
                </a:tc>
              </a:tr>
              <a:tr h="451022">
                <a:tc>
                  <a:txBody>
                    <a:bodyPr/>
                    <a:p>
                      <a:r>
                        <a:rPr dirty="0" lang="en-US"/>
                        <a:t>Nimadi (</a:t>
                      </a:r>
                      <a:r>
                        <a:rPr dirty="0" lang="hi-IN"/>
                        <a:t>निमाड़ी</a:t>
                      </a:r>
                      <a:r>
                        <a:rPr dirty="0" lang="en-US"/>
                        <a:t>)</a:t>
                      </a:r>
                      <a:endParaRPr dirty="0" lang="en-IN"/>
                    </a:p>
                  </a:txBody>
                </a:tc>
                <a:tc>
                  <a:txBody>
                    <a:bodyPr/>
                    <a:p>
                      <a:r>
                        <a:rPr dirty="0" lang="hi-IN"/>
                        <a:t>यानि की राम राम </a:t>
                      </a:r>
                      <a:endParaRPr dirty="0" lang="en-IN"/>
                    </a:p>
                  </a:txBody>
                </a:tc>
              </a:tr>
              <a:tr h="451022">
                <a:tc>
                  <a:txBody>
                    <a:bodyPr/>
                    <a:p>
                      <a:r>
                        <a:rPr dirty="0" lang="en-US"/>
                        <a:t>Bhili (</a:t>
                      </a:r>
                      <a:r>
                        <a:rPr dirty="0" lang="hi-IN"/>
                        <a:t>भीली</a:t>
                      </a:r>
                      <a:r>
                        <a:rPr dirty="0" lang="en-US"/>
                        <a:t>)</a:t>
                      </a:r>
                      <a:endParaRPr dirty="0" lang="en-IN"/>
                    </a:p>
                  </a:txBody>
                </a:tc>
                <a:tc>
                  <a:txBody>
                    <a:bodyPr/>
                    <a:p>
                      <a:r>
                        <a:rPr dirty="0" lang="hi-IN"/>
                        <a:t>राम राम इन्दर नो </a:t>
                      </a:r>
                      <a:endParaRPr dirty="0" lang="en-IN"/>
                    </a:p>
                  </a:txBody>
                </a:tc>
              </a:tr>
              <a:tr h="481914">
                <a:tc>
                  <a:txBody>
                    <a:bodyPr/>
                    <a:p>
                      <a:r>
                        <a:rPr dirty="0" lang="en-US"/>
                        <a:t>G</a:t>
                      </a:r>
                      <a:r>
                        <a:rPr dirty="0" lang="hi-IN"/>
                        <a:t>o</a:t>
                      </a:r>
                      <a:r>
                        <a:rPr dirty="0" lang="en-US" err="1"/>
                        <a:t>ndi</a:t>
                      </a:r>
                      <a:r>
                        <a:rPr dirty="0" lang="en-US"/>
                        <a:t> (</a:t>
                      </a:r>
                      <a:r>
                        <a:rPr dirty="0" lang="hi-IN"/>
                        <a:t>गौंडी</a:t>
                      </a:r>
                      <a:r>
                        <a:rPr dirty="0" lang="en-US"/>
                        <a:t>)</a:t>
                      </a:r>
                      <a:r>
                        <a:rPr dirty="0" lang="hi-IN"/>
                        <a:t> </a:t>
                      </a:r>
                      <a:endParaRPr dirty="0" lang="en-IN"/>
                    </a:p>
                  </a:txBody>
                </a:tc>
                <a:tc>
                  <a:txBody>
                    <a:bodyPr/>
                    <a:p>
                      <a:r>
                        <a:rPr dirty="0" sz="2000" lang="en-IN" err="1">
                          <a:effectLst/>
                          <a:latin typeface="Kruti Dev 010" pitchFamily="2" charset="0"/>
                          <a:ea typeface="Calibri" panose="020F0502020204030204" pitchFamily="34" charset="0"/>
                          <a:cs typeface="Mangal" panose="02040503050203030202" pitchFamily="18" charset="0"/>
                        </a:rPr>
                        <a:t>fudqu</a:t>
                      </a:r>
                      <a:r>
                        <a:rPr dirty="0" sz="2000" lang="en-IN">
                          <a:effectLst/>
                          <a:latin typeface="Kruti Dev 010" pitchFamily="2" charset="0"/>
                          <a:ea typeface="Calibri" panose="020F0502020204030204" pitchFamily="34" charset="0"/>
                          <a:cs typeface="Mangal" panose="02040503050203030202" pitchFamily="18" charset="0"/>
                        </a:rPr>
                        <a:t> </a:t>
                      </a:r>
                      <a:r>
                        <a:rPr dirty="0" sz="2000" lang="en-IN" err="1">
                          <a:effectLst/>
                          <a:latin typeface="Kruti Dev 010" pitchFamily="2" charset="0"/>
                          <a:ea typeface="Calibri" panose="020F0502020204030204" pitchFamily="34" charset="0"/>
                          <a:cs typeface="Mangal" panose="02040503050203030202" pitchFamily="18" charset="0"/>
                        </a:rPr>
                        <a:t>ldkjs</a:t>
                      </a:r>
                      <a:r>
                        <a:rPr dirty="0" sz="2000" lang="en-IN">
                          <a:effectLst/>
                          <a:latin typeface="Kruti Dev 010" pitchFamily="2" charset="0"/>
                          <a:ea typeface="Calibri" panose="020F0502020204030204" pitchFamily="34" charset="0"/>
                          <a:cs typeface="Mangal" panose="02040503050203030202" pitchFamily="18" charset="0"/>
                        </a:rPr>
                        <a:t> </a:t>
                      </a:r>
                      <a:r>
                        <a:rPr dirty="0" sz="2000" lang="en-IN" err="1">
                          <a:effectLst/>
                          <a:latin typeface="Kruti Dev 010" pitchFamily="2" charset="0"/>
                          <a:ea typeface="Calibri" panose="020F0502020204030204" pitchFamily="34" charset="0"/>
                          <a:cs typeface="Mangal" panose="02040503050203030202" pitchFamily="18" charset="0"/>
                        </a:rPr>
                        <a:t>uk</a:t>
                      </a:r>
                      <a:r>
                        <a:rPr dirty="0" sz="2000" lang="en-IN">
                          <a:effectLst/>
                          <a:latin typeface="Kruti Dev 010" pitchFamily="2" charset="0"/>
                          <a:ea typeface="Calibri" panose="020F0502020204030204" pitchFamily="34" charset="0"/>
                          <a:cs typeface="Mangal" panose="02040503050203030202" pitchFamily="18" charset="0"/>
                        </a:rPr>
                        <a:t> </a:t>
                      </a:r>
                      <a:r>
                        <a:rPr dirty="0" sz="2000" lang="en-IN" err="1">
                          <a:effectLst/>
                          <a:latin typeface="Kruti Dev 010" pitchFamily="2" charset="0"/>
                          <a:ea typeface="Calibri" panose="020F0502020204030204" pitchFamily="34" charset="0"/>
                          <a:cs typeface="Mangal" panose="02040503050203030202" pitchFamily="18" charset="0"/>
                        </a:rPr>
                        <a:t>lsok</a:t>
                      </a:r>
                      <a:endParaRPr dirty="0" sz="2000" lang="en-IN"/>
                    </a:p>
                  </a:txBody>
                </a:tc>
              </a:tr>
            </a:tbl>
          </a:graphicData>
        </a:graphic>
      </p:graphicFrame>
      <p:pic>
        <p:nvPicPr>
          <p:cNvPr id="2097191" name="Picture 163" descr="Latest Ek Bharat Shreshtha Bharat Ebsb Has Been One - Bharat Jan Seva -  1127x1128 PNG Download - PNGkit"/>
          <p:cNvPicPr>
            <a:picLocks noChangeAspect="1" noChangeArrowheads="1"/>
          </p:cNvPicPr>
          <p:nvPr/>
        </p:nvPicPr>
        <p:blipFill>
          <a:blip xmlns:r="http://schemas.openxmlformats.org/officeDocument/2006/relationships" r:embed="rId1"/>
          <a:srcRect/>
          <a:stretch>
            <a:fillRect/>
          </a:stretch>
        </p:blipFill>
        <p:spPr bwMode="auto">
          <a:xfrm>
            <a:off x="10705514" y="0"/>
            <a:ext cx="1486486" cy="1243699"/>
          </a:xfrm>
          <a:prstGeom prst="rect"/>
          <a:noFill/>
        </p:spPr>
      </p:pic>
      <p:pic>
        <p:nvPicPr>
          <p:cNvPr id="2097192" name="Picture 6"/>
          <p:cNvPicPr>
            <a:picLocks noChangeAspect="1"/>
          </p:cNvPicPr>
          <p:nvPr/>
        </p:nvPicPr>
        <p:blipFill rotWithShape="1">
          <a:blip xmlns:r="http://schemas.openxmlformats.org/officeDocument/2006/relationships" r:embed="rId2"/>
          <a:srcRect l="12717" t="67396" r="13479"/>
          <a:stretch>
            <a:fillRect/>
          </a:stretch>
        </p:blipFill>
        <p:spPr>
          <a:xfrm>
            <a:off x="0" y="5224193"/>
            <a:ext cx="12192000" cy="1632134"/>
          </a:xfrm>
          <a:prstGeom prst="rect"/>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61" name=""/>
        <p:cNvGrpSpPr/>
        <p:nvPr/>
      </p:nvGrpSpPr>
      <p:grpSpPr>
        <a:xfrm>
          <a:off x="0" y="0"/>
          <a:ext cx="0" cy="0"/>
          <a:chOff x="0" y="0"/>
          <a:chExt cx="0" cy="0"/>
        </a:xfrm>
      </p:grpSpPr>
      <p:pic>
        <p:nvPicPr>
          <p:cNvPr id="2097158" name="Picture 3"/>
          <p:cNvPicPr>
            <a:picLocks noChangeAspect="1"/>
          </p:cNvPicPr>
          <p:nvPr/>
        </p:nvPicPr>
        <p:blipFill>
          <a:blip xmlns:r="http://schemas.openxmlformats.org/officeDocument/2006/relationships" r:embed="rId1"/>
          <a:stretch>
            <a:fillRect/>
          </a:stretch>
        </p:blipFill>
        <p:spPr>
          <a:xfrm>
            <a:off x="0" y="-1"/>
            <a:ext cx="12192000" cy="6858101"/>
          </a:xfrm>
          <a:prstGeom prst="rect"/>
        </p:spPr>
      </p:pic>
      <p:sp>
        <p:nvSpPr>
          <p:cNvPr id="1048594" name="Rectangle 4"/>
          <p:cNvSpPr/>
          <p:nvPr/>
        </p:nvSpPr>
        <p:spPr>
          <a:xfrm>
            <a:off x="1392246" y="1549659"/>
            <a:ext cx="9407326" cy="5044440"/>
          </a:xfrm>
          <a:prstGeom prst="rect"/>
        </p:spPr>
        <p:txBody>
          <a:bodyPr wrap="square">
            <a:spAutoFit/>
          </a:bodyPr>
          <a:p>
            <a:pPr algn="just"/>
            <a:r>
              <a:rPr b="1" dirty="0" sz="2600" i="0" lang="hi-IN">
                <a:solidFill>
                  <a:srgbClr val="415A93"/>
                </a:solidFill>
                <a:effectLst/>
                <a:latin typeface="Open Sans"/>
              </a:rPr>
              <a:t>“एक भारत श्रेष्ठ भारत” पहल के व्यापक उद्देश्य इस प्रकार हैं:</a:t>
            </a:r>
            <a:endParaRPr b="1" dirty="0" sz="2600" i="0" lang="hi-IN">
              <a:solidFill>
                <a:srgbClr val="415A93"/>
              </a:solidFill>
              <a:effectLst/>
              <a:latin typeface="Open Sans"/>
            </a:endParaRPr>
          </a:p>
          <a:p>
            <a:pPr algn="just"/>
            <a:r>
              <a:rPr b="1" dirty="0" sz="2600" i="0" lang="hi-IN">
                <a:solidFill>
                  <a:srgbClr val="00B050"/>
                </a:solidFill>
                <a:effectLst/>
                <a:latin typeface="Open Sans"/>
              </a:rPr>
              <a:t>हमारे देश की विविधता में एकता को बनाए रखें और हमारे देश के लोगों के बीच पारंपरिक रूप से विद्यमान भावनात्मक बंधन के ताने को बनाए रखें और उसे मजबूत करें।</a:t>
            </a:r>
            <a:endParaRPr b="1" dirty="0" sz="2600" i="0" lang="hi-IN">
              <a:solidFill>
                <a:srgbClr val="00B050"/>
              </a:solidFill>
              <a:effectLst/>
              <a:latin typeface="Open Sans"/>
            </a:endParaRPr>
          </a:p>
          <a:p>
            <a:pPr algn="just"/>
            <a:r>
              <a:rPr b="1" dirty="0" sz="2600" i="0" lang="hi-IN">
                <a:solidFill>
                  <a:schemeClr val="accent2">
                    <a:lumMod val="75000"/>
                  </a:schemeClr>
                </a:solidFill>
                <a:effectLst/>
                <a:latin typeface="Open Sans"/>
              </a:rPr>
              <a:t>सभी भारतीय राज्यों और केंद्र शासित प्रदेशों के बीच एक गहन और संरचित सगाई के माध्यम से राष्ट्रीय एकीकरण की भावना को राज्यों के बीच एक साल की योजनाबद्ध सगाई के माध्यम से।</a:t>
            </a:r>
            <a:endParaRPr b="1" dirty="0" sz="2600" i="0" lang="hi-IN">
              <a:solidFill>
                <a:schemeClr val="accent2">
                  <a:lumMod val="75000"/>
                </a:schemeClr>
              </a:solidFill>
              <a:effectLst/>
              <a:latin typeface="Open Sans"/>
            </a:endParaRPr>
          </a:p>
          <a:p>
            <a:pPr algn="just"/>
            <a:r>
              <a:rPr b="1" dirty="0" sz="2600" i="0" lang="hi-IN">
                <a:solidFill>
                  <a:srgbClr val="002060"/>
                </a:solidFill>
                <a:effectLst/>
                <a:latin typeface="Open Sans"/>
              </a:rPr>
              <a:t>लोगों की समृद्ध विविधता और संस्कृति, रीति-रिवाजों और परंपराओं को देखें और लोगों को भारत की विविधता को समझने और उसकी सराहना करने में सक्षम करें, इस प्रकार सामान्य पहचान की भावना को बढ़ावा मिलता है।</a:t>
            </a:r>
            <a:endParaRPr b="1" dirty="0" sz="2600" i="0" lang="hi-IN">
              <a:solidFill>
                <a:srgbClr val="002060"/>
              </a:solidFill>
              <a:effectLst/>
              <a:latin typeface="Open Sans"/>
            </a:endParaRPr>
          </a:p>
          <a:p>
            <a:pPr algn="just"/>
            <a:r>
              <a:rPr b="1" dirty="0" sz="2600" i="0" lang="hi-IN">
                <a:solidFill>
                  <a:srgbClr val="FF0000"/>
                </a:solidFill>
                <a:effectLst/>
                <a:latin typeface="Open Sans"/>
              </a:rPr>
              <a:t>लंबी अवधि की व्यस्तता।</a:t>
            </a:r>
            <a:endParaRPr b="1" dirty="0" sz="2600" i="0" lang="hi-IN">
              <a:solidFill>
                <a:srgbClr val="FF0000"/>
              </a:solidFill>
              <a:effectLst/>
              <a:latin typeface="Open Sans"/>
            </a:endParaRPr>
          </a:p>
          <a:p>
            <a:pPr algn="just"/>
            <a:r>
              <a:rPr b="1" dirty="0" sz="2600" i="0" lang="hi-IN">
                <a:solidFill>
                  <a:srgbClr val="415A93"/>
                </a:solidFill>
                <a:effectLst/>
                <a:latin typeface="Open Sans"/>
              </a:rPr>
              <a:t>एक ऐसा वातावरण बनाएं जो राज्यों के बीच सर्वोत्तम प्रथाओं और अनुभवों को साझा करके सीखने को बढ़ावा देता है।</a:t>
            </a:r>
            <a:endParaRPr dirty="0" sz="2600" lang="hi-IN"/>
          </a:p>
        </p:txBody>
      </p:sp>
      <p:sp>
        <p:nvSpPr>
          <p:cNvPr id="1048595" name="Title 1"/>
          <p:cNvSpPr>
            <a:spLocks noGrp="1"/>
          </p:cNvSpPr>
          <p:nvPr/>
        </p:nvSpPr>
        <p:spPr>
          <a:xfrm>
            <a:off x="1392247" y="406659"/>
            <a:ext cx="9407326" cy="1143000"/>
          </a:xfrm>
          <a:prstGeom prst="rect"/>
        </p:spPr>
        <p:txBody>
          <a:bodyPr anchor="ctr" bIns="45720" lIns="91440" rIns="91440" rtlCol="0" tIns="45720" vert="horz">
            <a:normAutofit/>
          </a:bodyPr>
          <a:lstStyle>
            <a:lvl1pPr algn="ctr" defTabSz="914400" eaLnBrk="1" hangingPunct="1" latinLnBrk="0" rtl="0">
              <a:spcBef>
                <a:spcPct val="0"/>
              </a:spcBef>
              <a:buNone/>
              <a:defRPr sz="4400" kern="1200">
                <a:solidFill>
                  <a:schemeClr val="tx1"/>
                </a:solidFill>
                <a:latin typeface="+mj-lt"/>
                <a:ea typeface="+mj-ea"/>
                <a:cs typeface="+mj-cs"/>
              </a:defRPr>
            </a:lvl1pPr>
          </a:lstStyle>
          <a:p>
            <a:r>
              <a:rPr b="1" dirty="0" sz="4700" lang="en-IN">
                <a:ln>
                  <a:solidFill>
                    <a:srgbClr val="00B0F0"/>
                  </a:solidFill>
                </a:ln>
                <a:solidFill>
                  <a:srgbClr val="0070C0"/>
                </a:solidFill>
                <a:effectLst>
                  <a:outerShdw algn="tl" blurRad="50800" dir="2700000" dist="38100" rotWithShape="0">
                    <a:prstClr val="black">
                      <a:alpha val="40000"/>
                    </a:prstClr>
                  </a:outerShdw>
                </a:effectLst>
                <a:latin typeface="Arial" panose="020B0604020202020204" pitchFamily="34" charset="0"/>
                <a:cs typeface="Arial" panose="020B0604020202020204" pitchFamily="34" charset="0"/>
              </a:rPr>
              <a:t>“</a:t>
            </a:r>
            <a:r>
              <a:rPr b="0" dirty="0" sz="4700" i="0" lang="hi-IN">
                <a:solidFill>
                  <a:srgbClr val="002060"/>
                </a:solidFill>
                <a:effectLst/>
                <a:latin typeface="Open Sans"/>
              </a:rPr>
              <a:t>'एक भारत श्रेष्ठ भारत'</a:t>
            </a:r>
            <a:r>
              <a:rPr b="1" dirty="0" sz="4700" lang="en-IN">
                <a:ln>
                  <a:solidFill>
                    <a:srgbClr val="00B0F0"/>
                  </a:solidFill>
                </a:ln>
                <a:solidFill>
                  <a:schemeClr val="accent1"/>
                </a:solidFill>
                <a:effectLst>
                  <a:outerShdw algn="tl" blurRad="50800" dir="2700000" dist="38100" rotWithShape="0">
                    <a:prstClr val="black">
                      <a:alpha val="40000"/>
                    </a:prstClr>
                  </a:outerShdw>
                </a:effectLst>
                <a:latin typeface="Arial" panose="020B0604020202020204" pitchFamily="34" charset="0"/>
                <a:cs typeface="Arial" panose="020B0604020202020204" pitchFamily="34" charset="0"/>
              </a:rPr>
              <a:t>”</a:t>
            </a:r>
            <a:endParaRPr dirty="0" sz="4700" lang="en-IN">
              <a:ln>
                <a:solidFill>
                  <a:srgbClr val="00B0F0"/>
                </a:solidFill>
              </a:ln>
              <a:solidFill>
                <a:schemeClr val="accent1"/>
              </a:solidFill>
              <a:effectLst>
                <a:outerShdw algn="tl" blurRad="50800" dir="2700000" dist="38100" rotWithShape="0">
                  <a:prstClr val="black">
                    <a:alpha val="40000"/>
                  </a:prstClr>
                </a:outerShdw>
              </a:effectLst>
              <a:latin typeface="Arial" panose="020B0604020202020204" pitchFamily="34" charset="0"/>
              <a:cs typeface="Arial" panose="020B0604020202020204" pitchFamily="34" charset="0"/>
            </a:endParaRP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37" name=""/>
        <p:cNvGrpSpPr/>
        <p:nvPr/>
      </p:nvGrpSpPr>
      <p:grpSpPr>
        <a:xfrm>
          <a:off x="0" y="0"/>
          <a:ext cx="0" cy="0"/>
          <a:chOff x="0" y="0"/>
          <a:chExt cx="0" cy="0"/>
        </a:xfrm>
      </p:grpSpPr>
      <p:graphicFrame>
        <p:nvGraphicFramePr>
          <p:cNvPr id="4194314" name="Table 5"/>
          <p:cNvGraphicFramePr>
            <a:graphicFrameLocks noGrp="1"/>
          </p:cNvGraphicFramePr>
          <p:nvPr/>
        </p:nvGraphicFramePr>
        <p:xfrm>
          <a:off x="808109" y="1002325"/>
          <a:ext cx="8448431" cy="3896748"/>
        </p:xfrm>
        <a:graphic>
          <a:graphicData uri="http://schemas.openxmlformats.org/drawingml/2006/table">
            <a:tbl>
              <a:tblPr firstRow="1" bandRow="1">
                <a:tableStyleId>{5C22544A-7EE6-4342-B048-85BDC9FD1C3A}</a:tableStyleId>
              </a:tblPr>
              <a:tblGrid>
                <a:gridCol w="1821287"/>
                <a:gridCol w="6627144"/>
              </a:tblGrid>
              <a:tr h="421270">
                <a:tc>
                  <a:txBody>
                    <a:bodyPr/>
                    <a:p>
                      <a:r>
                        <a:rPr dirty="0" sz="2300" lang="en-IN"/>
                        <a:t>Hindi (</a:t>
                      </a:r>
                      <a:r>
                        <a:rPr dirty="0" sz="2300" lang="hi-IN"/>
                        <a:t>हिंदी)</a:t>
                      </a:r>
                      <a:endParaRPr dirty="0" sz="2300" lang="en-IN"/>
                    </a:p>
                  </a:txBody>
                </a:tc>
                <a:tc>
                  <a:txBody>
                    <a:bodyPr/>
                    <a:p>
                      <a:r>
                        <a:rPr dirty="0" sz="2300" lang="hi-IN"/>
                        <a:t>आप अच्छा भोजन बनाते हो</a:t>
                      </a:r>
                      <a:r>
                        <a:rPr dirty="0" lang="hi-IN"/>
                        <a:t> </a:t>
                      </a:r>
                    </a:p>
                  </a:txBody>
                </a:tc>
              </a:tr>
              <a:tr h="427121">
                <a:tc>
                  <a:txBody>
                    <a:bodyPr/>
                    <a:p>
                      <a:r>
                        <a:rPr dirty="0" lang="en-IN"/>
                        <a:t>English</a:t>
                      </a:r>
                      <a:r>
                        <a:rPr dirty="0" lang="hi-IN"/>
                        <a:t> (अंग्रेजी)</a:t>
                      </a:r>
                      <a:endParaRPr dirty="0" lang="en-IN"/>
                    </a:p>
                  </a:txBody>
                </a:tc>
                <a:tc>
                  <a:txBody>
                    <a:bodyPr/>
                    <a:p>
                      <a:r>
                        <a:rPr dirty="0" lang="hi-IN"/>
                        <a:t>You make good food </a:t>
                      </a:r>
                      <a:endParaRPr dirty="0" lang="en-IN"/>
                    </a:p>
                  </a:txBody>
                </a:tc>
              </a:tr>
              <a:tr h="456376">
                <a:tc>
                  <a:txBody>
                    <a:bodyPr/>
                    <a:p>
                      <a:r>
                        <a:rPr dirty="0" lang="en-US" err="1"/>
                        <a:t>Malwi</a:t>
                      </a:r>
                      <a:r>
                        <a:rPr dirty="0" lang="en-US"/>
                        <a:t> (</a:t>
                      </a:r>
                      <a:r>
                        <a:rPr dirty="0" lang="hi-IN"/>
                        <a:t>मालवी</a:t>
                      </a:r>
                      <a:r>
                        <a:rPr dirty="0" lang="en-US"/>
                        <a:t>)</a:t>
                      </a:r>
                      <a:r>
                        <a:rPr dirty="0" lang="hi-IN"/>
                        <a:t> </a:t>
                      </a:r>
                    </a:p>
                  </a:txBody>
                </a:tc>
                <a:tc>
                  <a:txBody>
                    <a:bodyPr/>
                    <a:p>
                      <a:r>
                        <a:rPr dirty="0" sz="2000" lang="en-IN" err="1">
                          <a:effectLst/>
                          <a:latin typeface="Kruti Dev 010" pitchFamily="2" charset="0"/>
                          <a:ea typeface="Calibri" panose="020F0502020204030204" pitchFamily="34" charset="0"/>
                          <a:cs typeface="Mangal" panose="02040503050203030202" pitchFamily="18" charset="0"/>
                        </a:rPr>
                        <a:t>Fke</a:t>
                      </a:r>
                      <a:r>
                        <a:rPr dirty="0" sz="2000" lang="en-IN">
                          <a:effectLst/>
                          <a:latin typeface="Kruti Dev 010" pitchFamily="2" charset="0"/>
                          <a:ea typeface="Calibri" panose="020F0502020204030204" pitchFamily="34" charset="0"/>
                          <a:cs typeface="Mangal" panose="02040503050203030202" pitchFamily="18" charset="0"/>
                        </a:rPr>
                        <a:t> </a:t>
                      </a:r>
                      <a:r>
                        <a:rPr dirty="0" sz="2000" lang="en-IN" err="1">
                          <a:effectLst/>
                          <a:latin typeface="Kruti Dev 010" pitchFamily="2" charset="0"/>
                          <a:ea typeface="Calibri" panose="020F0502020204030204" pitchFamily="34" charset="0"/>
                          <a:cs typeface="Mangal" panose="02040503050203030202" pitchFamily="18" charset="0"/>
                        </a:rPr>
                        <a:t>jksVh</a:t>
                      </a:r>
                      <a:r>
                        <a:rPr dirty="0" sz="2000" lang="en-IN">
                          <a:effectLst/>
                          <a:latin typeface="Kruti Dev 010" pitchFamily="2" charset="0"/>
                          <a:ea typeface="Calibri" panose="020F0502020204030204" pitchFamily="34" charset="0"/>
                          <a:cs typeface="Mangal" panose="02040503050203030202" pitchFamily="18" charset="0"/>
                        </a:rPr>
                        <a:t> </a:t>
                      </a:r>
                      <a:r>
                        <a:rPr dirty="0" sz="2000" lang="en-IN" err="1">
                          <a:effectLst/>
                          <a:latin typeface="Kruti Dev 010" pitchFamily="2" charset="0"/>
                          <a:ea typeface="Calibri" panose="020F0502020204030204" pitchFamily="34" charset="0"/>
                          <a:cs typeface="Mangal" panose="02040503050203030202" pitchFamily="18" charset="0"/>
                        </a:rPr>
                        <a:t>Hkkth</a:t>
                      </a:r>
                      <a:r>
                        <a:rPr dirty="0" sz="2000" lang="en-IN">
                          <a:effectLst/>
                          <a:latin typeface="Kruti Dev 010" pitchFamily="2" charset="0"/>
                          <a:ea typeface="Calibri" panose="020F0502020204030204" pitchFamily="34" charset="0"/>
                          <a:cs typeface="Mangal" panose="02040503050203030202" pitchFamily="18" charset="0"/>
                        </a:rPr>
                        <a:t> </a:t>
                      </a:r>
                      <a:r>
                        <a:rPr dirty="0" sz="2000" lang="en-IN" err="1">
                          <a:effectLst/>
                          <a:latin typeface="Kruti Dev 010" pitchFamily="2" charset="0"/>
                          <a:ea typeface="Calibri" panose="020F0502020204030204" pitchFamily="34" charset="0"/>
                          <a:cs typeface="Mangal" panose="02040503050203030202" pitchFamily="18" charset="0"/>
                        </a:rPr>
                        <a:t>vPNh</a:t>
                      </a:r>
                      <a:r>
                        <a:rPr dirty="0" sz="2000" lang="en-IN">
                          <a:effectLst/>
                          <a:latin typeface="Kruti Dev 010" pitchFamily="2" charset="0"/>
                          <a:ea typeface="Calibri" panose="020F0502020204030204" pitchFamily="34" charset="0"/>
                          <a:cs typeface="Mangal" panose="02040503050203030202" pitchFamily="18" charset="0"/>
                        </a:rPr>
                        <a:t> </a:t>
                      </a:r>
                      <a:r>
                        <a:rPr dirty="0" sz="2000" lang="en-IN" err="1">
                          <a:effectLst/>
                          <a:latin typeface="Kruti Dev 010" pitchFamily="2" charset="0"/>
                          <a:ea typeface="Calibri" panose="020F0502020204030204" pitchFamily="34" charset="0"/>
                          <a:cs typeface="Mangal" panose="02040503050203030202" pitchFamily="18" charset="0"/>
                        </a:rPr>
                        <a:t>cukvks</a:t>
                      </a:r>
                      <a:r>
                        <a:rPr dirty="0" sz="2000" lang="en-IN">
                          <a:effectLst/>
                          <a:latin typeface="Kruti Dev 010" pitchFamily="2" charset="0"/>
                          <a:ea typeface="Calibri" panose="020F0502020204030204" pitchFamily="34" charset="0"/>
                          <a:cs typeface="Mangal" panose="02040503050203030202" pitchFamily="18" charset="0"/>
                        </a:rPr>
                        <a:t> </a:t>
                      </a:r>
                      <a:r>
                        <a:rPr dirty="0" sz="2000" lang="en-IN" err="1">
                          <a:effectLst/>
                          <a:latin typeface="Kruti Dev 010" pitchFamily="2" charset="0"/>
                          <a:ea typeface="Calibri" panose="020F0502020204030204" pitchFamily="34" charset="0"/>
                          <a:cs typeface="Mangal" panose="02040503050203030202" pitchFamily="18" charset="0"/>
                        </a:rPr>
                        <a:t>gks</a:t>
                      </a:r>
                      <a:endParaRPr dirty="0" sz="2000" lang="en-IN"/>
                    </a:p>
                  </a:txBody>
                </a:tc>
              </a:tr>
              <a:tr h="427121">
                <a:tc>
                  <a:txBody>
                    <a:bodyPr/>
                    <a:p>
                      <a:r>
                        <a:rPr dirty="0" lang="en-US" err="1"/>
                        <a:t>Bundeli</a:t>
                      </a:r>
                      <a:r>
                        <a:rPr dirty="0" lang="en-US"/>
                        <a:t> (</a:t>
                      </a:r>
                      <a:r>
                        <a:rPr dirty="0" lang="hi-IN"/>
                        <a:t>बुन्देली</a:t>
                      </a:r>
                      <a:r>
                        <a:rPr dirty="0" lang="en-US"/>
                        <a:t>)</a:t>
                      </a:r>
                      <a:r>
                        <a:rPr dirty="0" lang="hi-IN"/>
                        <a:t> </a:t>
                      </a:r>
                      <a:endParaRPr dirty="0" lang="en-IN"/>
                    </a:p>
                  </a:txBody>
                </a:tc>
                <a:tc>
                  <a:txBody>
                    <a:bodyPr/>
                    <a:p>
                      <a:r>
                        <a:rPr dirty="0" lang="hi-IN">
                          <a:latin typeface="Kruti Dev 010" pitchFamily="2" charset="0"/>
                        </a:rPr>
                        <a:t>तुम उमदा रोटी बना लेत हो </a:t>
                      </a:r>
                      <a:endParaRPr dirty="0" lang="en-IN">
                        <a:latin typeface="Kruti Dev 010" pitchFamily="2" charset="0"/>
                      </a:endParaRPr>
                    </a:p>
                  </a:txBody>
                </a:tc>
              </a:tr>
              <a:tr h="427121">
                <a:tc>
                  <a:txBody>
                    <a:bodyPr/>
                    <a:p>
                      <a:r>
                        <a:rPr dirty="0" lang="en-US"/>
                        <a:t>Bagheli (</a:t>
                      </a:r>
                      <a:r>
                        <a:rPr dirty="0" lang="hi-IN"/>
                        <a:t>बघेली</a:t>
                      </a:r>
                      <a:r>
                        <a:rPr dirty="0" lang="en-US"/>
                        <a:t>)</a:t>
                      </a:r>
                      <a:r>
                        <a:rPr dirty="0" lang="hi-IN"/>
                        <a:t> </a:t>
                      </a:r>
                      <a:endParaRPr dirty="0" lang="en-IN"/>
                    </a:p>
                  </a:txBody>
                </a:tc>
                <a:tc>
                  <a:txBody>
                    <a:bodyPr/>
                    <a:p>
                      <a:r>
                        <a:rPr dirty="0" sz="2000" lang="en-IN" err="1">
                          <a:effectLst/>
                          <a:latin typeface="Kruti Dev 010" pitchFamily="2" charset="0"/>
                          <a:ea typeface="Calibri" panose="020F0502020204030204" pitchFamily="34" charset="0"/>
                          <a:cs typeface="Mangal" panose="02040503050203030202" pitchFamily="18" charset="0"/>
                        </a:rPr>
                        <a:t>viuk</a:t>
                      </a:r>
                      <a:r>
                        <a:rPr dirty="0" sz="2000" lang="en-IN">
                          <a:effectLst/>
                          <a:latin typeface="Kruti Dev 010" pitchFamily="2" charset="0"/>
                          <a:ea typeface="Calibri" panose="020F0502020204030204" pitchFamily="34" charset="0"/>
                          <a:cs typeface="Mangal" panose="02040503050203030202" pitchFamily="18" charset="0"/>
                        </a:rPr>
                        <a:t> </a:t>
                      </a:r>
                      <a:r>
                        <a:rPr dirty="0" sz="2000" lang="en-IN" err="1">
                          <a:effectLst/>
                          <a:latin typeface="Kruti Dev 010" pitchFamily="2" charset="0"/>
                          <a:ea typeface="Calibri" panose="020F0502020204030204" pitchFamily="34" charset="0"/>
                          <a:cs typeface="Mangal" panose="02040503050203030202" pitchFamily="18" charset="0"/>
                        </a:rPr>
                        <a:t>fudgk</a:t>
                      </a:r>
                      <a:r>
                        <a:rPr dirty="0" sz="2000" lang="en-IN">
                          <a:effectLst/>
                          <a:latin typeface="Kruti Dev 010" pitchFamily="2" charset="0"/>
                          <a:ea typeface="Calibri" panose="020F0502020204030204" pitchFamily="34" charset="0"/>
                          <a:cs typeface="Mangal" panose="02040503050203030202" pitchFamily="18" charset="0"/>
                        </a:rPr>
                        <a:t> [kk; dk </a:t>
                      </a:r>
                      <a:r>
                        <a:rPr dirty="0" sz="2000" lang="en-IN" err="1">
                          <a:effectLst/>
                          <a:latin typeface="Kruti Dev 010" pitchFamily="2" charset="0"/>
                          <a:ea typeface="Calibri" panose="020F0502020204030204" pitchFamily="34" charset="0"/>
                          <a:cs typeface="Mangal" panose="02040503050203030202" pitchFamily="18" charset="0"/>
                        </a:rPr>
                        <a:t>cubr</a:t>
                      </a:r>
                      <a:r>
                        <a:rPr dirty="0" sz="2000" lang="en-IN">
                          <a:effectLst/>
                          <a:latin typeface="Kruti Dev 010" pitchFamily="2" charset="0"/>
                          <a:ea typeface="Calibri" panose="020F0502020204030204" pitchFamily="34" charset="0"/>
                          <a:cs typeface="Mangal" panose="02040503050203030202" pitchFamily="18" charset="0"/>
                        </a:rPr>
                        <a:t> go;</a:t>
                      </a:r>
                      <a:endParaRPr dirty="0" sz="2000" lang="en-IN"/>
                    </a:p>
                  </a:txBody>
                </a:tc>
              </a:tr>
              <a:tr h="427121">
                <a:tc>
                  <a:txBody>
                    <a:bodyPr/>
                    <a:p>
                      <a:r>
                        <a:rPr dirty="0" lang="en-US"/>
                        <a:t>Nimadi (</a:t>
                      </a:r>
                      <a:r>
                        <a:rPr dirty="0" lang="hi-IN"/>
                        <a:t>निमाड़ी</a:t>
                      </a:r>
                      <a:r>
                        <a:rPr dirty="0" lang="en-US"/>
                        <a:t>)</a:t>
                      </a:r>
                      <a:endParaRPr dirty="0" lang="en-IN"/>
                    </a:p>
                  </a:txBody>
                </a:tc>
                <a:tc>
                  <a:txBody>
                    <a:bodyPr/>
                    <a:p>
                      <a:r>
                        <a:rPr dirty="0" lang="hi-IN"/>
                        <a:t>तू अच्छा रोटा बनाई लेत</a:t>
                      </a:r>
                      <a:endParaRPr dirty="0" lang="en-IN"/>
                    </a:p>
                  </a:txBody>
                </a:tc>
              </a:tr>
              <a:tr h="427121">
                <a:tc>
                  <a:txBody>
                    <a:bodyPr/>
                    <a:p>
                      <a:r>
                        <a:rPr dirty="0" lang="en-US"/>
                        <a:t>Bhili (</a:t>
                      </a:r>
                      <a:r>
                        <a:rPr dirty="0" lang="hi-IN"/>
                        <a:t>भीली</a:t>
                      </a:r>
                      <a:r>
                        <a:rPr dirty="0" lang="en-US"/>
                        <a:t>)</a:t>
                      </a:r>
                      <a:endParaRPr dirty="0" lang="en-IN"/>
                    </a:p>
                  </a:txBody>
                </a:tc>
                <a:tc>
                  <a:txBody>
                    <a:bodyPr/>
                    <a:p>
                      <a:r>
                        <a:rPr dirty="0" lang="hi-IN"/>
                        <a:t>तमो खानों असल बनावो </a:t>
                      </a:r>
                      <a:endParaRPr dirty="0" lang="en-IN"/>
                    </a:p>
                  </a:txBody>
                </a:tc>
              </a:tr>
              <a:tr h="456376">
                <a:tc>
                  <a:txBody>
                    <a:bodyPr/>
                    <a:p>
                      <a:r>
                        <a:rPr dirty="0" lang="en-US"/>
                        <a:t>G</a:t>
                      </a:r>
                      <a:r>
                        <a:rPr dirty="0" lang="hi-IN"/>
                        <a:t>o</a:t>
                      </a:r>
                      <a:r>
                        <a:rPr dirty="0" lang="en-US" err="1"/>
                        <a:t>ndi</a:t>
                      </a:r>
                      <a:r>
                        <a:rPr dirty="0" lang="en-US"/>
                        <a:t> (</a:t>
                      </a:r>
                      <a:r>
                        <a:rPr dirty="0" lang="hi-IN"/>
                        <a:t>गौंडी</a:t>
                      </a:r>
                      <a:r>
                        <a:rPr dirty="0" lang="en-US"/>
                        <a:t>)</a:t>
                      </a:r>
                      <a:r>
                        <a:rPr dirty="0" lang="hi-IN"/>
                        <a:t> </a:t>
                      </a:r>
                      <a:endParaRPr dirty="0" lang="en-IN"/>
                    </a:p>
                  </a:txBody>
                </a:tc>
                <a:tc>
                  <a:txBody>
                    <a:bodyPr/>
                    <a:p>
                      <a:r>
                        <a:rPr dirty="0" sz="2000" lang="en-IN" err="1">
                          <a:effectLst/>
                          <a:latin typeface="Kruti Dev 010" pitchFamily="2" charset="0"/>
                          <a:ea typeface="Calibri" panose="020F0502020204030204" pitchFamily="34" charset="0"/>
                          <a:cs typeface="Mangal" panose="02040503050203030202" pitchFamily="18" charset="0"/>
                        </a:rPr>
                        <a:t>bek</a:t>
                      </a:r>
                      <a:r>
                        <a:rPr dirty="0" sz="2000" lang="en-IN">
                          <a:effectLst/>
                          <a:latin typeface="Kruti Dev 010" pitchFamily="2" charset="0"/>
                          <a:ea typeface="Calibri" panose="020F0502020204030204" pitchFamily="34" charset="0"/>
                          <a:cs typeface="Mangal" panose="02040503050203030202" pitchFamily="18" charset="0"/>
                        </a:rPr>
                        <a:t> </a:t>
                      </a:r>
                      <a:r>
                        <a:rPr dirty="0" sz="2000" lang="en-IN" err="1">
                          <a:effectLst/>
                          <a:latin typeface="Kruti Dev 010" pitchFamily="2" charset="0"/>
                          <a:ea typeface="Calibri" panose="020F0502020204030204" pitchFamily="34" charset="0"/>
                          <a:cs typeface="Mangal" panose="02040503050203030202" pitchFamily="18" charset="0"/>
                        </a:rPr>
                        <a:t>xslbZ</a:t>
                      </a:r>
                      <a:r>
                        <a:rPr dirty="0" sz="2000" lang="en-IN">
                          <a:effectLst/>
                          <a:latin typeface="Kruti Dev 010" pitchFamily="2" charset="0"/>
                          <a:ea typeface="Calibri" panose="020F0502020204030204" pitchFamily="34" charset="0"/>
                          <a:cs typeface="Mangal" panose="02040503050203030202" pitchFamily="18" charset="0"/>
                        </a:rPr>
                        <a:t> </a:t>
                      </a:r>
                      <a:r>
                        <a:rPr dirty="0" sz="2000" lang="en-IN" err="1">
                          <a:effectLst/>
                          <a:latin typeface="Kruti Dev 010" pitchFamily="2" charset="0"/>
                          <a:ea typeface="Calibri" panose="020F0502020204030204" pitchFamily="34" charset="0"/>
                          <a:cs typeface="Mangal" panose="02040503050203030202" pitchFamily="18" charset="0"/>
                        </a:rPr>
                        <a:t>tkok</a:t>
                      </a:r>
                      <a:r>
                        <a:rPr dirty="0" sz="2000" lang="en-IN">
                          <a:effectLst/>
                          <a:latin typeface="Kruti Dev 010" pitchFamily="2" charset="0"/>
                          <a:ea typeface="Calibri" panose="020F0502020204030204" pitchFamily="34" charset="0"/>
                          <a:cs typeface="Mangal" panose="02040503050203030202" pitchFamily="18" charset="0"/>
                        </a:rPr>
                        <a:t> </a:t>
                      </a:r>
                      <a:r>
                        <a:rPr dirty="0" sz="2000" lang="en-IN" err="1">
                          <a:effectLst/>
                          <a:latin typeface="Kruti Dev 010" pitchFamily="2" charset="0"/>
                          <a:ea typeface="Calibri" panose="020F0502020204030204" pitchFamily="34" charset="0"/>
                          <a:cs typeface="Mangal" panose="02040503050203030202" pitchFamily="18" charset="0"/>
                        </a:rPr>
                        <a:t>ius</a:t>
                      </a:r>
                      <a:r>
                        <a:rPr dirty="0" sz="2000" lang="en-IN">
                          <a:effectLst/>
                          <a:latin typeface="Kruti Dev 010" pitchFamily="2" charset="0"/>
                          <a:ea typeface="Calibri" panose="020F0502020204030204" pitchFamily="34" charset="0"/>
                          <a:cs typeface="Mangal" panose="02040503050203030202" pitchFamily="18" charset="0"/>
                        </a:rPr>
                        <a:t> </a:t>
                      </a:r>
                      <a:r>
                        <a:rPr dirty="0" sz="2000" lang="en-IN" err="1">
                          <a:effectLst/>
                          <a:latin typeface="Kruti Dev 010" pitchFamily="2" charset="0"/>
                          <a:ea typeface="Calibri" panose="020F0502020204030204" pitchFamily="34" charset="0"/>
                          <a:cs typeface="Mangal" panose="02040503050203030202" pitchFamily="18" charset="0"/>
                        </a:rPr>
                        <a:t>fd;k</a:t>
                      </a:r>
                      <a:r>
                        <a:rPr dirty="0" sz="2000" lang="en-IN">
                          <a:effectLst/>
                          <a:latin typeface="Kruti Dev 010" pitchFamily="2" charset="0"/>
                          <a:ea typeface="Calibri" panose="020F0502020204030204" pitchFamily="34" charset="0"/>
                          <a:cs typeface="Mangal" panose="02040503050203030202" pitchFamily="18" charset="0"/>
                        </a:rPr>
                        <a:t> </a:t>
                      </a:r>
                      <a:r>
                        <a:rPr dirty="0" sz="2000" lang="en-IN" err="1">
                          <a:effectLst/>
                          <a:latin typeface="Kruti Dev 010" pitchFamily="2" charset="0"/>
                          <a:ea typeface="Calibri" panose="020F0502020204030204" pitchFamily="34" charset="0"/>
                          <a:cs typeface="Mangal" panose="02040503050203030202" pitchFamily="18" charset="0"/>
                        </a:rPr>
                        <a:t>ruh</a:t>
                      </a:r>
                      <a:endParaRPr dirty="0" sz="2000" lang="en-IN"/>
                    </a:p>
                  </a:txBody>
                </a:tc>
              </a:tr>
            </a:tbl>
          </a:graphicData>
        </a:graphic>
      </p:graphicFrame>
      <p:pic>
        <p:nvPicPr>
          <p:cNvPr id="2097193" name="Picture 163" descr="Latest Ek Bharat Shreshtha Bharat Ebsb Has Been One - Bharat Jan Seva -  1127x1128 PNG Download - PNGkit"/>
          <p:cNvPicPr>
            <a:picLocks noChangeAspect="1" noChangeArrowheads="1"/>
          </p:cNvPicPr>
          <p:nvPr/>
        </p:nvPicPr>
        <p:blipFill>
          <a:blip xmlns:r="http://schemas.openxmlformats.org/officeDocument/2006/relationships" r:embed="rId1"/>
          <a:srcRect/>
          <a:stretch>
            <a:fillRect/>
          </a:stretch>
        </p:blipFill>
        <p:spPr bwMode="auto">
          <a:xfrm>
            <a:off x="10705514" y="0"/>
            <a:ext cx="1486486" cy="1243699"/>
          </a:xfrm>
          <a:prstGeom prst="rect"/>
          <a:noFill/>
        </p:spPr>
      </p:pic>
      <p:pic>
        <p:nvPicPr>
          <p:cNvPr id="2097194" name="Picture 7"/>
          <p:cNvPicPr>
            <a:picLocks noChangeAspect="1"/>
          </p:cNvPicPr>
          <p:nvPr/>
        </p:nvPicPr>
        <p:blipFill rotWithShape="1">
          <a:blip xmlns:r="http://schemas.openxmlformats.org/officeDocument/2006/relationships" r:embed="rId2"/>
          <a:srcRect l="12717" t="67396" r="13479"/>
          <a:stretch>
            <a:fillRect/>
          </a:stretch>
        </p:blipFill>
        <p:spPr>
          <a:xfrm>
            <a:off x="0" y="5224193"/>
            <a:ext cx="12192000" cy="1632134"/>
          </a:xfrm>
          <a:prstGeom prst="rect"/>
        </p:spPr>
      </p:pic>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38" name=""/>
        <p:cNvGrpSpPr/>
        <p:nvPr/>
      </p:nvGrpSpPr>
      <p:grpSpPr>
        <a:xfrm>
          <a:off x="0" y="0"/>
          <a:ext cx="0" cy="0"/>
          <a:chOff x="0" y="0"/>
          <a:chExt cx="0" cy="0"/>
        </a:xfrm>
      </p:grpSpPr>
      <p:graphicFrame>
        <p:nvGraphicFramePr>
          <p:cNvPr id="4194315" name="Table 5"/>
          <p:cNvGraphicFramePr>
            <a:graphicFrameLocks noGrp="1"/>
          </p:cNvGraphicFramePr>
          <p:nvPr/>
        </p:nvGraphicFramePr>
        <p:xfrm>
          <a:off x="779977" y="1041007"/>
          <a:ext cx="8293686" cy="3742008"/>
        </p:xfrm>
        <a:graphic>
          <a:graphicData uri="http://schemas.openxmlformats.org/drawingml/2006/table">
            <a:tbl>
              <a:tblPr firstRow="1" bandRow="1">
                <a:tableStyleId>{5C22544A-7EE6-4342-B048-85BDC9FD1C3A}</a:tableStyleId>
              </a:tblPr>
              <a:tblGrid>
                <a:gridCol w="1787927"/>
                <a:gridCol w="6505759"/>
              </a:tblGrid>
              <a:tr h="401527">
                <a:tc>
                  <a:txBody>
                    <a:bodyPr/>
                    <a:p>
                      <a:r>
                        <a:rPr dirty="0" sz="2300" lang="en-IN"/>
                        <a:t>Hindi (</a:t>
                      </a:r>
                      <a:r>
                        <a:rPr dirty="0" sz="2300" lang="hi-IN"/>
                        <a:t>हिंदी)</a:t>
                      </a:r>
                      <a:endParaRPr dirty="0" sz="2300" lang="en-IN"/>
                    </a:p>
                  </a:txBody>
                </a:tc>
                <a:tc>
                  <a:txBody>
                    <a:bodyPr/>
                    <a:p>
                      <a:r>
                        <a:rPr dirty="0" sz="2400" lang="hi-IN"/>
                        <a:t>आप सादर आमंत्रित है</a:t>
                      </a:r>
                      <a:r>
                        <a:rPr dirty="0" lang="hi-IN"/>
                        <a:t> </a:t>
                      </a:r>
                    </a:p>
                  </a:txBody>
                </a:tc>
              </a:tr>
              <a:tr h="407104">
                <a:tc>
                  <a:txBody>
                    <a:bodyPr/>
                    <a:p>
                      <a:r>
                        <a:rPr dirty="0" lang="en-IN"/>
                        <a:t>English</a:t>
                      </a:r>
                      <a:r>
                        <a:rPr dirty="0" lang="hi-IN"/>
                        <a:t> (अंग्रेजी)</a:t>
                      </a:r>
                      <a:endParaRPr dirty="0" lang="en-IN"/>
                    </a:p>
                  </a:txBody>
                </a:tc>
                <a:tc>
                  <a:txBody>
                    <a:bodyPr/>
                    <a:p>
                      <a:r>
                        <a:rPr dirty="0" lang="hi-IN"/>
                        <a:t> You are most welcome </a:t>
                      </a:r>
                      <a:endParaRPr dirty="0" lang="en-IN"/>
                    </a:p>
                  </a:txBody>
                </a:tc>
              </a:tr>
              <a:tr h="434987">
                <a:tc>
                  <a:txBody>
                    <a:bodyPr/>
                    <a:p>
                      <a:r>
                        <a:rPr dirty="0" lang="en-US" err="1"/>
                        <a:t>Malwi</a:t>
                      </a:r>
                      <a:r>
                        <a:rPr dirty="0" lang="en-US"/>
                        <a:t> (</a:t>
                      </a:r>
                      <a:r>
                        <a:rPr dirty="0" lang="hi-IN"/>
                        <a:t>मालवी</a:t>
                      </a:r>
                      <a:r>
                        <a:rPr dirty="0" lang="en-US"/>
                        <a:t>)</a:t>
                      </a:r>
                      <a:r>
                        <a:rPr dirty="0" lang="hi-IN"/>
                        <a:t> </a:t>
                      </a:r>
                    </a:p>
                  </a:txBody>
                </a:tc>
                <a:tc>
                  <a:txBody>
                    <a:bodyPr/>
                    <a:p>
                      <a:r>
                        <a:rPr dirty="0" sz="2000" lang="en-IN" err="1">
                          <a:effectLst/>
                          <a:latin typeface="Kruti Dev 010" pitchFamily="2" charset="0"/>
                          <a:ea typeface="Calibri" panose="020F0502020204030204" pitchFamily="34" charset="0"/>
                          <a:cs typeface="Mangal" panose="02040503050203030202" pitchFamily="18" charset="0"/>
                        </a:rPr>
                        <a:t>Fkekj</a:t>
                      </a:r>
                      <a:r>
                        <a:rPr dirty="0" sz="2000" lang="en-IN">
                          <a:effectLst/>
                          <a:latin typeface="Kruti Dev 010" pitchFamily="2" charset="0"/>
                          <a:ea typeface="Calibri" panose="020F0502020204030204" pitchFamily="34" charset="0"/>
                          <a:cs typeface="Mangal" panose="02040503050203030202" pitchFamily="18" charset="0"/>
                        </a:rPr>
                        <a:t> ?</a:t>
                      </a:r>
                      <a:r>
                        <a:rPr dirty="0" sz="2000" lang="en-IN" err="1">
                          <a:effectLst/>
                          <a:latin typeface="Kruti Dev 010" pitchFamily="2" charset="0"/>
                          <a:ea typeface="Calibri" panose="020F0502020204030204" pitchFamily="34" charset="0"/>
                          <a:cs typeface="Mangal" panose="02040503050203030202" pitchFamily="18" charset="0"/>
                        </a:rPr>
                        <a:t>k.kk</a:t>
                      </a:r>
                      <a:r>
                        <a:rPr dirty="0" sz="2000" lang="en-IN">
                          <a:effectLst/>
                          <a:latin typeface="Kruti Dev 010" pitchFamily="2" charset="0"/>
                          <a:ea typeface="Calibri" panose="020F0502020204030204" pitchFamily="34" charset="0"/>
                          <a:cs typeface="Mangal" panose="02040503050203030202" pitchFamily="18" charset="0"/>
                        </a:rPr>
                        <a:t> ?</a:t>
                      </a:r>
                      <a:r>
                        <a:rPr dirty="0" sz="2000" lang="en-IN" err="1">
                          <a:effectLst/>
                          <a:latin typeface="Kruti Dev 010" pitchFamily="2" charset="0"/>
                          <a:ea typeface="Calibri" panose="020F0502020204030204" pitchFamily="34" charset="0"/>
                          <a:cs typeface="Mangal" panose="02040503050203030202" pitchFamily="18" charset="0"/>
                        </a:rPr>
                        <a:t>k.kk</a:t>
                      </a:r>
                      <a:r>
                        <a:rPr dirty="0" sz="2000" lang="en-IN">
                          <a:effectLst/>
                          <a:latin typeface="Kruti Dev 010" pitchFamily="2" charset="0"/>
                          <a:ea typeface="Calibri" panose="020F0502020204030204" pitchFamily="34" charset="0"/>
                          <a:cs typeface="Mangal" panose="02040503050203030202" pitchFamily="18" charset="0"/>
                        </a:rPr>
                        <a:t> </a:t>
                      </a:r>
                      <a:r>
                        <a:rPr dirty="0" sz="2000" lang="en-IN" err="1">
                          <a:effectLst/>
                          <a:latin typeface="Kruti Dev 010" pitchFamily="2" charset="0"/>
                          <a:ea typeface="Calibri" panose="020F0502020204030204" pitchFamily="34" charset="0"/>
                          <a:cs typeface="Mangal" panose="02040503050203030202" pitchFamily="18" charset="0"/>
                        </a:rPr>
                        <a:t>oanu</a:t>
                      </a:r>
                      <a:r>
                        <a:rPr dirty="0" sz="2000" lang="en-IN">
                          <a:effectLst/>
                          <a:latin typeface="Kruti Dev 010" pitchFamily="2" charset="0"/>
                          <a:ea typeface="Calibri" panose="020F0502020204030204" pitchFamily="34" charset="0"/>
                          <a:cs typeface="Mangal" panose="02040503050203030202" pitchFamily="18" charset="0"/>
                        </a:rPr>
                        <a:t> </a:t>
                      </a:r>
                      <a:r>
                        <a:rPr dirty="0" sz="2000" lang="en-IN" err="1">
                          <a:effectLst/>
                          <a:latin typeface="Kruti Dev 010" pitchFamily="2" charset="0"/>
                          <a:ea typeface="Calibri" panose="020F0502020204030204" pitchFamily="34" charset="0"/>
                          <a:cs typeface="Mangal" panose="02040503050203030202" pitchFamily="18" charset="0"/>
                        </a:rPr>
                        <a:t>gS</a:t>
                      </a:r>
                      <a:endParaRPr dirty="0" sz="2000" lang="en-IN"/>
                    </a:p>
                  </a:txBody>
                </a:tc>
              </a:tr>
              <a:tr h="434987">
                <a:tc>
                  <a:txBody>
                    <a:bodyPr/>
                    <a:p>
                      <a:r>
                        <a:rPr dirty="0" lang="en-US" err="1"/>
                        <a:t>Bundeli</a:t>
                      </a:r>
                      <a:r>
                        <a:rPr dirty="0" lang="en-US"/>
                        <a:t> (</a:t>
                      </a:r>
                      <a:r>
                        <a:rPr dirty="0" lang="hi-IN"/>
                        <a:t>बुन्देली</a:t>
                      </a:r>
                      <a:r>
                        <a:rPr dirty="0" lang="en-US"/>
                        <a:t>)</a:t>
                      </a:r>
                      <a:r>
                        <a:rPr dirty="0" lang="hi-IN"/>
                        <a:t> </a:t>
                      </a:r>
                      <a:endParaRPr dirty="0" lang="en-IN"/>
                    </a:p>
                  </a:txBody>
                </a:tc>
                <a:tc>
                  <a:txBody>
                    <a:bodyPr/>
                    <a:p>
                      <a:r>
                        <a:rPr dirty="0" sz="2000" lang="en-IN" err="1">
                          <a:effectLst/>
                          <a:latin typeface="Kruti Dev 010" pitchFamily="2" charset="0"/>
                          <a:ea typeface="Calibri" panose="020F0502020204030204" pitchFamily="34" charset="0"/>
                          <a:cs typeface="Mangal" panose="02040503050203030202" pitchFamily="18" charset="0"/>
                        </a:rPr>
                        <a:t>rqekvkS</a:t>
                      </a:r>
                      <a:r>
                        <a:rPr dirty="0" sz="2000" lang="en-IN">
                          <a:effectLst/>
                          <a:latin typeface="Kruti Dev 010" pitchFamily="2" charset="0"/>
                          <a:ea typeface="Calibri" panose="020F0502020204030204" pitchFamily="34" charset="0"/>
                          <a:cs typeface="Mangal" panose="02040503050203030202" pitchFamily="18" charset="0"/>
                        </a:rPr>
                        <a:t> </a:t>
                      </a:r>
                      <a:r>
                        <a:rPr dirty="0" sz="2000" lang="en-IN" err="1">
                          <a:effectLst/>
                          <a:latin typeface="Kruti Dev 010" pitchFamily="2" charset="0"/>
                          <a:ea typeface="Calibri" panose="020F0502020204030204" pitchFamily="34" charset="0"/>
                          <a:cs typeface="Mangal" panose="02040503050203030202" pitchFamily="18" charset="0"/>
                        </a:rPr>
                        <a:t>gek</a:t>
                      </a:r>
                      <a:r>
                        <a:rPr dirty="0" sz="2000" lang="en-IN">
                          <a:effectLst/>
                          <a:latin typeface="Kruti Dev 010" pitchFamily="2" charset="0"/>
                          <a:ea typeface="Calibri" panose="020F0502020204030204" pitchFamily="34" charset="0"/>
                          <a:cs typeface="Mangal" panose="02040503050203030202" pitchFamily="18" charset="0"/>
                        </a:rPr>
                        <a:t>; </a:t>
                      </a:r>
                      <a:r>
                        <a:rPr dirty="0" sz="2000" lang="en-IN" err="1">
                          <a:effectLst/>
                          <a:latin typeface="Kruti Dev 010" pitchFamily="2" charset="0"/>
                          <a:ea typeface="Calibri" panose="020F0502020204030204" pitchFamily="34" charset="0"/>
                          <a:cs typeface="Mangal" panose="02040503050203030202" pitchFamily="18" charset="0"/>
                        </a:rPr>
                        <a:t>brs</a:t>
                      </a:r>
                      <a:r>
                        <a:rPr dirty="0" sz="2000" lang="en-IN">
                          <a:effectLst/>
                          <a:latin typeface="Kruti Dev 010" pitchFamily="2" charset="0"/>
                          <a:ea typeface="Calibri" panose="020F0502020204030204" pitchFamily="34" charset="0"/>
                          <a:cs typeface="Mangal" panose="02040503050203030202" pitchFamily="18" charset="0"/>
                        </a:rPr>
                        <a:t> </a:t>
                      </a:r>
                      <a:r>
                        <a:rPr dirty="0" sz="2000" lang="en-IN" err="1">
                          <a:effectLst/>
                          <a:latin typeface="Kruti Dev 010" pitchFamily="2" charset="0"/>
                          <a:ea typeface="Calibri" panose="020F0502020204030204" pitchFamily="34" charset="0"/>
                          <a:cs typeface="Mangal" panose="02040503050203030202" pitchFamily="18" charset="0"/>
                        </a:rPr>
                        <a:t>fUk;rks</a:t>
                      </a:r>
                      <a:r>
                        <a:rPr dirty="0" sz="2000" lang="en-IN">
                          <a:effectLst/>
                          <a:latin typeface="Kruti Dev 010" pitchFamily="2" charset="0"/>
                          <a:ea typeface="Calibri" panose="020F0502020204030204" pitchFamily="34" charset="0"/>
                          <a:cs typeface="Mangal" panose="02040503050203030202" pitchFamily="18" charset="0"/>
                        </a:rPr>
                        <a:t> </a:t>
                      </a:r>
                      <a:r>
                        <a:rPr dirty="0" sz="2000" lang="en-IN" err="1">
                          <a:effectLst/>
                          <a:latin typeface="Kruti Dev 010" pitchFamily="2" charset="0"/>
                          <a:ea typeface="Calibri" panose="020F0502020204030204" pitchFamily="34" charset="0"/>
                          <a:cs typeface="Mangal" panose="02040503050203030202" pitchFamily="18" charset="0"/>
                        </a:rPr>
                        <a:t>gSSA</a:t>
                      </a:r>
                      <a:endParaRPr dirty="0" sz="2000" lang="en-IN">
                        <a:latin typeface="Kruti Dev 010" pitchFamily="2" charset="0"/>
                      </a:endParaRPr>
                    </a:p>
                  </a:txBody>
                </a:tc>
              </a:tr>
              <a:tr h="407104">
                <a:tc>
                  <a:txBody>
                    <a:bodyPr/>
                    <a:p>
                      <a:r>
                        <a:rPr dirty="0" lang="en-US"/>
                        <a:t>Bagheli (</a:t>
                      </a:r>
                      <a:r>
                        <a:rPr dirty="0" lang="hi-IN"/>
                        <a:t>बघेली</a:t>
                      </a:r>
                      <a:r>
                        <a:rPr dirty="0" lang="en-US"/>
                        <a:t>)</a:t>
                      </a:r>
                      <a:r>
                        <a:rPr dirty="0" lang="hi-IN"/>
                        <a:t> </a:t>
                      </a:r>
                      <a:endParaRPr dirty="0" lang="en-IN"/>
                    </a:p>
                  </a:txBody>
                </a:tc>
                <a:tc>
                  <a:txBody>
                    <a:bodyPr/>
                    <a:p>
                      <a:r>
                        <a:rPr dirty="0" sz="2000" lang="en-IN" err="1">
                          <a:effectLst/>
                          <a:latin typeface="Kruti Dev 010" pitchFamily="2" charset="0"/>
                          <a:ea typeface="Calibri" panose="020F0502020204030204" pitchFamily="34" charset="0"/>
                          <a:cs typeface="Mangal" panose="02040503050203030202" pitchFamily="18" charset="0"/>
                        </a:rPr>
                        <a:t>viuk</a:t>
                      </a:r>
                      <a:r>
                        <a:rPr dirty="0" sz="2000" lang="en-IN">
                          <a:effectLst/>
                          <a:latin typeface="Kruti Dev 010" pitchFamily="2" charset="0"/>
                          <a:ea typeface="Calibri" panose="020F0502020204030204" pitchFamily="34" charset="0"/>
                          <a:cs typeface="Mangal" panose="02040503050203030202" pitchFamily="18" charset="0"/>
                        </a:rPr>
                        <a:t> </a:t>
                      </a:r>
                      <a:r>
                        <a:rPr dirty="0" sz="2000" lang="en-IN" err="1">
                          <a:effectLst/>
                          <a:latin typeface="Kruti Dev 010" pitchFamily="2" charset="0"/>
                          <a:ea typeface="Calibri" panose="020F0502020204030204" pitchFamily="34" charset="0"/>
                          <a:cs typeface="Mangal" panose="02040503050203030202" pitchFamily="18" charset="0"/>
                        </a:rPr>
                        <a:t>dsj</a:t>
                      </a:r>
                      <a:r>
                        <a:rPr dirty="0" sz="2000" lang="en-IN">
                          <a:effectLst/>
                          <a:latin typeface="Kruti Dev 010" pitchFamily="2" charset="0"/>
                          <a:ea typeface="Calibri" panose="020F0502020204030204" pitchFamily="34" charset="0"/>
                          <a:cs typeface="Mangal" panose="02040503050203030202" pitchFamily="18" charset="0"/>
                        </a:rPr>
                        <a:t> </a:t>
                      </a:r>
                      <a:r>
                        <a:rPr dirty="0" sz="2000" lang="en-IN" err="1">
                          <a:effectLst/>
                          <a:latin typeface="Kruti Dev 010" pitchFamily="2" charset="0"/>
                          <a:ea typeface="Calibri" panose="020F0502020204030204" pitchFamily="34" charset="0"/>
                          <a:cs typeface="Mangal" panose="02040503050203030202" pitchFamily="18" charset="0"/>
                        </a:rPr>
                        <a:t>us;ksrk</a:t>
                      </a:r>
                      <a:r>
                        <a:rPr dirty="0" sz="2000" lang="en-IN">
                          <a:effectLst/>
                          <a:latin typeface="Kruti Dev 010" pitchFamily="2" charset="0"/>
                          <a:ea typeface="Calibri" panose="020F0502020204030204" pitchFamily="34" charset="0"/>
                          <a:cs typeface="Mangal" panose="02040503050203030202" pitchFamily="18" charset="0"/>
                        </a:rPr>
                        <a:t> go;</a:t>
                      </a:r>
                      <a:endParaRPr dirty="0" sz="2000" lang="en-IN"/>
                    </a:p>
                  </a:txBody>
                </a:tc>
              </a:tr>
              <a:tr h="407104">
                <a:tc>
                  <a:txBody>
                    <a:bodyPr/>
                    <a:p>
                      <a:r>
                        <a:rPr dirty="0" lang="en-US"/>
                        <a:t>Nimadi (</a:t>
                      </a:r>
                      <a:r>
                        <a:rPr dirty="0" lang="hi-IN"/>
                        <a:t>निमाड़ी</a:t>
                      </a:r>
                      <a:r>
                        <a:rPr dirty="0" lang="en-US"/>
                        <a:t>)</a:t>
                      </a:r>
                      <a:endParaRPr dirty="0" lang="en-IN"/>
                    </a:p>
                  </a:txBody>
                </a:tc>
                <a:tc>
                  <a:txBody>
                    <a:bodyPr/>
                    <a:p>
                      <a:r>
                        <a:rPr dirty="0" lang="hi-IN"/>
                        <a:t>तुम्हारो स्वागत छै</a:t>
                      </a:r>
                      <a:endParaRPr dirty="0" lang="en-IN"/>
                    </a:p>
                  </a:txBody>
                </a:tc>
              </a:tr>
              <a:tr h="407104">
                <a:tc>
                  <a:txBody>
                    <a:bodyPr/>
                    <a:p>
                      <a:r>
                        <a:rPr dirty="0" lang="en-US"/>
                        <a:t>Bhili (</a:t>
                      </a:r>
                      <a:r>
                        <a:rPr dirty="0" lang="hi-IN"/>
                        <a:t>भीली</a:t>
                      </a:r>
                      <a:r>
                        <a:rPr dirty="0" lang="en-US"/>
                        <a:t>)</a:t>
                      </a:r>
                      <a:endParaRPr dirty="0" lang="en-IN"/>
                    </a:p>
                  </a:txBody>
                </a:tc>
                <a:tc>
                  <a:txBody>
                    <a:bodyPr/>
                    <a:p>
                      <a:r>
                        <a:rPr dirty="0" lang="hi-IN"/>
                        <a:t>तमो जरुर आवजो</a:t>
                      </a:r>
                      <a:endParaRPr dirty="0" lang="en-IN"/>
                    </a:p>
                  </a:txBody>
                </a:tc>
              </a:tr>
              <a:tr h="434987">
                <a:tc>
                  <a:txBody>
                    <a:bodyPr/>
                    <a:p>
                      <a:r>
                        <a:rPr dirty="0" lang="en-US"/>
                        <a:t>G</a:t>
                      </a:r>
                      <a:r>
                        <a:rPr dirty="0" lang="hi-IN"/>
                        <a:t>o</a:t>
                      </a:r>
                      <a:r>
                        <a:rPr dirty="0" lang="en-US" err="1"/>
                        <a:t>ndi</a:t>
                      </a:r>
                      <a:r>
                        <a:rPr dirty="0" lang="en-US"/>
                        <a:t> (</a:t>
                      </a:r>
                      <a:r>
                        <a:rPr dirty="0" lang="hi-IN"/>
                        <a:t>गौंडी</a:t>
                      </a:r>
                      <a:r>
                        <a:rPr dirty="0" lang="en-US"/>
                        <a:t>)</a:t>
                      </a:r>
                      <a:r>
                        <a:rPr dirty="0" lang="hi-IN"/>
                        <a:t> </a:t>
                      </a:r>
                      <a:endParaRPr dirty="0" lang="en-IN"/>
                    </a:p>
                  </a:txBody>
                </a:tc>
                <a:tc>
                  <a:txBody>
                    <a:bodyPr/>
                    <a:p>
                      <a:r>
                        <a:rPr dirty="0" sz="2000" lang="en-IN" err="1">
                          <a:effectLst/>
                          <a:latin typeface="Kruti Dev 010" pitchFamily="2" charset="0"/>
                          <a:ea typeface="Calibri" panose="020F0502020204030204" pitchFamily="34" charset="0"/>
                          <a:cs typeface="Mangal" panose="02040503050203030202" pitchFamily="18" charset="0"/>
                        </a:rPr>
                        <a:t>fudwu</a:t>
                      </a:r>
                      <a:r>
                        <a:rPr dirty="0" sz="2000" lang="en-IN">
                          <a:effectLst/>
                          <a:latin typeface="Kruti Dev 010" pitchFamily="2" charset="0"/>
                          <a:ea typeface="Calibri" panose="020F0502020204030204" pitchFamily="34" charset="0"/>
                          <a:cs typeface="Mangal" panose="02040503050203030202" pitchFamily="18" charset="0"/>
                        </a:rPr>
                        <a:t> </a:t>
                      </a:r>
                      <a:r>
                        <a:rPr dirty="0" sz="2000" lang="en-IN" err="1">
                          <a:effectLst/>
                          <a:latin typeface="Kruti Dev 010" pitchFamily="2" charset="0"/>
                          <a:ea typeface="Calibri" panose="020F0502020204030204" pitchFamily="34" charset="0"/>
                          <a:cs typeface="Mangal" panose="02040503050203030202" pitchFamily="18" charset="0"/>
                        </a:rPr>
                        <a:t>U;ksrk</a:t>
                      </a:r>
                      <a:r>
                        <a:rPr dirty="0" sz="2000" lang="en-IN">
                          <a:effectLst/>
                          <a:latin typeface="Kruti Dev 010" pitchFamily="2" charset="0"/>
                          <a:ea typeface="Calibri" panose="020F0502020204030204" pitchFamily="34" charset="0"/>
                          <a:cs typeface="Mangal" panose="02040503050203030202" pitchFamily="18" charset="0"/>
                        </a:rPr>
                        <a:t> </a:t>
                      </a:r>
                      <a:r>
                        <a:rPr dirty="0" sz="2000" lang="en-IN" err="1">
                          <a:effectLst/>
                          <a:latin typeface="Kruti Dev 010" pitchFamily="2" charset="0"/>
                          <a:ea typeface="Calibri" panose="020F0502020204030204" pitchFamily="34" charset="0"/>
                          <a:cs typeface="Mangal" panose="02040503050203030202" pitchFamily="18" charset="0"/>
                        </a:rPr>
                        <a:t>fl;k</a:t>
                      </a:r>
                      <a:r>
                        <a:rPr dirty="0" sz="2000" lang="en-IN">
                          <a:effectLst/>
                          <a:latin typeface="Kruti Dev 010" pitchFamily="2" charset="0"/>
                          <a:ea typeface="Calibri" panose="020F0502020204030204" pitchFamily="34" charset="0"/>
                          <a:cs typeface="Mangal" panose="02040503050203030202" pitchFamily="18" charset="0"/>
                        </a:rPr>
                        <a:t> </a:t>
                      </a:r>
                      <a:r>
                        <a:rPr dirty="0" sz="2000" lang="en-IN" err="1">
                          <a:effectLst/>
                          <a:latin typeface="Kruti Dev 010" pitchFamily="2" charset="0"/>
                          <a:ea typeface="Calibri" panose="020F0502020204030204" pitchFamily="34" charset="0"/>
                          <a:cs typeface="Mangal" panose="02040503050203030202" pitchFamily="18" charset="0"/>
                        </a:rPr>
                        <a:t>ruk</a:t>
                      </a:r>
                      <a:endParaRPr dirty="0" sz="2000" lang="en-IN"/>
                    </a:p>
                  </a:txBody>
                </a:tc>
              </a:tr>
            </a:tbl>
          </a:graphicData>
        </a:graphic>
      </p:graphicFrame>
      <p:pic>
        <p:nvPicPr>
          <p:cNvPr id="2097195" name="Picture 163" descr="Latest Ek Bharat Shreshtha Bharat Ebsb Has Been One - Bharat Jan Seva -  1127x1128 PNG Download - PNGkit"/>
          <p:cNvPicPr>
            <a:picLocks noChangeAspect="1" noChangeArrowheads="1"/>
          </p:cNvPicPr>
          <p:nvPr/>
        </p:nvPicPr>
        <p:blipFill>
          <a:blip xmlns:r="http://schemas.openxmlformats.org/officeDocument/2006/relationships" r:embed="rId1"/>
          <a:srcRect/>
          <a:stretch>
            <a:fillRect/>
          </a:stretch>
        </p:blipFill>
        <p:spPr bwMode="auto">
          <a:xfrm>
            <a:off x="10705514" y="0"/>
            <a:ext cx="1486486" cy="1243699"/>
          </a:xfrm>
          <a:prstGeom prst="rect"/>
          <a:noFill/>
        </p:spPr>
      </p:pic>
      <p:pic>
        <p:nvPicPr>
          <p:cNvPr id="2097196" name="Picture 6"/>
          <p:cNvPicPr>
            <a:picLocks noChangeAspect="1"/>
          </p:cNvPicPr>
          <p:nvPr/>
        </p:nvPicPr>
        <p:blipFill rotWithShape="1">
          <a:blip xmlns:r="http://schemas.openxmlformats.org/officeDocument/2006/relationships" r:embed="rId2"/>
          <a:srcRect l="12717" t="67396" r="13479"/>
          <a:stretch>
            <a:fillRect/>
          </a:stretch>
        </p:blipFill>
        <p:spPr>
          <a:xfrm>
            <a:off x="0" y="5224193"/>
            <a:ext cx="12192000" cy="1632134"/>
          </a:xfrm>
          <a:prstGeom prst="rect"/>
        </p:spPr>
      </p:pic>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39" name=""/>
        <p:cNvGrpSpPr/>
        <p:nvPr/>
      </p:nvGrpSpPr>
      <p:grpSpPr>
        <a:xfrm>
          <a:off x="0" y="0"/>
          <a:ext cx="0" cy="0"/>
          <a:chOff x="0" y="0"/>
          <a:chExt cx="0" cy="0"/>
        </a:xfrm>
      </p:grpSpPr>
      <p:graphicFrame>
        <p:nvGraphicFramePr>
          <p:cNvPr id="4194316" name="Table 5"/>
          <p:cNvGraphicFramePr>
            <a:graphicFrameLocks noGrp="1"/>
          </p:cNvGraphicFramePr>
          <p:nvPr/>
        </p:nvGraphicFramePr>
        <p:xfrm>
          <a:off x="976922" y="1023422"/>
          <a:ext cx="8518769" cy="3910819"/>
        </p:xfrm>
        <a:graphic>
          <a:graphicData uri="http://schemas.openxmlformats.org/drawingml/2006/table">
            <a:tbl>
              <a:tblPr firstRow="1" bandRow="1">
                <a:tableStyleId>{5C22544A-7EE6-4342-B048-85BDC9FD1C3A}</a:tableStyleId>
              </a:tblPr>
              <a:tblGrid>
                <a:gridCol w="1836450"/>
                <a:gridCol w="6682319"/>
              </a:tblGrid>
              <a:tr h="419641">
                <a:tc>
                  <a:txBody>
                    <a:bodyPr/>
                    <a:p>
                      <a:r>
                        <a:rPr dirty="0" sz="2400" lang="en-IN"/>
                        <a:t>Hindi (</a:t>
                      </a:r>
                      <a:r>
                        <a:rPr dirty="0" sz="2400" lang="hi-IN"/>
                        <a:t>हिंदी)</a:t>
                      </a:r>
                      <a:endParaRPr dirty="0" sz="2400" lang="en-IN"/>
                    </a:p>
                  </a:txBody>
                </a:tc>
                <a:tc>
                  <a:txBody>
                    <a:bodyPr/>
                    <a:p>
                      <a:r>
                        <a:rPr dirty="0" sz="2400" lang="hi-IN"/>
                        <a:t>आप हमको अच्छे नही लगते हो</a:t>
                      </a:r>
                      <a:r>
                        <a:rPr dirty="0" lang="hi-IN"/>
                        <a:t> </a:t>
                      </a:r>
                    </a:p>
                  </a:txBody>
                </a:tc>
              </a:tr>
              <a:tr h="425469">
                <a:tc>
                  <a:txBody>
                    <a:bodyPr/>
                    <a:p>
                      <a:r>
                        <a:rPr dirty="0" lang="en-IN"/>
                        <a:t>English</a:t>
                      </a:r>
                      <a:r>
                        <a:rPr dirty="0" lang="hi-IN"/>
                        <a:t> (अंग्रेजी)</a:t>
                      </a:r>
                      <a:endParaRPr dirty="0" lang="en-IN"/>
                    </a:p>
                  </a:txBody>
                </a:tc>
                <a:tc>
                  <a:txBody>
                    <a:bodyPr/>
                    <a:p>
                      <a:r>
                        <a:rPr dirty="0" lang="hi-IN"/>
                        <a:t>You don’t look good to us</a:t>
                      </a:r>
                      <a:endParaRPr dirty="0" lang="en-IN"/>
                    </a:p>
                  </a:txBody>
                </a:tc>
              </a:tr>
              <a:tr h="454611">
                <a:tc>
                  <a:txBody>
                    <a:bodyPr/>
                    <a:p>
                      <a:r>
                        <a:rPr dirty="0" lang="en-US" err="1"/>
                        <a:t>Malwi</a:t>
                      </a:r>
                      <a:r>
                        <a:rPr dirty="0" lang="en-US"/>
                        <a:t> (</a:t>
                      </a:r>
                      <a:r>
                        <a:rPr dirty="0" lang="hi-IN"/>
                        <a:t>मालवी</a:t>
                      </a:r>
                      <a:r>
                        <a:rPr dirty="0" lang="en-US"/>
                        <a:t>)</a:t>
                      </a:r>
                      <a:r>
                        <a:rPr dirty="0" lang="hi-IN"/>
                        <a:t> </a:t>
                      </a:r>
                    </a:p>
                  </a:txBody>
                </a:tc>
                <a:tc>
                  <a:txBody>
                    <a:bodyPr/>
                    <a:p>
                      <a:r>
                        <a:rPr dirty="0" sz="2000" lang="en-IN" err="1">
                          <a:effectLst/>
                          <a:latin typeface="Kruti Dev 010" pitchFamily="2" charset="0"/>
                          <a:ea typeface="Calibri" panose="020F0502020204030204" pitchFamily="34" charset="0"/>
                          <a:cs typeface="Mangal" panose="02040503050203030202" pitchFamily="18" charset="0"/>
                        </a:rPr>
                        <a:t>Fke</a:t>
                      </a:r>
                      <a:r>
                        <a:rPr dirty="0" sz="2000" lang="en-IN">
                          <a:effectLst/>
                          <a:latin typeface="Kruti Dev 010" pitchFamily="2" charset="0"/>
                          <a:ea typeface="Calibri" panose="020F0502020204030204" pitchFamily="34" charset="0"/>
                          <a:cs typeface="Mangal" panose="02040503050203030202" pitchFamily="18" charset="0"/>
                        </a:rPr>
                        <a:t> </a:t>
                      </a:r>
                      <a:r>
                        <a:rPr dirty="0" sz="2000" lang="en-IN" err="1">
                          <a:effectLst/>
                          <a:latin typeface="Kruti Dev 010" pitchFamily="2" charset="0"/>
                          <a:ea typeface="Calibri" panose="020F0502020204030204" pitchFamily="34" charset="0"/>
                          <a:cs typeface="Mangal" panose="02040503050203030202" pitchFamily="18" charset="0"/>
                        </a:rPr>
                        <a:t>Egkjss</a:t>
                      </a:r>
                      <a:r>
                        <a:rPr dirty="0" sz="2000" lang="en-IN">
                          <a:effectLst/>
                          <a:latin typeface="Kruti Dev 010" pitchFamily="2" charset="0"/>
                          <a:ea typeface="Calibri" panose="020F0502020204030204" pitchFamily="34" charset="0"/>
                          <a:cs typeface="Mangal" panose="02040503050203030202" pitchFamily="18" charset="0"/>
                        </a:rPr>
                        <a:t> </a:t>
                      </a:r>
                      <a:r>
                        <a:rPr dirty="0" sz="2000" lang="en-IN" err="1">
                          <a:effectLst/>
                          <a:latin typeface="Kruti Dev 010" pitchFamily="2" charset="0"/>
                          <a:ea typeface="Calibri" panose="020F0502020204030204" pitchFamily="34" charset="0"/>
                          <a:cs typeface="Mangal" panose="02040503050203030202" pitchFamily="18" charset="0"/>
                        </a:rPr>
                        <a:t>vPNk</a:t>
                      </a:r>
                      <a:r>
                        <a:rPr dirty="0" sz="2000" lang="en-IN">
                          <a:effectLst/>
                          <a:latin typeface="Kruti Dev 010" pitchFamily="2" charset="0"/>
                          <a:ea typeface="Calibri" panose="020F0502020204030204" pitchFamily="34" charset="0"/>
                          <a:cs typeface="Mangal" panose="02040503050203030202" pitchFamily="18" charset="0"/>
                        </a:rPr>
                        <a:t> </a:t>
                      </a:r>
                      <a:r>
                        <a:rPr dirty="0" sz="2000" lang="en-IN" err="1">
                          <a:effectLst/>
                          <a:latin typeface="Kruti Dev 010" pitchFamily="2" charset="0"/>
                          <a:ea typeface="Calibri" panose="020F0502020204030204" pitchFamily="34" charset="0"/>
                          <a:cs typeface="Mangal" panose="02040503050203030202" pitchFamily="18" charset="0"/>
                        </a:rPr>
                        <a:t>ugÈ</a:t>
                      </a:r>
                      <a:r>
                        <a:rPr dirty="0" sz="2000" lang="en-IN">
                          <a:effectLst/>
                          <a:latin typeface="Kruti Dev 010" pitchFamily="2" charset="0"/>
                          <a:ea typeface="Calibri" panose="020F0502020204030204" pitchFamily="34" charset="0"/>
                          <a:cs typeface="Mangal" panose="02040503050203030202" pitchFamily="18" charset="0"/>
                        </a:rPr>
                        <a:t> </a:t>
                      </a:r>
                      <a:r>
                        <a:rPr dirty="0" sz="2000" lang="en-IN" err="1">
                          <a:effectLst/>
                          <a:latin typeface="Kruti Dev 010" pitchFamily="2" charset="0"/>
                          <a:ea typeface="Calibri" panose="020F0502020204030204" pitchFamily="34" charset="0"/>
                          <a:cs typeface="Mangal" panose="02040503050203030202" pitchFamily="18" charset="0"/>
                        </a:rPr>
                        <a:t>yxks</a:t>
                      </a:r>
                      <a:r>
                        <a:rPr dirty="0" sz="2000" lang="en-IN">
                          <a:effectLst/>
                          <a:latin typeface="Kruti Dev 010" pitchFamily="2" charset="0"/>
                          <a:ea typeface="Calibri" panose="020F0502020204030204" pitchFamily="34" charset="0"/>
                          <a:cs typeface="Mangal" panose="02040503050203030202" pitchFamily="18" charset="0"/>
                        </a:rPr>
                        <a:t> </a:t>
                      </a:r>
                      <a:r>
                        <a:rPr dirty="0" sz="2000" lang="en-IN" err="1">
                          <a:effectLst/>
                          <a:latin typeface="Kruti Dev 010" pitchFamily="2" charset="0"/>
                          <a:ea typeface="Calibri" panose="020F0502020204030204" pitchFamily="34" charset="0"/>
                          <a:cs typeface="Mangal" panose="02040503050203030202" pitchFamily="18" charset="0"/>
                        </a:rPr>
                        <a:t>gks</a:t>
                      </a:r>
                      <a:endParaRPr dirty="0" sz="2000" lang="en-IN"/>
                    </a:p>
                  </a:txBody>
                </a:tc>
              </a:tr>
              <a:tr h="454611">
                <a:tc>
                  <a:txBody>
                    <a:bodyPr/>
                    <a:p>
                      <a:r>
                        <a:rPr dirty="0" lang="en-US" err="1"/>
                        <a:t>Bundeli</a:t>
                      </a:r>
                      <a:r>
                        <a:rPr dirty="0" lang="en-US"/>
                        <a:t> (</a:t>
                      </a:r>
                      <a:r>
                        <a:rPr dirty="0" lang="hi-IN"/>
                        <a:t>बुन्देली</a:t>
                      </a:r>
                      <a:r>
                        <a:rPr dirty="0" lang="en-US"/>
                        <a:t>)</a:t>
                      </a:r>
                      <a:r>
                        <a:rPr dirty="0" lang="hi-IN"/>
                        <a:t> </a:t>
                      </a:r>
                      <a:endParaRPr dirty="0" lang="en-IN"/>
                    </a:p>
                  </a:txBody>
                </a:tc>
                <a:tc>
                  <a:txBody>
                    <a:bodyPr/>
                    <a:p>
                      <a:r>
                        <a:rPr dirty="0" sz="2000" lang="en-IN" err="1">
                          <a:effectLst/>
                          <a:latin typeface="Kruti Dev 010" pitchFamily="2" charset="0"/>
                          <a:ea typeface="Calibri" panose="020F0502020204030204" pitchFamily="34" charset="0"/>
                          <a:cs typeface="Mangal" panose="02040503050203030202" pitchFamily="18" charset="0"/>
                        </a:rPr>
                        <a:t>rsa</a:t>
                      </a:r>
                      <a:r>
                        <a:rPr dirty="0" sz="2000" lang="en-IN">
                          <a:effectLst/>
                          <a:latin typeface="Kruti Dev 010" pitchFamily="2" charset="0"/>
                          <a:ea typeface="Calibri" panose="020F0502020204030204" pitchFamily="34" charset="0"/>
                          <a:cs typeface="Mangal" panose="02040503050203030202" pitchFamily="18" charset="0"/>
                        </a:rPr>
                        <a:t> </a:t>
                      </a:r>
                      <a:r>
                        <a:rPr dirty="0" sz="2000" lang="en-IN" err="1">
                          <a:effectLst/>
                          <a:latin typeface="Kruti Dev 010" pitchFamily="2" charset="0"/>
                          <a:ea typeface="Calibri" panose="020F0502020204030204" pitchFamily="34" charset="0"/>
                          <a:cs typeface="Mangal" panose="02040503050203030202" pitchFamily="18" charset="0"/>
                        </a:rPr>
                        <a:t>ekS</a:t>
                      </a:r>
                      <a:r>
                        <a:rPr dirty="0" sz="2000" lang="en-IN">
                          <a:effectLst/>
                          <a:latin typeface="Kruti Dev 010" pitchFamily="2" charset="0"/>
                          <a:ea typeface="Calibri" panose="020F0502020204030204" pitchFamily="34" charset="0"/>
                          <a:cs typeface="Mangal" panose="02040503050203030202" pitchFamily="18" charset="0"/>
                        </a:rPr>
                        <a:t>; </a:t>
                      </a:r>
                      <a:r>
                        <a:rPr dirty="0" sz="2000" lang="en-IN" err="1">
                          <a:effectLst/>
                          <a:latin typeface="Kruti Dev 010" pitchFamily="2" charset="0"/>
                          <a:ea typeface="Calibri" panose="020F0502020204030204" pitchFamily="34" charset="0"/>
                          <a:cs typeface="Mangal" panose="02040503050203030202" pitchFamily="18" charset="0"/>
                        </a:rPr>
                        <a:t>iqlkr</a:t>
                      </a:r>
                      <a:r>
                        <a:rPr dirty="0" sz="2000" lang="en-IN">
                          <a:effectLst/>
                          <a:latin typeface="Kruti Dev 010" pitchFamily="2" charset="0"/>
                          <a:ea typeface="Calibri" panose="020F0502020204030204" pitchFamily="34" charset="0"/>
                          <a:cs typeface="Mangal" panose="02040503050203030202" pitchFamily="18" charset="0"/>
                        </a:rPr>
                        <a:t> </a:t>
                      </a:r>
                      <a:r>
                        <a:rPr dirty="0" sz="2000" lang="en-IN" err="1">
                          <a:effectLst/>
                          <a:latin typeface="Kruti Dev 010" pitchFamily="2" charset="0"/>
                          <a:ea typeface="Calibri" panose="020F0502020204030204" pitchFamily="34" charset="0"/>
                          <a:cs typeface="Mangal" panose="02040503050203030202" pitchFamily="18" charset="0"/>
                        </a:rPr>
                        <a:t>ubZ;kA</a:t>
                      </a:r>
                      <a:endParaRPr dirty="0" sz="2000" lang="en-IN">
                        <a:latin typeface="Kruti Dev 010" pitchFamily="2" charset="0"/>
                      </a:endParaRPr>
                    </a:p>
                  </a:txBody>
                </a:tc>
              </a:tr>
              <a:tr h="425469">
                <a:tc>
                  <a:txBody>
                    <a:bodyPr/>
                    <a:p>
                      <a:r>
                        <a:rPr dirty="0" lang="en-US"/>
                        <a:t>Bagheli (</a:t>
                      </a:r>
                      <a:r>
                        <a:rPr dirty="0" lang="hi-IN"/>
                        <a:t>बघेली</a:t>
                      </a:r>
                      <a:r>
                        <a:rPr dirty="0" lang="en-US"/>
                        <a:t>)</a:t>
                      </a:r>
                      <a:r>
                        <a:rPr dirty="0" lang="hi-IN"/>
                        <a:t> </a:t>
                      </a:r>
                      <a:endParaRPr dirty="0" lang="en-IN"/>
                    </a:p>
                  </a:txBody>
                </a:tc>
                <a:tc>
                  <a:txBody>
                    <a:bodyPr/>
                    <a:p>
                      <a:r>
                        <a:rPr dirty="0" sz="2000" lang="en-IN" err="1">
                          <a:effectLst/>
                          <a:latin typeface="Kruti Dev 010" pitchFamily="2" charset="0"/>
                          <a:ea typeface="Calibri" panose="020F0502020204030204" pitchFamily="34" charset="0"/>
                          <a:cs typeface="Mangal" panose="02040503050203030202" pitchFamily="18" charset="0"/>
                        </a:rPr>
                        <a:t>viuk</a:t>
                      </a:r>
                      <a:r>
                        <a:rPr dirty="0" sz="2000" lang="en-IN">
                          <a:effectLst/>
                          <a:latin typeface="Kruti Dev 010" pitchFamily="2" charset="0"/>
                          <a:ea typeface="Calibri" panose="020F0502020204030204" pitchFamily="34" charset="0"/>
                          <a:cs typeface="Mangal" panose="02040503050203030202" pitchFamily="18" charset="0"/>
                        </a:rPr>
                        <a:t> </a:t>
                      </a:r>
                      <a:r>
                        <a:rPr dirty="0" sz="2000" lang="en-IN" err="1">
                          <a:effectLst/>
                          <a:latin typeface="Kruti Dev 010" pitchFamily="2" charset="0"/>
                          <a:ea typeface="Calibri" panose="020F0502020204030204" pitchFamily="34" charset="0"/>
                          <a:cs typeface="Mangal" panose="02040503050203030202" pitchFamily="18" charset="0"/>
                        </a:rPr>
                        <a:t>gedk</a:t>
                      </a:r>
                      <a:r>
                        <a:rPr dirty="0" sz="2000" lang="en-IN">
                          <a:effectLst/>
                          <a:latin typeface="Kruti Dev 010" pitchFamily="2" charset="0"/>
                          <a:ea typeface="Calibri" panose="020F0502020204030204" pitchFamily="34" charset="0"/>
                          <a:cs typeface="Mangal" panose="02040503050203030202" pitchFamily="18" charset="0"/>
                        </a:rPr>
                        <a:t> </a:t>
                      </a:r>
                      <a:r>
                        <a:rPr dirty="0" sz="2000" lang="en-IN" err="1">
                          <a:effectLst/>
                          <a:latin typeface="Kruti Dev 010" pitchFamily="2" charset="0"/>
                          <a:ea typeface="Calibri" panose="020F0502020204030204" pitchFamily="34" charset="0"/>
                          <a:cs typeface="Mangal" panose="02040503050203030202" pitchFamily="18" charset="0"/>
                        </a:rPr>
                        <a:t>fudgk</a:t>
                      </a:r>
                      <a:r>
                        <a:rPr dirty="0" sz="2000" lang="en-IN">
                          <a:effectLst/>
                          <a:latin typeface="Kruti Dev 010" pitchFamily="2" charset="0"/>
                          <a:ea typeface="Calibri" panose="020F0502020204030204" pitchFamily="34" charset="0"/>
                          <a:cs typeface="Mangal" panose="02040503050203030202" pitchFamily="18" charset="0"/>
                        </a:rPr>
                        <a:t> </a:t>
                      </a:r>
                      <a:r>
                        <a:rPr dirty="0" sz="2000" lang="en-IN" err="1">
                          <a:effectLst/>
                          <a:latin typeface="Kruti Dev 010" pitchFamily="2" charset="0"/>
                          <a:ea typeface="Calibri" panose="020F0502020204030204" pitchFamily="34" charset="0"/>
                          <a:cs typeface="Mangal" panose="02040503050203030202" pitchFamily="18" charset="0"/>
                        </a:rPr>
                        <a:t>ykfxr</a:t>
                      </a:r>
                      <a:r>
                        <a:rPr dirty="0" sz="2000" lang="en-IN">
                          <a:effectLst/>
                          <a:latin typeface="Kruti Dev 010" pitchFamily="2" charset="0"/>
                          <a:ea typeface="Calibri" panose="020F0502020204030204" pitchFamily="34" charset="0"/>
                          <a:cs typeface="Mangal" panose="02040503050203030202" pitchFamily="18" charset="0"/>
                        </a:rPr>
                        <a:t> go;</a:t>
                      </a:r>
                      <a:endParaRPr dirty="0" sz="2000" lang="en-IN"/>
                    </a:p>
                  </a:txBody>
                </a:tc>
              </a:tr>
              <a:tr h="425469">
                <a:tc>
                  <a:txBody>
                    <a:bodyPr/>
                    <a:p>
                      <a:r>
                        <a:rPr dirty="0" lang="en-US"/>
                        <a:t>Nimadi (</a:t>
                      </a:r>
                      <a:r>
                        <a:rPr dirty="0" lang="hi-IN"/>
                        <a:t>निमाड़ी</a:t>
                      </a:r>
                      <a:r>
                        <a:rPr dirty="0" lang="en-US"/>
                        <a:t>)</a:t>
                      </a:r>
                      <a:endParaRPr dirty="0" lang="en-IN"/>
                    </a:p>
                  </a:txBody>
                </a:tc>
                <a:tc>
                  <a:txBody>
                    <a:bodyPr/>
                    <a:p>
                      <a:r>
                        <a:rPr dirty="0" lang="hi-IN"/>
                        <a:t>तू मक नही भावती </a:t>
                      </a:r>
                      <a:endParaRPr dirty="0" lang="en-IN"/>
                    </a:p>
                  </a:txBody>
                </a:tc>
              </a:tr>
              <a:tr h="425469">
                <a:tc>
                  <a:txBody>
                    <a:bodyPr/>
                    <a:p>
                      <a:r>
                        <a:rPr dirty="0" lang="en-US"/>
                        <a:t>Bhili (</a:t>
                      </a:r>
                      <a:r>
                        <a:rPr dirty="0" lang="hi-IN"/>
                        <a:t>भीली</a:t>
                      </a:r>
                      <a:r>
                        <a:rPr dirty="0" lang="en-US"/>
                        <a:t>)</a:t>
                      </a:r>
                      <a:endParaRPr dirty="0" lang="en-IN"/>
                    </a:p>
                  </a:txBody>
                </a:tc>
                <a:tc>
                  <a:txBody>
                    <a:bodyPr/>
                    <a:p>
                      <a:r>
                        <a:rPr dirty="0" lang="hi-IN"/>
                        <a:t>तमो हमोन असल ना लागो</a:t>
                      </a:r>
                      <a:endParaRPr dirty="0" lang="en-IN"/>
                    </a:p>
                  </a:txBody>
                </a:tc>
              </a:tr>
              <a:tr h="454611">
                <a:tc>
                  <a:txBody>
                    <a:bodyPr/>
                    <a:p>
                      <a:r>
                        <a:rPr dirty="0" lang="en-US"/>
                        <a:t>G</a:t>
                      </a:r>
                      <a:r>
                        <a:rPr dirty="0" lang="hi-IN"/>
                        <a:t>o</a:t>
                      </a:r>
                      <a:r>
                        <a:rPr dirty="0" lang="en-US" err="1"/>
                        <a:t>ndi</a:t>
                      </a:r>
                      <a:r>
                        <a:rPr dirty="0" lang="en-US"/>
                        <a:t> (</a:t>
                      </a:r>
                      <a:r>
                        <a:rPr dirty="0" lang="hi-IN"/>
                        <a:t>गौंडी</a:t>
                      </a:r>
                      <a:r>
                        <a:rPr dirty="0" lang="en-US"/>
                        <a:t>)</a:t>
                      </a:r>
                      <a:r>
                        <a:rPr dirty="0" lang="hi-IN"/>
                        <a:t> </a:t>
                      </a:r>
                      <a:endParaRPr dirty="0" lang="en-IN"/>
                    </a:p>
                  </a:txBody>
                </a:tc>
                <a:tc>
                  <a:txBody>
                    <a:bodyPr/>
                    <a:p>
                      <a:r>
                        <a:rPr dirty="0" sz="2000" lang="en-IN" err="1">
                          <a:effectLst/>
                          <a:latin typeface="Kruti Dev 010" pitchFamily="2" charset="0"/>
                          <a:ea typeface="Calibri" panose="020F0502020204030204" pitchFamily="34" charset="0"/>
                          <a:cs typeface="Mangal" panose="02040503050203030202" pitchFamily="18" charset="0"/>
                        </a:rPr>
                        <a:t>ukdqu</a:t>
                      </a:r>
                      <a:r>
                        <a:rPr dirty="0" sz="2000" lang="en-IN">
                          <a:effectLst/>
                          <a:latin typeface="Kruti Dev 010" pitchFamily="2" charset="0"/>
                          <a:ea typeface="Calibri" panose="020F0502020204030204" pitchFamily="34" charset="0"/>
                          <a:cs typeface="Mangal" panose="02040503050203030202" pitchFamily="18" charset="0"/>
                        </a:rPr>
                        <a:t> </a:t>
                      </a:r>
                      <a:r>
                        <a:rPr dirty="0" sz="2000" lang="en-IN" err="1">
                          <a:effectLst/>
                          <a:latin typeface="Kruti Dev 010" pitchFamily="2" charset="0"/>
                          <a:ea typeface="Calibri" panose="020F0502020204030204" pitchFamily="34" charset="0"/>
                          <a:cs typeface="Mangal" panose="02040503050203030202" pitchFamily="18" charset="0"/>
                        </a:rPr>
                        <a:t>b;k</a:t>
                      </a:r>
                      <a:r>
                        <a:rPr dirty="0" sz="2000" lang="en-IN">
                          <a:effectLst/>
                          <a:latin typeface="Kruti Dev 010" pitchFamily="2" charset="0"/>
                          <a:ea typeface="Calibri" panose="020F0502020204030204" pitchFamily="34" charset="0"/>
                          <a:cs typeface="Mangal" panose="02040503050203030202" pitchFamily="18" charset="0"/>
                        </a:rPr>
                        <a:t> </a:t>
                      </a:r>
                      <a:r>
                        <a:rPr dirty="0" sz="2000" lang="en-IN" err="1">
                          <a:effectLst/>
                          <a:latin typeface="Kruti Dev 010" pitchFamily="2" charset="0"/>
                          <a:ea typeface="Calibri" panose="020F0502020204030204" pitchFamily="34" charset="0"/>
                          <a:cs typeface="Mangal" panose="02040503050203030202" pitchFamily="18" charset="0"/>
                        </a:rPr>
                        <a:t>ykxsruh</a:t>
                      </a:r>
                      <a:r>
                        <a:rPr dirty="0" sz="2000" lang="en-IN">
                          <a:effectLst/>
                          <a:latin typeface="Kruti Dev 010" pitchFamily="2" charset="0"/>
                          <a:ea typeface="Calibri" panose="020F0502020204030204" pitchFamily="34" charset="0"/>
                          <a:cs typeface="Mangal" panose="02040503050203030202" pitchFamily="18" charset="0"/>
                        </a:rPr>
                        <a:t> </a:t>
                      </a:r>
                      <a:r>
                        <a:rPr dirty="0" sz="2000" lang="en-IN" err="1">
                          <a:effectLst/>
                          <a:latin typeface="Kruti Dev 010" pitchFamily="2" charset="0"/>
                          <a:ea typeface="Calibri" panose="020F0502020204030204" pitchFamily="34" charset="0"/>
                          <a:cs typeface="Mangal" panose="02040503050203030202" pitchFamily="18" charset="0"/>
                        </a:rPr>
                        <a:t>cslbZ</a:t>
                      </a:r>
                      <a:r>
                        <a:rPr dirty="0" sz="2000" lang="en-IN">
                          <a:effectLst/>
                          <a:latin typeface="Kruti Dev 010" pitchFamily="2" charset="0"/>
                          <a:ea typeface="Calibri" panose="020F0502020204030204" pitchFamily="34" charset="0"/>
                          <a:cs typeface="Mangal" panose="02040503050203030202" pitchFamily="18" charset="0"/>
                        </a:rPr>
                        <a:t> [</a:t>
                      </a:r>
                      <a:r>
                        <a:rPr dirty="0" sz="2000" lang="en-IN" err="1">
                          <a:effectLst/>
                          <a:latin typeface="Kruti Dev 010" pitchFamily="2" charset="0"/>
                          <a:ea typeface="Calibri" panose="020F0502020204030204" pitchFamily="34" charset="0"/>
                          <a:cs typeface="Mangal" panose="02040503050203030202" pitchFamily="18" charset="0"/>
                        </a:rPr>
                        <a:t>kjkc</a:t>
                      </a:r>
                      <a:r>
                        <a:rPr dirty="0" sz="2000" lang="en-IN">
                          <a:effectLst/>
                          <a:latin typeface="Kruti Dev 010" pitchFamily="2" charset="0"/>
                          <a:ea typeface="Calibri" panose="020F0502020204030204" pitchFamily="34" charset="0"/>
                          <a:cs typeface="Mangal" panose="02040503050203030202" pitchFamily="18" charset="0"/>
                        </a:rPr>
                        <a:t> </a:t>
                      </a:r>
                      <a:r>
                        <a:rPr dirty="0" sz="2000" lang="en-IN" err="1">
                          <a:effectLst/>
                          <a:latin typeface="Kruti Dev 010" pitchFamily="2" charset="0"/>
                          <a:ea typeface="Calibri" panose="020F0502020204030204" pitchFamily="34" charset="0"/>
                          <a:cs typeface="Mangal" panose="02040503050203030202" pitchFamily="18" charset="0"/>
                        </a:rPr>
                        <a:t>eanuh</a:t>
                      </a:r>
                      <a:endParaRPr dirty="0" sz="2000" lang="en-IN"/>
                    </a:p>
                  </a:txBody>
                </a:tc>
              </a:tr>
            </a:tbl>
          </a:graphicData>
        </a:graphic>
      </p:graphicFrame>
      <p:pic>
        <p:nvPicPr>
          <p:cNvPr id="2097197" name="Picture 163" descr="Latest Ek Bharat Shreshtha Bharat Ebsb Has Been One - Bharat Jan Seva -  1127x1128 PNG Download - PNGkit"/>
          <p:cNvPicPr>
            <a:picLocks noChangeAspect="1" noChangeArrowheads="1"/>
          </p:cNvPicPr>
          <p:nvPr/>
        </p:nvPicPr>
        <p:blipFill>
          <a:blip xmlns:r="http://schemas.openxmlformats.org/officeDocument/2006/relationships" r:embed="rId1"/>
          <a:srcRect/>
          <a:stretch>
            <a:fillRect/>
          </a:stretch>
        </p:blipFill>
        <p:spPr bwMode="auto">
          <a:xfrm>
            <a:off x="10705514" y="0"/>
            <a:ext cx="1486486" cy="1243699"/>
          </a:xfrm>
          <a:prstGeom prst="rect"/>
          <a:noFill/>
        </p:spPr>
      </p:pic>
      <p:pic>
        <p:nvPicPr>
          <p:cNvPr id="2097198" name="Picture 6"/>
          <p:cNvPicPr>
            <a:picLocks noChangeAspect="1"/>
          </p:cNvPicPr>
          <p:nvPr/>
        </p:nvPicPr>
        <p:blipFill rotWithShape="1">
          <a:blip xmlns:r="http://schemas.openxmlformats.org/officeDocument/2006/relationships" r:embed="rId2"/>
          <a:srcRect l="12717" t="67396" r="13479"/>
          <a:stretch>
            <a:fillRect/>
          </a:stretch>
        </p:blipFill>
        <p:spPr>
          <a:xfrm>
            <a:off x="0" y="5224193"/>
            <a:ext cx="12192000" cy="1632134"/>
          </a:xfrm>
          <a:prstGeom prst="rect"/>
        </p:spPr>
      </p:pic>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40" name=""/>
        <p:cNvGrpSpPr/>
        <p:nvPr/>
      </p:nvGrpSpPr>
      <p:grpSpPr>
        <a:xfrm>
          <a:off x="0" y="0"/>
          <a:ext cx="0" cy="0"/>
          <a:chOff x="0" y="0"/>
          <a:chExt cx="0" cy="0"/>
        </a:xfrm>
      </p:grpSpPr>
      <p:graphicFrame>
        <p:nvGraphicFramePr>
          <p:cNvPr id="4194317" name="Table 5"/>
          <p:cNvGraphicFramePr>
            <a:graphicFrameLocks noGrp="1"/>
          </p:cNvGraphicFramePr>
          <p:nvPr/>
        </p:nvGraphicFramePr>
        <p:xfrm>
          <a:off x="667434" y="974194"/>
          <a:ext cx="8560972" cy="4037428"/>
        </p:xfrm>
        <a:graphic>
          <a:graphicData uri="http://schemas.openxmlformats.org/drawingml/2006/table">
            <a:tbl>
              <a:tblPr firstRow="1" bandRow="1">
                <a:tableStyleId>{5C22544A-7EE6-4342-B048-85BDC9FD1C3A}</a:tableStyleId>
              </a:tblPr>
              <a:tblGrid>
                <a:gridCol w="1845548"/>
                <a:gridCol w="6715424"/>
              </a:tblGrid>
              <a:tr h="433226">
                <a:tc>
                  <a:txBody>
                    <a:bodyPr/>
                    <a:p>
                      <a:r>
                        <a:rPr dirty="0" sz="2400" lang="en-IN"/>
                        <a:t>Hindi (</a:t>
                      </a:r>
                      <a:r>
                        <a:rPr dirty="0" sz="2400" lang="hi-IN"/>
                        <a:t>हिंदी)</a:t>
                      </a:r>
                      <a:endParaRPr dirty="0" sz="2400" lang="en-IN"/>
                    </a:p>
                  </a:txBody>
                </a:tc>
                <a:tc>
                  <a:txBody>
                    <a:bodyPr/>
                    <a:p>
                      <a:r>
                        <a:rPr dirty="0" sz="2400" lang="hi-IN"/>
                        <a:t>बहुत तेज़ सर्दी है</a:t>
                      </a:r>
                      <a:r>
                        <a:rPr dirty="0" lang="hi-IN"/>
                        <a:t> </a:t>
                      </a:r>
                    </a:p>
                  </a:txBody>
                </a:tc>
              </a:tr>
              <a:tr h="439243">
                <a:tc>
                  <a:txBody>
                    <a:bodyPr/>
                    <a:p>
                      <a:r>
                        <a:rPr dirty="0" lang="en-IN"/>
                        <a:t>English</a:t>
                      </a:r>
                      <a:r>
                        <a:rPr dirty="0" lang="hi-IN"/>
                        <a:t> (अंग्रेजी)</a:t>
                      </a:r>
                      <a:endParaRPr dirty="0" lang="en-IN"/>
                    </a:p>
                  </a:txBody>
                </a:tc>
                <a:tc>
                  <a:txBody>
                    <a:bodyPr/>
                    <a:p>
                      <a:r>
                        <a:rPr dirty="0" lang="hi-IN"/>
                        <a:t>It is very cold </a:t>
                      </a:r>
                      <a:endParaRPr dirty="0" lang="en-IN"/>
                    </a:p>
                  </a:txBody>
                </a:tc>
              </a:tr>
              <a:tr h="469329">
                <a:tc>
                  <a:txBody>
                    <a:bodyPr/>
                    <a:p>
                      <a:r>
                        <a:rPr dirty="0" lang="en-US" err="1"/>
                        <a:t>Malwi</a:t>
                      </a:r>
                      <a:r>
                        <a:rPr dirty="0" lang="en-US"/>
                        <a:t> (</a:t>
                      </a:r>
                      <a:r>
                        <a:rPr dirty="0" lang="hi-IN"/>
                        <a:t>मालवी</a:t>
                      </a:r>
                      <a:r>
                        <a:rPr dirty="0" lang="en-US"/>
                        <a:t>)</a:t>
                      </a:r>
                      <a:r>
                        <a:rPr dirty="0" lang="hi-IN"/>
                        <a:t> </a:t>
                      </a:r>
                    </a:p>
                  </a:txBody>
                </a:tc>
                <a:tc>
                  <a:txBody>
                    <a:bodyPr/>
                    <a:p>
                      <a:r>
                        <a:rPr dirty="0" sz="2000" lang="en-IN">
                          <a:effectLst/>
                          <a:latin typeface="Kruti Dev 010" pitchFamily="2" charset="0"/>
                          <a:ea typeface="Calibri" panose="020F0502020204030204" pitchFamily="34" charset="0"/>
                          <a:cs typeface="Mangal" panose="02040503050203030202" pitchFamily="18" charset="0"/>
                        </a:rPr>
                        <a:t>?</a:t>
                      </a:r>
                      <a:r>
                        <a:rPr dirty="0" sz="2000" lang="en-IN" err="1">
                          <a:effectLst/>
                          <a:latin typeface="Kruti Dev 010" pitchFamily="2" charset="0"/>
                          <a:ea typeface="Calibri" panose="020F0502020204030204" pitchFamily="34" charset="0"/>
                          <a:cs typeface="Mangal" panose="02040503050203030202" pitchFamily="18" charset="0"/>
                        </a:rPr>
                        <a:t>kuh</a:t>
                      </a:r>
                      <a:r>
                        <a:rPr dirty="0" sz="2000" lang="en-IN">
                          <a:effectLst/>
                          <a:latin typeface="Kruti Dev 010" pitchFamily="2" charset="0"/>
                          <a:ea typeface="Calibri" panose="020F0502020204030204" pitchFamily="34" charset="0"/>
                          <a:cs typeface="Mangal" panose="02040503050203030202" pitchFamily="18" charset="0"/>
                        </a:rPr>
                        <a:t> </a:t>
                      </a:r>
                      <a:r>
                        <a:rPr dirty="0" sz="2000" lang="en-IN" err="1">
                          <a:effectLst/>
                          <a:latin typeface="Kruti Dev 010" pitchFamily="2" charset="0"/>
                          <a:ea typeface="Calibri" panose="020F0502020204030204" pitchFamily="34" charset="0"/>
                          <a:cs typeface="Mangal" panose="02040503050203030202" pitchFamily="18" charset="0"/>
                        </a:rPr>
                        <a:t>BaM</a:t>
                      </a:r>
                      <a:r>
                        <a:rPr dirty="0" sz="2000" lang="en-IN">
                          <a:effectLst/>
                          <a:latin typeface="Kruti Dev 010" pitchFamily="2" charset="0"/>
                          <a:ea typeface="Calibri" panose="020F0502020204030204" pitchFamily="34" charset="0"/>
                          <a:cs typeface="Mangal" panose="02040503050203030202" pitchFamily="18" charset="0"/>
                        </a:rPr>
                        <a:t> </a:t>
                      </a:r>
                      <a:r>
                        <a:rPr dirty="0" sz="2000" lang="en-IN" err="1">
                          <a:effectLst/>
                          <a:latin typeface="Kruti Dev 010" pitchFamily="2" charset="0"/>
                          <a:ea typeface="Calibri" panose="020F0502020204030204" pitchFamily="34" charset="0"/>
                          <a:cs typeface="Mangal" panose="02040503050203030202" pitchFamily="18" charset="0"/>
                        </a:rPr>
                        <a:t>gs</a:t>
                      </a:r>
                      <a:r>
                        <a:rPr dirty="0" sz="2000" lang="en-IN">
                          <a:effectLst/>
                          <a:latin typeface="Kruti Dev 010" pitchFamily="2" charset="0"/>
                          <a:ea typeface="Calibri" panose="020F0502020204030204" pitchFamily="34" charset="0"/>
                          <a:cs typeface="Mangal" panose="02040503050203030202" pitchFamily="18" charset="0"/>
                        </a:rPr>
                        <a:t> </a:t>
                      </a:r>
                      <a:endParaRPr dirty="0" sz="2000" lang="en-IN"/>
                    </a:p>
                  </a:txBody>
                </a:tc>
              </a:tr>
              <a:tr h="469329">
                <a:tc>
                  <a:txBody>
                    <a:bodyPr/>
                    <a:p>
                      <a:r>
                        <a:rPr dirty="0" lang="en-US" err="1"/>
                        <a:t>Bundeli</a:t>
                      </a:r>
                      <a:r>
                        <a:rPr dirty="0" lang="en-US"/>
                        <a:t> (</a:t>
                      </a:r>
                      <a:r>
                        <a:rPr dirty="0" lang="hi-IN"/>
                        <a:t>बुन्देली</a:t>
                      </a:r>
                      <a:r>
                        <a:rPr dirty="0" lang="en-US"/>
                        <a:t>)</a:t>
                      </a:r>
                      <a:r>
                        <a:rPr dirty="0" lang="hi-IN"/>
                        <a:t> </a:t>
                      </a:r>
                      <a:endParaRPr dirty="0" lang="en-IN"/>
                    </a:p>
                  </a:txBody>
                </a:tc>
                <a:tc>
                  <a:txBody>
                    <a:bodyPr/>
                    <a:p>
                      <a:r>
                        <a:rPr dirty="0" sz="2000" lang="en-IN" err="1">
                          <a:effectLst/>
                          <a:latin typeface="Kruti Dev 010" pitchFamily="2" charset="0"/>
                          <a:ea typeface="Calibri" panose="020F0502020204030204" pitchFamily="34" charset="0"/>
                          <a:cs typeface="Mangal" panose="02040503050203030202" pitchFamily="18" charset="0"/>
                        </a:rPr>
                        <a:t>HkkSr</a:t>
                      </a:r>
                      <a:r>
                        <a:rPr dirty="0" sz="2000" lang="en-IN">
                          <a:effectLst/>
                          <a:latin typeface="Kruti Dev 010" pitchFamily="2" charset="0"/>
                          <a:ea typeface="Calibri" panose="020F0502020204030204" pitchFamily="34" charset="0"/>
                          <a:cs typeface="Mangal" panose="02040503050203030202" pitchFamily="18" charset="0"/>
                        </a:rPr>
                        <a:t> </a:t>
                      </a:r>
                      <a:r>
                        <a:rPr dirty="0" sz="2000" lang="en-IN" err="1">
                          <a:effectLst/>
                          <a:latin typeface="Kruti Dev 010" pitchFamily="2" charset="0"/>
                          <a:ea typeface="Calibri" panose="020F0502020204030204" pitchFamily="34" charset="0"/>
                          <a:cs typeface="Mangal" panose="02040503050203030202" pitchFamily="18" charset="0"/>
                        </a:rPr>
                        <a:t>foykr</a:t>
                      </a:r>
                      <a:r>
                        <a:rPr dirty="0" sz="2000" lang="en-IN">
                          <a:effectLst/>
                          <a:latin typeface="Kruti Dev 010" pitchFamily="2" charset="0"/>
                          <a:ea typeface="Calibri" panose="020F0502020204030204" pitchFamily="34" charset="0"/>
                          <a:cs typeface="Mangal" panose="02040503050203030202" pitchFamily="18" charset="0"/>
                        </a:rPr>
                        <a:t> </a:t>
                      </a:r>
                      <a:r>
                        <a:rPr dirty="0" sz="2000" lang="en-IN" err="1">
                          <a:effectLst/>
                          <a:latin typeface="Kruti Dev 010" pitchFamily="2" charset="0"/>
                          <a:ea typeface="Calibri" panose="020F0502020204030204" pitchFamily="34" charset="0"/>
                          <a:cs typeface="Mangal" panose="02040503050203030202" pitchFamily="18" charset="0"/>
                        </a:rPr>
                        <a:t>tkMkS</a:t>
                      </a:r>
                      <a:r>
                        <a:rPr dirty="0" sz="2000" lang="en-IN">
                          <a:effectLst/>
                          <a:latin typeface="Kruti Dev 010" pitchFamily="2" charset="0"/>
                          <a:ea typeface="Calibri" panose="020F0502020204030204" pitchFamily="34" charset="0"/>
                          <a:cs typeface="Mangal" panose="02040503050203030202" pitchFamily="18" charset="0"/>
                        </a:rPr>
                        <a:t> </a:t>
                      </a:r>
                      <a:r>
                        <a:rPr dirty="0" sz="2000" lang="en-IN" err="1">
                          <a:effectLst/>
                          <a:latin typeface="Kruti Dev 010" pitchFamily="2" charset="0"/>
                          <a:ea typeface="Calibri" panose="020F0502020204030204" pitchFamily="34" charset="0"/>
                          <a:cs typeface="Mangal" panose="02040503050203030202" pitchFamily="18" charset="0"/>
                        </a:rPr>
                        <a:t>gSA</a:t>
                      </a:r>
                      <a:endParaRPr dirty="0" sz="2000" lang="en-IN">
                        <a:latin typeface="Kruti Dev 010" pitchFamily="2" charset="0"/>
                      </a:endParaRPr>
                    </a:p>
                  </a:txBody>
                </a:tc>
              </a:tr>
              <a:tr h="439243">
                <a:tc>
                  <a:txBody>
                    <a:bodyPr/>
                    <a:p>
                      <a:r>
                        <a:rPr dirty="0" lang="en-US"/>
                        <a:t>Bagheli (</a:t>
                      </a:r>
                      <a:r>
                        <a:rPr dirty="0" lang="hi-IN"/>
                        <a:t>बघेली</a:t>
                      </a:r>
                      <a:r>
                        <a:rPr dirty="0" lang="en-US"/>
                        <a:t>)</a:t>
                      </a:r>
                      <a:r>
                        <a:rPr dirty="0" lang="hi-IN"/>
                        <a:t> </a:t>
                      </a:r>
                      <a:endParaRPr dirty="0" lang="en-IN"/>
                    </a:p>
                  </a:txBody>
                </a:tc>
                <a:tc>
                  <a:txBody>
                    <a:bodyPr/>
                    <a:p>
                      <a:r>
                        <a:rPr dirty="0" sz="2000" lang="en-IN" err="1">
                          <a:effectLst/>
                          <a:latin typeface="Kruti Dev 010" pitchFamily="2" charset="0"/>
                          <a:ea typeface="Calibri" panose="020F0502020204030204" pitchFamily="34" charset="0"/>
                          <a:cs typeface="Mangal" panose="02040503050203030202" pitchFamily="18" charset="0"/>
                        </a:rPr>
                        <a:t>cgqr</a:t>
                      </a:r>
                      <a:r>
                        <a:rPr dirty="0" sz="2000" lang="en-IN">
                          <a:effectLst/>
                          <a:latin typeface="Kruti Dev 010" pitchFamily="2" charset="0"/>
                          <a:ea typeface="Calibri" panose="020F0502020204030204" pitchFamily="34" charset="0"/>
                          <a:cs typeface="Mangal" panose="02040503050203030202" pitchFamily="18" charset="0"/>
                        </a:rPr>
                        <a:t> </a:t>
                      </a:r>
                      <a:r>
                        <a:rPr dirty="0" sz="2000" lang="en-IN" err="1">
                          <a:effectLst/>
                          <a:latin typeface="Kruti Dev 010" pitchFamily="2" charset="0"/>
                          <a:ea typeface="Calibri" panose="020F0502020204030204" pitchFamily="34" charset="0"/>
                          <a:cs typeface="Mangal" panose="02040503050203030202" pitchFamily="18" charset="0"/>
                        </a:rPr>
                        <a:t>tMkor</a:t>
                      </a:r>
                      <a:r>
                        <a:rPr dirty="0" sz="2000" lang="en-IN">
                          <a:effectLst/>
                          <a:latin typeface="Kruti Dev 010" pitchFamily="2" charset="0"/>
                          <a:ea typeface="Calibri" panose="020F0502020204030204" pitchFamily="34" charset="0"/>
                          <a:cs typeface="Mangal" panose="02040503050203030202" pitchFamily="18" charset="0"/>
                        </a:rPr>
                        <a:t> go;</a:t>
                      </a:r>
                      <a:endParaRPr dirty="0" sz="2000" lang="en-IN"/>
                    </a:p>
                  </a:txBody>
                </a:tc>
              </a:tr>
              <a:tr h="439243">
                <a:tc>
                  <a:txBody>
                    <a:bodyPr/>
                    <a:p>
                      <a:r>
                        <a:rPr dirty="0" lang="en-US"/>
                        <a:t>Nimadi (</a:t>
                      </a:r>
                      <a:r>
                        <a:rPr dirty="0" lang="hi-IN"/>
                        <a:t>निमाड़ी</a:t>
                      </a:r>
                      <a:r>
                        <a:rPr dirty="0" lang="en-US"/>
                        <a:t>)</a:t>
                      </a:r>
                      <a:endParaRPr dirty="0" lang="en-IN"/>
                    </a:p>
                  </a:txBody>
                </a:tc>
                <a:tc>
                  <a:txBody>
                    <a:bodyPr/>
                    <a:p>
                      <a:r>
                        <a:rPr dirty="0" lang="hi-IN"/>
                        <a:t>ख़ोब जाड़ो पड़ी रयो </a:t>
                      </a:r>
                      <a:endParaRPr dirty="0" lang="en-IN"/>
                    </a:p>
                  </a:txBody>
                </a:tc>
              </a:tr>
              <a:tr h="439243">
                <a:tc>
                  <a:txBody>
                    <a:bodyPr/>
                    <a:p>
                      <a:r>
                        <a:rPr dirty="0" lang="en-US"/>
                        <a:t>Bhili (</a:t>
                      </a:r>
                      <a:r>
                        <a:rPr dirty="0" lang="hi-IN"/>
                        <a:t>भीली</a:t>
                      </a:r>
                      <a:r>
                        <a:rPr dirty="0" lang="en-US"/>
                        <a:t>)</a:t>
                      </a:r>
                      <a:endParaRPr dirty="0" lang="en-IN"/>
                    </a:p>
                  </a:txBody>
                </a:tc>
                <a:tc>
                  <a:txBody>
                    <a:bodyPr/>
                    <a:p>
                      <a:r>
                        <a:rPr dirty="0" lang="hi-IN"/>
                        <a:t>जबर टाड बागी री </a:t>
                      </a:r>
                      <a:endParaRPr dirty="0" lang="en-IN"/>
                    </a:p>
                  </a:txBody>
                </a:tc>
              </a:tr>
              <a:tr h="469329">
                <a:tc>
                  <a:txBody>
                    <a:bodyPr/>
                    <a:p>
                      <a:r>
                        <a:rPr dirty="0" lang="en-US"/>
                        <a:t>G</a:t>
                      </a:r>
                      <a:r>
                        <a:rPr dirty="0" lang="hi-IN"/>
                        <a:t>o</a:t>
                      </a:r>
                      <a:r>
                        <a:rPr dirty="0" lang="en-US" err="1"/>
                        <a:t>ndi</a:t>
                      </a:r>
                      <a:r>
                        <a:rPr dirty="0" lang="en-US"/>
                        <a:t> (</a:t>
                      </a:r>
                      <a:r>
                        <a:rPr dirty="0" lang="hi-IN"/>
                        <a:t>गौंडी</a:t>
                      </a:r>
                      <a:r>
                        <a:rPr dirty="0" lang="en-US"/>
                        <a:t>)</a:t>
                      </a:r>
                      <a:r>
                        <a:rPr dirty="0" lang="hi-IN"/>
                        <a:t> </a:t>
                      </a:r>
                      <a:endParaRPr dirty="0" lang="en-IN"/>
                    </a:p>
                  </a:txBody>
                </a:tc>
                <a:tc>
                  <a:txBody>
                    <a:bodyPr/>
                    <a:p>
                      <a:r>
                        <a:rPr dirty="0" sz="2000" lang="en-IN" err="1">
                          <a:effectLst/>
                          <a:latin typeface="Kruti Dev 010" pitchFamily="2" charset="0"/>
                          <a:ea typeface="Calibri" panose="020F0502020204030204" pitchFamily="34" charset="0"/>
                          <a:cs typeface="Mangal" panose="02040503050203030202" pitchFamily="18" charset="0"/>
                        </a:rPr>
                        <a:t>ukdqu</a:t>
                      </a:r>
                      <a:r>
                        <a:rPr dirty="0" sz="2000" lang="en-IN">
                          <a:effectLst/>
                          <a:latin typeface="Kruti Dev 010" pitchFamily="2" charset="0"/>
                          <a:ea typeface="Calibri" panose="020F0502020204030204" pitchFamily="34" charset="0"/>
                          <a:cs typeface="Mangal" panose="02040503050203030202" pitchFamily="18" charset="0"/>
                        </a:rPr>
                        <a:t> </a:t>
                      </a:r>
                      <a:r>
                        <a:rPr dirty="0" sz="2000" lang="en-IN" err="1">
                          <a:effectLst/>
                          <a:latin typeface="Kruti Dev 010" pitchFamily="2" charset="0"/>
                          <a:ea typeface="Calibri" panose="020F0502020204030204" pitchFamily="34" charset="0"/>
                          <a:cs typeface="Mangal" panose="02040503050203030202" pitchFamily="18" charset="0"/>
                        </a:rPr>
                        <a:t>oYys</a:t>
                      </a:r>
                      <a:r>
                        <a:rPr dirty="0" sz="2000" lang="en-IN">
                          <a:effectLst/>
                          <a:latin typeface="Kruti Dev 010" pitchFamily="2" charset="0"/>
                          <a:ea typeface="Calibri" panose="020F0502020204030204" pitchFamily="34" charset="0"/>
                          <a:cs typeface="Mangal" panose="02040503050203030202" pitchFamily="18" charset="0"/>
                        </a:rPr>
                        <a:t> </a:t>
                      </a:r>
                      <a:r>
                        <a:rPr dirty="0" sz="2000" lang="en-IN" err="1">
                          <a:effectLst/>
                          <a:latin typeface="Kruti Dev 010" pitchFamily="2" charset="0"/>
                          <a:ea typeface="Calibri" panose="020F0502020204030204" pitchFamily="34" charset="0"/>
                          <a:cs typeface="Mangal" panose="02040503050203030202" pitchFamily="18" charset="0"/>
                        </a:rPr>
                        <a:t>lnhZ</a:t>
                      </a:r>
                      <a:r>
                        <a:rPr dirty="0" sz="2000" lang="en-IN">
                          <a:effectLst/>
                          <a:latin typeface="Kruti Dev 010" pitchFamily="2" charset="0"/>
                          <a:ea typeface="Calibri" panose="020F0502020204030204" pitchFamily="34" charset="0"/>
                          <a:cs typeface="Mangal" panose="02040503050203030202" pitchFamily="18" charset="0"/>
                        </a:rPr>
                        <a:t> </a:t>
                      </a:r>
                      <a:r>
                        <a:rPr dirty="0" sz="2000" lang="en-IN" err="1">
                          <a:effectLst/>
                          <a:latin typeface="Kruti Dev 010" pitchFamily="2" charset="0"/>
                          <a:ea typeface="Calibri" panose="020F0502020204030204" pitchFamily="34" charset="0"/>
                          <a:cs typeface="Mangal" panose="02040503050203030202" pitchFamily="18" charset="0"/>
                        </a:rPr>
                        <a:t>vkflrk</a:t>
                      </a:r>
                      <a:endParaRPr dirty="0" sz="2000" lang="en-IN"/>
                    </a:p>
                  </a:txBody>
                </a:tc>
              </a:tr>
            </a:tbl>
          </a:graphicData>
        </a:graphic>
      </p:graphicFrame>
      <p:pic>
        <p:nvPicPr>
          <p:cNvPr id="2097199" name="Picture 163" descr="Latest Ek Bharat Shreshtha Bharat Ebsb Has Been One - Bharat Jan Seva -  1127x1128 PNG Download - PNGkit"/>
          <p:cNvPicPr>
            <a:picLocks noChangeAspect="1" noChangeArrowheads="1"/>
          </p:cNvPicPr>
          <p:nvPr/>
        </p:nvPicPr>
        <p:blipFill>
          <a:blip xmlns:r="http://schemas.openxmlformats.org/officeDocument/2006/relationships" r:embed="rId1"/>
          <a:srcRect/>
          <a:stretch>
            <a:fillRect/>
          </a:stretch>
        </p:blipFill>
        <p:spPr bwMode="auto">
          <a:xfrm>
            <a:off x="10705514" y="0"/>
            <a:ext cx="1486486" cy="1243699"/>
          </a:xfrm>
          <a:prstGeom prst="rect"/>
          <a:noFill/>
        </p:spPr>
      </p:pic>
      <p:pic>
        <p:nvPicPr>
          <p:cNvPr id="2097200" name="Picture 6"/>
          <p:cNvPicPr>
            <a:picLocks noChangeAspect="1"/>
          </p:cNvPicPr>
          <p:nvPr/>
        </p:nvPicPr>
        <p:blipFill rotWithShape="1">
          <a:blip xmlns:r="http://schemas.openxmlformats.org/officeDocument/2006/relationships" r:embed="rId2"/>
          <a:srcRect l="12717" t="67396" r="13479"/>
          <a:stretch>
            <a:fillRect/>
          </a:stretch>
        </p:blipFill>
        <p:spPr>
          <a:xfrm>
            <a:off x="0" y="5224193"/>
            <a:ext cx="12192000" cy="1632134"/>
          </a:xfrm>
          <a:prstGeom prst="rect"/>
        </p:spPr>
      </p:pic>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41" name=""/>
        <p:cNvGrpSpPr/>
        <p:nvPr/>
      </p:nvGrpSpPr>
      <p:grpSpPr>
        <a:xfrm>
          <a:off x="0" y="0"/>
          <a:ext cx="0" cy="0"/>
          <a:chOff x="0" y="0"/>
          <a:chExt cx="0" cy="0"/>
        </a:xfrm>
      </p:grpSpPr>
      <p:graphicFrame>
        <p:nvGraphicFramePr>
          <p:cNvPr id="4194318" name="Table 5"/>
          <p:cNvGraphicFramePr>
            <a:graphicFrameLocks noGrp="1"/>
          </p:cNvGraphicFramePr>
          <p:nvPr/>
        </p:nvGraphicFramePr>
        <p:xfrm>
          <a:off x="822179" y="956603"/>
          <a:ext cx="8406228" cy="4164040"/>
        </p:xfrm>
        <a:graphic>
          <a:graphicData uri="http://schemas.openxmlformats.org/drawingml/2006/table">
            <a:tbl>
              <a:tblPr firstRow="1" bandRow="1">
                <a:tableStyleId>{5C22544A-7EE6-4342-B048-85BDC9FD1C3A}</a:tableStyleId>
              </a:tblPr>
              <a:tblGrid>
                <a:gridCol w="1812189"/>
                <a:gridCol w="6594039"/>
              </a:tblGrid>
              <a:tr h="446812">
                <a:tc>
                  <a:txBody>
                    <a:bodyPr/>
                    <a:p>
                      <a:r>
                        <a:rPr dirty="0" sz="2400" lang="en-IN"/>
                        <a:t>Hindi (</a:t>
                      </a:r>
                      <a:r>
                        <a:rPr dirty="0" sz="2400" lang="hi-IN"/>
                        <a:t>हिंदी)</a:t>
                      </a:r>
                      <a:endParaRPr dirty="0" sz="2400" lang="en-IN"/>
                    </a:p>
                  </a:txBody>
                </a:tc>
                <a:tc>
                  <a:txBody>
                    <a:bodyPr/>
                    <a:p>
                      <a:r>
                        <a:rPr dirty="0" sz="2500" lang="hi-IN"/>
                        <a:t>बहुत तेज़ धुप लग रही है</a:t>
                      </a:r>
                      <a:r>
                        <a:rPr dirty="0" lang="hi-IN"/>
                        <a:t> </a:t>
                      </a:r>
                    </a:p>
                  </a:txBody>
                </a:tc>
              </a:tr>
              <a:tr h="453018">
                <a:tc>
                  <a:txBody>
                    <a:bodyPr/>
                    <a:p>
                      <a:r>
                        <a:rPr dirty="0" lang="en-IN"/>
                        <a:t>English</a:t>
                      </a:r>
                      <a:r>
                        <a:rPr dirty="0" lang="hi-IN"/>
                        <a:t> (अंग्रेजी)</a:t>
                      </a:r>
                      <a:endParaRPr dirty="0" lang="en-IN"/>
                    </a:p>
                  </a:txBody>
                </a:tc>
                <a:tc>
                  <a:txBody>
                    <a:bodyPr/>
                    <a:p>
                      <a:r>
                        <a:rPr dirty="0" lang="hi-IN"/>
                        <a:t>It is very hot </a:t>
                      </a:r>
                      <a:endParaRPr dirty="0" lang="en-IN"/>
                    </a:p>
                  </a:txBody>
                </a:tc>
              </a:tr>
              <a:tr h="484046">
                <a:tc>
                  <a:txBody>
                    <a:bodyPr/>
                    <a:p>
                      <a:r>
                        <a:rPr dirty="0" lang="en-US" err="1"/>
                        <a:t>Malwi</a:t>
                      </a:r>
                      <a:r>
                        <a:rPr dirty="0" lang="en-US"/>
                        <a:t> (</a:t>
                      </a:r>
                      <a:r>
                        <a:rPr dirty="0" lang="hi-IN"/>
                        <a:t>मालवी</a:t>
                      </a:r>
                      <a:r>
                        <a:rPr dirty="0" lang="en-US"/>
                        <a:t>)</a:t>
                      </a:r>
                      <a:r>
                        <a:rPr dirty="0" lang="hi-IN"/>
                        <a:t> </a:t>
                      </a:r>
                    </a:p>
                  </a:txBody>
                </a:tc>
                <a:tc>
                  <a:txBody>
                    <a:bodyPr/>
                    <a:p>
                      <a:r>
                        <a:rPr dirty="0" sz="2000" lang="en-IN">
                          <a:effectLst/>
                          <a:latin typeface="Kruti Dev 010" pitchFamily="2" charset="0"/>
                          <a:ea typeface="Calibri" panose="020F0502020204030204" pitchFamily="34" charset="0"/>
                          <a:cs typeface="Mangal" panose="02040503050203030202" pitchFamily="18" charset="0"/>
                        </a:rPr>
                        <a:t>?</a:t>
                      </a:r>
                      <a:r>
                        <a:rPr dirty="0" sz="2000" lang="en-IN" err="1">
                          <a:effectLst/>
                          <a:latin typeface="Kruti Dev 010" pitchFamily="2" charset="0"/>
                          <a:ea typeface="Calibri" panose="020F0502020204030204" pitchFamily="34" charset="0"/>
                          <a:cs typeface="Mangal" panose="02040503050203030202" pitchFamily="18" charset="0"/>
                        </a:rPr>
                        <a:t>k.kksa</a:t>
                      </a:r>
                      <a:r>
                        <a:rPr dirty="0" sz="2000" lang="en-IN">
                          <a:effectLst/>
                          <a:latin typeface="Kruti Dev 010" pitchFamily="2" charset="0"/>
                          <a:ea typeface="Calibri" panose="020F0502020204030204" pitchFamily="34" charset="0"/>
                          <a:cs typeface="Mangal" panose="02040503050203030202" pitchFamily="18" charset="0"/>
                        </a:rPr>
                        <a:t> </a:t>
                      </a:r>
                      <a:r>
                        <a:rPr dirty="0" sz="2000" lang="en-IN" err="1">
                          <a:effectLst/>
                          <a:latin typeface="Kruti Dev 010" pitchFamily="2" charset="0"/>
                          <a:ea typeface="Calibri" panose="020F0502020204030204" pitchFamily="34" charset="0"/>
                          <a:cs typeface="Mangal" panose="02040503050203030202" pitchFamily="18" charset="0"/>
                        </a:rPr>
                        <a:t>rst</a:t>
                      </a:r>
                      <a:r>
                        <a:rPr dirty="0" sz="2000" lang="en-IN">
                          <a:effectLst/>
                          <a:latin typeface="Kruti Dev 010" pitchFamily="2" charset="0"/>
                          <a:ea typeface="Calibri" panose="020F0502020204030204" pitchFamily="34" charset="0"/>
                          <a:cs typeface="Mangal" panose="02040503050203030202" pitchFamily="18" charset="0"/>
                        </a:rPr>
                        <a:t> </a:t>
                      </a:r>
                      <a:r>
                        <a:rPr dirty="0" sz="2000" lang="en-IN" err="1">
                          <a:effectLst/>
                          <a:latin typeface="Kruti Dev 010" pitchFamily="2" charset="0"/>
                          <a:ea typeface="Calibri" panose="020F0502020204030204" pitchFamily="34" charset="0"/>
                          <a:cs typeface="Mangal" panose="02040503050203030202" pitchFamily="18" charset="0"/>
                        </a:rPr>
                        <a:t>rM+dks</a:t>
                      </a:r>
                      <a:r>
                        <a:rPr dirty="0" sz="2000" lang="en-IN">
                          <a:effectLst/>
                          <a:latin typeface="Kruti Dev 010" pitchFamily="2" charset="0"/>
                          <a:ea typeface="Calibri" panose="020F0502020204030204" pitchFamily="34" charset="0"/>
                          <a:cs typeface="Mangal" panose="02040503050203030202" pitchFamily="18" charset="0"/>
                        </a:rPr>
                        <a:t> </a:t>
                      </a:r>
                      <a:r>
                        <a:rPr dirty="0" sz="2000" lang="en-IN" err="1">
                          <a:effectLst/>
                          <a:latin typeface="Kruti Dev 010" pitchFamily="2" charset="0"/>
                          <a:ea typeface="Calibri" panose="020F0502020204030204" pitchFamily="34" charset="0"/>
                          <a:cs typeface="Mangal" panose="02040503050203030202" pitchFamily="18" charset="0"/>
                        </a:rPr>
                        <a:t>ykxhfj;ks</a:t>
                      </a:r>
                      <a:r>
                        <a:rPr dirty="0" sz="2000" lang="en-IN">
                          <a:effectLst/>
                          <a:latin typeface="Kruti Dev 010" pitchFamily="2" charset="0"/>
                          <a:ea typeface="Calibri" panose="020F0502020204030204" pitchFamily="34" charset="0"/>
                          <a:cs typeface="Mangal" panose="02040503050203030202" pitchFamily="18" charset="0"/>
                        </a:rPr>
                        <a:t> </a:t>
                      </a:r>
                      <a:r>
                        <a:rPr dirty="0" sz="2000" lang="en-IN" err="1">
                          <a:effectLst/>
                          <a:latin typeface="Kruti Dev 010" pitchFamily="2" charset="0"/>
                          <a:ea typeface="Calibri" panose="020F0502020204030204" pitchFamily="34" charset="0"/>
                          <a:cs typeface="Mangal" panose="02040503050203030202" pitchFamily="18" charset="0"/>
                        </a:rPr>
                        <a:t>gs</a:t>
                      </a:r>
                      <a:endParaRPr dirty="0" sz="2000" lang="en-IN"/>
                    </a:p>
                  </a:txBody>
                </a:tc>
              </a:tr>
              <a:tr h="484046">
                <a:tc>
                  <a:txBody>
                    <a:bodyPr/>
                    <a:p>
                      <a:r>
                        <a:rPr dirty="0" lang="en-US" err="1"/>
                        <a:t>Bundeli</a:t>
                      </a:r>
                      <a:r>
                        <a:rPr dirty="0" lang="en-US"/>
                        <a:t> (</a:t>
                      </a:r>
                      <a:r>
                        <a:rPr dirty="0" lang="hi-IN"/>
                        <a:t>बुन्देली</a:t>
                      </a:r>
                      <a:r>
                        <a:rPr dirty="0" lang="en-US"/>
                        <a:t>)</a:t>
                      </a:r>
                      <a:r>
                        <a:rPr dirty="0" lang="hi-IN"/>
                        <a:t> </a:t>
                      </a:r>
                      <a:endParaRPr dirty="0" lang="en-IN"/>
                    </a:p>
                  </a:txBody>
                </a:tc>
                <a:tc>
                  <a:txBody>
                    <a:bodyPr/>
                    <a:p>
                      <a:r>
                        <a:rPr dirty="0" sz="2000" lang="en-IN" err="1">
                          <a:effectLst/>
                          <a:latin typeface="Kruti Dev 010" pitchFamily="2" charset="0"/>
                          <a:ea typeface="Calibri" panose="020F0502020204030204" pitchFamily="34" charset="0"/>
                          <a:cs typeface="Mangal" panose="02040503050203030202" pitchFamily="18" charset="0"/>
                        </a:rPr>
                        <a:t>foykr</a:t>
                      </a:r>
                      <a:r>
                        <a:rPr dirty="0" sz="2000" lang="en-IN">
                          <a:effectLst/>
                          <a:latin typeface="Kruti Dev 010" pitchFamily="2" charset="0"/>
                          <a:ea typeface="Calibri" panose="020F0502020204030204" pitchFamily="34" charset="0"/>
                          <a:cs typeface="Mangal" panose="02040503050203030202" pitchFamily="18" charset="0"/>
                        </a:rPr>
                        <a:t> ?</a:t>
                      </a:r>
                      <a:r>
                        <a:rPr dirty="0" sz="2000" lang="en-IN" err="1">
                          <a:effectLst/>
                          <a:latin typeface="Kruti Dev 010" pitchFamily="2" charset="0"/>
                          <a:ea typeface="Calibri" panose="020F0502020204030204" pitchFamily="34" charset="0"/>
                          <a:cs typeface="Mangal" panose="02040503050203030202" pitchFamily="18" charset="0"/>
                        </a:rPr>
                        <a:t>kkekS</a:t>
                      </a:r>
                      <a:r>
                        <a:rPr dirty="0" sz="2000" lang="en-IN">
                          <a:effectLst/>
                          <a:latin typeface="Kruti Dev 010" pitchFamily="2" charset="0"/>
                          <a:ea typeface="Calibri" panose="020F0502020204030204" pitchFamily="34" charset="0"/>
                          <a:cs typeface="Mangal" panose="02040503050203030202" pitchFamily="18" charset="0"/>
                        </a:rPr>
                        <a:t> </a:t>
                      </a:r>
                      <a:r>
                        <a:rPr dirty="0" sz="2000" lang="en-IN" err="1">
                          <a:effectLst/>
                          <a:latin typeface="Kruti Dev 010" pitchFamily="2" charset="0"/>
                          <a:ea typeface="Calibri" panose="020F0502020204030204" pitchFamily="34" charset="0"/>
                          <a:cs typeface="Mangal" panose="02040503050203030202" pitchFamily="18" charset="0"/>
                        </a:rPr>
                        <a:t>yx</a:t>
                      </a:r>
                      <a:r>
                        <a:rPr dirty="0" sz="2000" lang="en-IN">
                          <a:effectLst/>
                          <a:latin typeface="Kruti Dev 010" pitchFamily="2" charset="0"/>
                          <a:ea typeface="Calibri" panose="020F0502020204030204" pitchFamily="34" charset="0"/>
                          <a:cs typeface="Mangal" panose="02040503050203030202" pitchFamily="18" charset="0"/>
                        </a:rPr>
                        <a:t> </a:t>
                      </a:r>
                      <a:r>
                        <a:rPr dirty="0" sz="2000" lang="en-IN" err="1">
                          <a:effectLst/>
                          <a:latin typeface="Kruti Dev 010" pitchFamily="2" charset="0"/>
                          <a:ea typeface="Calibri" panose="020F0502020204030204" pitchFamily="34" charset="0"/>
                          <a:cs typeface="Mangal" panose="02040503050203030202" pitchFamily="18" charset="0"/>
                        </a:rPr>
                        <a:t>j;kSA</a:t>
                      </a:r>
                      <a:endParaRPr dirty="0" sz="2000" lang="en-IN">
                        <a:latin typeface="Kruti Dev 010" pitchFamily="2" charset="0"/>
                      </a:endParaRPr>
                    </a:p>
                  </a:txBody>
                </a:tc>
              </a:tr>
              <a:tr h="453018">
                <a:tc>
                  <a:txBody>
                    <a:bodyPr/>
                    <a:p>
                      <a:r>
                        <a:rPr dirty="0" lang="en-US"/>
                        <a:t>Bagheli (</a:t>
                      </a:r>
                      <a:r>
                        <a:rPr dirty="0" lang="hi-IN"/>
                        <a:t>बघेली</a:t>
                      </a:r>
                      <a:r>
                        <a:rPr dirty="0" lang="en-US"/>
                        <a:t>)</a:t>
                      </a:r>
                      <a:r>
                        <a:rPr dirty="0" lang="hi-IN"/>
                        <a:t> </a:t>
                      </a:r>
                      <a:endParaRPr dirty="0" lang="en-IN"/>
                    </a:p>
                  </a:txBody>
                </a:tc>
                <a:tc>
                  <a:txBody>
                    <a:bodyPr/>
                    <a:p>
                      <a:r>
                        <a:rPr dirty="0" sz="2000" lang="en-IN">
                          <a:effectLst/>
                          <a:latin typeface="Kruti Dev 010" pitchFamily="2" charset="0"/>
                          <a:ea typeface="Calibri" panose="020F0502020204030204" pitchFamily="34" charset="0"/>
                          <a:cs typeface="Mangal" panose="02040503050203030202" pitchFamily="18" charset="0"/>
                        </a:rPr>
                        <a:t>?</a:t>
                      </a:r>
                      <a:r>
                        <a:rPr dirty="0" sz="2000" lang="en-IN" err="1">
                          <a:effectLst/>
                          <a:latin typeface="Kruti Dev 010" pitchFamily="2" charset="0"/>
                          <a:ea typeface="Calibri" panose="020F0502020204030204" pitchFamily="34" charset="0"/>
                          <a:cs typeface="Mangal" panose="02040503050203030202" pitchFamily="18" charset="0"/>
                        </a:rPr>
                        <a:t>kke</a:t>
                      </a:r>
                      <a:r>
                        <a:rPr dirty="0" sz="2000" lang="en-IN">
                          <a:effectLst/>
                          <a:latin typeface="Kruti Dev 010" pitchFamily="2" charset="0"/>
                          <a:ea typeface="Calibri" panose="020F0502020204030204" pitchFamily="34" charset="0"/>
                          <a:cs typeface="Mangal" panose="02040503050203030202" pitchFamily="18" charset="0"/>
                        </a:rPr>
                        <a:t> </a:t>
                      </a:r>
                      <a:r>
                        <a:rPr dirty="0" sz="2000" lang="en-IN" err="1">
                          <a:effectLst/>
                          <a:latin typeface="Kruti Dev 010" pitchFamily="2" charset="0"/>
                          <a:ea typeface="Calibri" panose="020F0502020204030204" pitchFamily="34" charset="0"/>
                          <a:cs typeface="Mangal" panose="02040503050203030202" pitchFamily="18" charset="0"/>
                        </a:rPr>
                        <a:t>cgqr</a:t>
                      </a:r>
                      <a:r>
                        <a:rPr dirty="0" sz="2000" lang="en-IN">
                          <a:effectLst/>
                          <a:latin typeface="Kruti Dev 010" pitchFamily="2" charset="0"/>
                          <a:ea typeface="Calibri" panose="020F0502020204030204" pitchFamily="34" charset="0"/>
                          <a:cs typeface="Mangal" panose="02040503050203030202" pitchFamily="18" charset="0"/>
                        </a:rPr>
                        <a:t> </a:t>
                      </a:r>
                      <a:r>
                        <a:rPr dirty="0" sz="2000" lang="en-IN" err="1">
                          <a:effectLst/>
                          <a:latin typeface="Kruti Dev 010" pitchFamily="2" charset="0"/>
                          <a:ea typeface="Calibri" panose="020F0502020204030204" pitchFamily="34" charset="0"/>
                          <a:cs typeface="Mangal" panose="02040503050203030202" pitchFamily="18" charset="0"/>
                        </a:rPr>
                        <a:t>rst</a:t>
                      </a:r>
                      <a:r>
                        <a:rPr dirty="0" sz="2000" lang="en-IN">
                          <a:effectLst/>
                          <a:latin typeface="Kruti Dev 010" pitchFamily="2" charset="0"/>
                          <a:ea typeface="Calibri" panose="020F0502020204030204" pitchFamily="34" charset="0"/>
                          <a:cs typeface="Mangal" panose="02040503050203030202" pitchFamily="18" charset="0"/>
                        </a:rPr>
                        <a:t> go; </a:t>
                      </a:r>
                      <a:endParaRPr dirty="0" sz="2000" lang="en-IN"/>
                    </a:p>
                  </a:txBody>
                </a:tc>
              </a:tr>
              <a:tr h="453018">
                <a:tc>
                  <a:txBody>
                    <a:bodyPr/>
                    <a:p>
                      <a:r>
                        <a:rPr dirty="0" lang="en-US"/>
                        <a:t>Nimadi (</a:t>
                      </a:r>
                      <a:r>
                        <a:rPr dirty="0" lang="hi-IN"/>
                        <a:t>निमाड़ी</a:t>
                      </a:r>
                      <a:r>
                        <a:rPr dirty="0" lang="en-US"/>
                        <a:t>)</a:t>
                      </a:r>
                      <a:endParaRPr dirty="0" lang="en-IN"/>
                    </a:p>
                  </a:txBody>
                </a:tc>
                <a:tc>
                  <a:txBody>
                    <a:bodyPr/>
                    <a:p>
                      <a:r>
                        <a:rPr dirty="0" lang="hi-IN"/>
                        <a:t>ख़ौब घाम लगी रयो</a:t>
                      </a:r>
                      <a:endParaRPr dirty="0" lang="en-IN"/>
                    </a:p>
                  </a:txBody>
                </a:tc>
              </a:tr>
              <a:tr h="453018">
                <a:tc>
                  <a:txBody>
                    <a:bodyPr/>
                    <a:p>
                      <a:r>
                        <a:rPr dirty="0" lang="en-US"/>
                        <a:t>Bhili (</a:t>
                      </a:r>
                      <a:r>
                        <a:rPr dirty="0" lang="hi-IN"/>
                        <a:t>भीली</a:t>
                      </a:r>
                      <a:r>
                        <a:rPr dirty="0" lang="en-US"/>
                        <a:t>)</a:t>
                      </a:r>
                      <a:endParaRPr dirty="0" lang="en-IN"/>
                    </a:p>
                  </a:txBody>
                </a:tc>
                <a:tc>
                  <a:txBody>
                    <a:bodyPr/>
                    <a:p>
                      <a:r>
                        <a:rPr dirty="0" lang="hi-IN"/>
                        <a:t>जबर जोर सी तोप लागी रो </a:t>
                      </a:r>
                      <a:endParaRPr dirty="0" lang="en-IN"/>
                    </a:p>
                  </a:txBody>
                </a:tc>
              </a:tr>
              <a:tr h="484046">
                <a:tc>
                  <a:txBody>
                    <a:bodyPr/>
                    <a:p>
                      <a:r>
                        <a:rPr dirty="0" lang="en-US"/>
                        <a:t>G</a:t>
                      </a:r>
                      <a:r>
                        <a:rPr dirty="0" lang="hi-IN"/>
                        <a:t>o</a:t>
                      </a:r>
                      <a:r>
                        <a:rPr dirty="0" lang="en-US" err="1"/>
                        <a:t>ndi</a:t>
                      </a:r>
                      <a:r>
                        <a:rPr dirty="0" lang="en-US"/>
                        <a:t> (</a:t>
                      </a:r>
                      <a:r>
                        <a:rPr dirty="0" lang="hi-IN"/>
                        <a:t>गौंडी</a:t>
                      </a:r>
                      <a:r>
                        <a:rPr dirty="0" lang="en-US"/>
                        <a:t>)</a:t>
                      </a:r>
                      <a:r>
                        <a:rPr dirty="0" lang="hi-IN"/>
                        <a:t> </a:t>
                      </a:r>
                      <a:endParaRPr dirty="0" lang="en-IN"/>
                    </a:p>
                  </a:txBody>
                </a:tc>
                <a:tc>
                  <a:txBody>
                    <a:bodyPr/>
                    <a:p>
                      <a:r>
                        <a:rPr dirty="0" sz="2000" lang="en-IN" err="1">
                          <a:effectLst/>
                          <a:latin typeface="Kruti Dev 010" pitchFamily="2" charset="0"/>
                          <a:ea typeface="Calibri" panose="020F0502020204030204" pitchFamily="34" charset="0"/>
                          <a:cs typeface="Mangal" panose="02040503050203030202" pitchFamily="18" charset="0"/>
                        </a:rPr>
                        <a:t>cslbZ</a:t>
                      </a:r>
                      <a:r>
                        <a:rPr dirty="0" sz="2000" lang="en-IN">
                          <a:effectLst/>
                          <a:latin typeface="Kruti Dev 010" pitchFamily="2" charset="0"/>
                          <a:ea typeface="Calibri" panose="020F0502020204030204" pitchFamily="34" charset="0"/>
                          <a:cs typeface="Mangal" panose="02040503050203030202" pitchFamily="18" charset="0"/>
                        </a:rPr>
                        <a:t> d:j </a:t>
                      </a:r>
                      <a:r>
                        <a:rPr dirty="0" sz="2000" lang="en-IN" err="1">
                          <a:effectLst/>
                          <a:latin typeface="Kruti Dev 010" pitchFamily="2" charset="0"/>
                          <a:ea typeface="Calibri" panose="020F0502020204030204" pitchFamily="34" charset="0"/>
                          <a:cs typeface="Mangal" panose="02040503050203030202" pitchFamily="18" charset="0"/>
                        </a:rPr>
                        <a:t>vLrhrk</a:t>
                      </a:r>
                      <a:endParaRPr dirty="0" sz="2000" lang="en-IN"/>
                    </a:p>
                  </a:txBody>
                </a:tc>
              </a:tr>
            </a:tbl>
          </a:graphicData>
        </a:graphic>
      </p:graphicFrame>
      <p:pic>
        <p:nvPicPr>
          <p:cNvPr id="2097201" name="Picture 163" descr="Latest Ek Bharat Shreshtha Bharat Ebsb Has Been One - Bharat Jan Seva -  1127x1128 PNG Download - PNGkit"/>
          <p:cNvPicPr>
            <a:picLocks noChangeAspect="1" noChangeArrowheads="1"/>
          </p:cNvPicPr>
          <p:nvPr/>
        </p:nvPicPr>
        <p:blipFill>
          <a:blip xmlns:r="http://schemas.openxmlformats.org/officeDocument/2006/relationships" r:embed="rId1"/>
          <a:srcRect/>
          <a:stretch>
            <a:fillRect/>
          </a:stretch>
        </p:blipFill>
        <p:spPr bwMode="auto">
          <a:xfrm>
            <a:off x="10705514" y="0"/>
            <a:ext cx="1486486" cy="1243699"/>
          </a:xfrm>
          <a:prstGeom prst="rect"/>
          <a:noFill/>
        </p:spPr>
      </p:pic>
      <p:pic>
        <p:nvPicPr>
          <p:cNvPr id="2097202" name="Picture 6"/>
          <p:cNvPicPr>
            <a:picLocks noChangeAspect="1"/>
          </p:cNvPicPr>
          <p:nvPr/>
        </p:nvPicPr>
        <p:blipFill rotWithShape="1">
          <a:blip xmlns:r="http://schemas.openxmlformats.org/officeDocument/2006/relationships" r:embed="rId2"/>
          <a:srcRect l="12717" t="67396" r="13479"/>
          <a:stretch>
            <a:fillRect/>
          </a:stretch>
        </p:blipFill>
        <p:spPr>
          <a:xfrm>
            <a:off x="0" y="5224193"/>
            <a:ext cx="12192000" cy="1632134"/>
          </a:xfrm>
          <a:prstGeom prst="rect"/>
        </p:spPr>
      </p:pic>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42" name=""/>
        <p:cNvGrpSpPr/>
        <p:nvPr/>
      </p:nvGrpSpPr>
      <p:grpSpPr>
        <a:xfrm>
          <a:off x="0" y="0"/>
          <a:ext cx="0" cy="0"/>
          <a:chOff x="0" y="0"/>
          <a:chExt cx="0" cy="0"/>
        </a:xfrm>
      </p:grpSpPr>
      <p:graphicFrame>
        <p:nvGraphicFramePr>
          <p:cNvPr id="4194319" name="Table 5"/>
          <p:cNvGraphicFramePr>
            <a:graphicFrameLocks noGrp="1"/>
          </p:cNvGraphicFramePr>
          <p:nvPr/>
        </p:nvGraphicFramePr>
        <p:xfrm>
          <a:off x="639298" y="900332"/>
          <a:ext cx="8659446" cy="4360985"/>
        </p:xfrm>
        <a:graphic>
          <a:graphicData uri="http://schemas.openxmlformats.org/drawingml/2006/table">
            <a:tbl>
              <a:tblPr firstRow="1" bandRow="1">
                <a:tableStyleId>{5C22544A-7EE6-4342-B048-85BDC9FD1C3A}</a:tableStyleId>
              </a:tblPr>
              <a:tblGrid>
                <a:gridCol w="1866776"/>
                <a:gridCol w="6792670"/>
              </a:tblGrid>
              <a:tr h="467945">
                <a:tc>
                  <a:txBody>
                    <a:bodyPr/>
                    <a:p>
                      <a:r>
                        <a:rPr dirty="0" sz="2400" lang="en-IN"/>
                        <a:t>Hindi (</a:t>
                      </a:r>
                      <a:r>
                        <a:rPr dirty="0" sz="2400" lang="hi-IN"/>
                        <a:t>हिंदी)</a:t>
                      </a:r>
                      <a:endParaRPr dirty="0" sz="2400" lang="en-IN"/>
                    </a:p>
                  </a:txBody>
                </a:tc>
                <a:tc>
                  <a:txBody>
                    <a:bodyPr/>
                    <a:p>
                      <a:r>
                        <a:rPr dirty="0" sz="2400" lang="hi-IN"/>
                        <a:t>तुम उसको जानते हो क्या</a:t>
                      </a:r>
                      <a:r>
                        <a:rPr dirty="0" lang="hi-IN"/>
                        <a:t> </a:t>
                      </a:r>
                    </a:p>
                  </a:txBody>
                </a:tc>
              </a:tr>
              <a:tr h="474444">
                <a:tc>
                  <a:txBody>
                    <a:bodyPr/>
                    <a:p>
                      <a:r>
                        <a:rPr dirty="0" lang="en-IN"/>
                        <a:t>English</a:t>
                      </a:r>
                      <a:r>
                        <a:rPr dirty="0" lang="hi-IN"/>
                        <a:t> (अंग्रेजी)</a:t>
                      </a:r>
                      <a:endParaRPr dirty="0" lang="en-IN"/>
                    </a:p>
                  </a:txBody>
                </a:tc>
                <a:tc>
                  <a:txBody>
                    <a:bodyPr/>
                    <a:p>
                      <a:r>
                        <a:rPr dirty="0" lang="hi-IN"/>
                        <a:t>Do you know him </a:t>
                      </a:r>
                      <a:endParaRPr dirty="0" lang="en-IN"/>
                    </a:p>
                  </a:txBody>
                </a:tc>
              </a:tr>
              <a:tr h="506940">
                <a:tc>
                  <a:txBody>
                    <a:bodyPr/>
                    <a:p>
                      <a:r>
                        <a:rPr dirty="0" lang="en-US" err="1"/>
                        <a:t>Malwi</a:t>
                      </a:r>
                      <a:r>
                        <a:rPr dirty="0" lang="en-US"/>
                        <a:t> (</a:t>
                      </a:r>
                      <a:r>
                        <a:rPr dirty="0" lang="hi-IN"/>
                        <a:t>मालवी</a:t>
                      </a:r>
                      <a:r>
                        <a:rPr dirty="0" lang="en-US"/>
                        <a:t>)</a:t>
                      </a:r>
                      <a:r>
                        <a:rPr dirty="0" lang="hi-IN"/>
                        <a:t> </a:t>
                      </a:r>
                    </a:p>
                  </a:txBody>
                </a:tc>
                <a:tc>
                  <a:txBody>
                    <a:bodyPr/>
                    <a:p>
                      <a:r>
                        <a:rPr dirty="0" sz="2000" lang="en-IN">
                          <a:effectLst/>
                          <a:latin typeface="Kruti Dev 010" pitchFamily="2" charset="0"/>
                          <a:ea typeface="Calibri" panose="020F0502020204030204" pitchFamily="34" charset="0"/>
                          <a:cs typeface="Mangal" panose="02040503050203030202" pitchFamily="18" charset="0"/>
                        </a:rPr>
                        <a:t>re ouds </a:t>
                      </a:r>
                      <a:r>
                        <a:rPr dirty="0" sz="2000" lang="en-IN" err="1">
                          <a:effectLst/>
                          <a:latin typeface="Kruti Dev 010" pitchFamily="2" charset="0"/>
                          <a:ea typeface="Calibri" panose="020F0502020204030204" pitchFamily="34" charset="0"/>
                          <a:cs typeface="Mangal" panose="02040503050203030202" pitchFamily="18" charset="0"/>
                        </a:rPr>
                        <a:t>tkuks</a:t>
                      </a:r>
                      <a:r>
                        <a:rPr dirty="0" sz="2000" lang="en-IN">
                          <a:effectLst/>
                          <a:latin typeface="Kruti Dev 010" pitchFamily="2" charset="0"/>
                          <a:ea typeface="Calibri" panose="020F0502020204030204" pitchFamily="34" charset="0"/>
                          <a:cs typeface="Mangal" panose="02040503050203030202" pitchFamily="18" charset="0"/>
                        </a:rPr>
                        <a:t> </a:t>
                      </a:r>
                      <a:r>
                        <a:rPr dirty="0" sz="2000" lang="en-IN" err="1">
                          <a:effectLst/>
                          <a:latin typeface="Kruti Dev 010" pitchFamily="2" charset="0"/>
                          <a:ea typeface="Calibri" panose="020F0502020204030204" pitchFamily="34" charset="0"/>
                          <a:cs typeface="Mangal" panose="02040503050203030202" pitchFamily="18" charset="0"/>
                        </a:rPr>
                        <a:t>gks</a:t>
                      </a:r>
                      <a:r>
                        <a:rPr dirty="0" sz="2000" lang="en-IN">
                          <a:effectLst/>
                          <a:latin typeface="Kruti Dev 010" pitchFamily="2" charset="0"/>
                          <a:ea typeface="Calibri" panose="020F0502020204030204" pitchFamily="34" charset="0"/>
                          <a:cs typeface="Mangal" panose="02040503050203030202" pitchFamily="18" charset="0"/>
                        </a:rPr>
                        <a:t> </a:t>
                      </a:r>
                      <a:r>
                        <a:rPr dirty="0" sz="2000" lang="en-IN" err="1">
                          <a:effectLst/>
                          <a:latin typeface="Kruti Dev 010" pitchFamily="2" charset="0"/>
                          <a:ea typeface="Calibri" panose="020F0502020204030204" pitchFamily="34" charset="0"/>
                          <a:cs typeface="Mangal" panose="02040503050203030202" pitchFamily="18" charset="0"/>
                        </a:rPr>
                        <a:t>dÃ</a:t>
                      </a:r>
                      <a:r>
                        <a:rPr dirty="0" sz="2000" lang="en-IN">
                          <a:effectLst/>
                          <a:latin typeface="Kruti Dev 010" pitchFamily="2" charset="0"/>
                          <a:ea typeface="Calibri" panose="020F0502020204030204" pitchFamily="34" charset="0"/>
                          <a:cs typeface="Mangal" panose="02040503050203030202" pitchFamily="18" charset="0"/>
                        </a:rPr>
                        <a:t> </a:t>
                      </a:r>
                      <a:endParaRPr dirty="0" sz="2000" lang="en-IN"/>
                    </a:p>
                  </a:txBody>
                </a:tc>
              </a:tr>
              <a:tr h="506940">
                <a:tc>
                  <a:txBody>
                    <a:bodyPr/>
                    <a:p>
                      <a:r>
                        <a:rPr dirty="0" lang="en-US" err="1"/>
                        <a:t>Bundeli</a:t>
                      </a:r>
                      <a:r>
                        <a:rPr dirty="0" lang="en-US"/>
                        <a:t> (</a:t>
                      </a:r>
                      <a:r>
                        <a:rPr dirty="0" lang="hi-IN"/>
                        <a:t>बुन्देली</a:t>
                      </a:r>
                      <a:r>
                        <a:rPr dirty="0" lang="en-US"/>
                        <a:t>)</a:t>
                      </a:r>
                      <a:r>
                        <a:rPr dirty="0" lang="hi-IN"/>
                        <a:t> </a:t>
                      </a:r>
                      <a:endParaRPr dirty="0" lang="en-IN"/>
                    </a:p>
                  </a:txBody>
                </a:tc>
                <a:tc>
                  <a:txBody>
                    <a:bodyPr/>
                    <a:p>
                      <a:r>
                        <a:rPr dirty="0" sz="2000" lang="en-IN">
                          <a:effectLst/>
                          <a:latin typeface="Kruti Dev 010" pitchFamily="2" charset="0"/>
                          <a:ea typeface="Calibri" panose="020F0502020204030204" pitchFamily="34" charset="0"/>
                          <a:cs typeface="Mangal" panose="02040503050203030202" pitchFamily="18" charset="0"/>
                        </a:rPr>
                        <a:t>dk; </a:t>
                      </a:r>
                      <a:r>
                        <a:rPr dirty="0" sz="2000" lang="en-IN" err="1">
                          <a:effectLst/>
                          <a:latin typeface="Kruti Dev 010" pitchFamily="2" charset="0"/>
                          <a:ea typeface="Calibri" panose="020F0502020204030204" pitchFamily="34" charset="0"/>
                          <a:cs typeface="Mangal" panose="02040503050203030202" pitchFamily="18" charset="0"/>
                        </a:rPr>
                        <a:t>rqe</a:t>
                      </a:r>
                      <a:r>
                        <a:rPr dirty="0" sz="2000" lang="en-IN">
                          <a:effectLst/>
                          <a:latin typeface="Kruti Dev 010" pitchFamily="2" charset="0"/>
                          <a:ea typeface="Calibri" panose="020F0502020204030204" pitchFamily="34" charset="0"/>
                          <a:cs typeface="Mangal" panose="02040503050203030202" pitchFamily="18" charset="0"/>
                        </a:rPr>
                        <a:t> </a:t>
                      </a:r>
                      <a:r>
                        <a:rPr dirty="0" sz="2000" lang="en-IN" err="1">
                          <a:effectLst/>
                          <a:latin typeface="Kruti Dev 010" pitchFamily="2" charset="0"/>
                          <a:ea typeface="Calibri" panose="020F0502020204030204" pitchFamily="34" charset="0"/>
                          <a:cs typeface="Mangal" panose="02040503050203030202" pitchFamily="18" charset="0"/>
                        </a:rPr>
                        <a:t>m;s</a:t>
                      </a:r>
                      <a:r>
                        <a:rPr dirty="0" sz="2000" lang="en-IN">
                          <a:effectLst/>
                          <a:latin typeface="Kruti Dev 010" pitchFamily="2" charset="0"/>
                          <a:ea typeface="Calibri" panose="020F0502020204030204" pitchFamily="34" charset="0"/>
                          <a:cs typeface="Mangal" panose="02040503050203030202" pitchFamily="18" charset="0"/>
                        </a:rPr>
                        <a:t> </a:t>
                      </a:r>
                      <a:r>
                        <a:rPr dirty="0" sz="2000" lang="en-IN" err="1">
                          <a:effectLst/>
                          <a:latin typeface="Kruti Dev 010" pitchFamily="2" charset="0"/>
                          <a:ea typeface="Calibri" panose="020F0502020204030204" pitchFamily="34" charset="0"/>
                          <a:cs typeface="Mangal" panose="02040503050203030202" pitchFamily="18" charset="0"/>
                        </a:rPr>
                        <a:t>fpur</a:t>
                      </a:r>
                      <a:r>
                        <a:rPr dirty="0" sz="2000" lang="en-IN">
                          <a:effectLst/>
                          <a:latin typeface="Kruti Dev 010" pitchFamily="2" charset="0"/>
                          <a:ea typeface="Calibri" panose="020F0502020204030204" pitchFamily="34" charset="0"/>
                          <a:cs typeface="Mangal" panose="02040503050203030202" pitchFamily="18" charset="0"/>
                        </a:rPr>
                        <a:t> </a:t>
                      </a:r>
                      <a:r>
                        <a:rPr dirty="0" sz="2000" lang="en-IN" err="1">
                          <a:effectLst/>
                          <a:latin typeface="Kruti Dev 010" pitchFamily="2" charset="0"/>
                          <a:ea typeface="Calibri" panose="020F0502020204030204" pitchFamily="34" charset="0"/>
                          <a:cs typeface="Mangal" panose="02040503050203030202" pitchFamily="18" charset="0"/>
                        </a:rPr>
                        <a:t>gks</a:t>
                      </a:r>
                      <a:r>
                        <a:rPr dirty="0" sz="2000" lang="en-IN">
                          <a:effectLst/>
                          <a:latin typeface="Kruti Dev 010" pitchFamily="2" charset="0"/>
                          <a:ea typeface="Calibri" panose="020F0502020204030204" pitchFamily="34" charset="0"/>
                          <a:cs typeface="Mangal" panose="02040503050203030202" pitchFamily="18" charset="0"/>
                        </a:rPr>
                        <a:t> </a:t>
                      </a:r>
                      <a:r>
                        <a:rPr dirty="0" sz="2000" lang="en-IN" err="1">
                          <a:effectLst/>
                          <a:latin typeface="Kruti Dev 010" pitchFamily="2" charset="0"/>
                          <a:ea typeface="Calibri" panose="020F0502020204030204" pitchFamily="34" charset="0"/>
                          <a:cs typeface="Mangal" panose="02040503050203030202" pitchFamily="18" charset="0"/>
                        </a:rPr>
                        <a:t>dkA</a:t>
                      </a:r>
                      <a:endParaRPr dirty="0" sz="2000" lang="en-IN">
                        <a:latin typeface="Kruti Dev 010" pitchFamily="2" charset="0"/>
                      </a:endParaRPr>
                    </a:p>
                  </a:txBody>
                </a:tc>
              </a:tr>
              <a:tr h="474444">
                <a:tc>
                  <a:txBody>
                    <a:bodyPr/>
                    <a:p>
                      <a:r>
                        <a:rPr dirty="0" lang="en-US"/>
                        <a:t>Bagheli (</a:t>
                      </a:r>
                      <a:r>
                        <a:rPr dirty="0" lang="hi-IN"/>
                        <a:t>बघेली</a:t>
                      </a:r>
                      <a:r>
                        <a:rPr dirty="0" lang="en-US"/>
                        <a:t>)</a:t>
                      </a:r>
                      <a:r>
                        <a:rPr dirty="0" lang="hi-IN"/>
                        <a:t> </a:t>
                      </a:r>
                      <a:endParaRPr dirty="0" lang="en-IN"/>
                    </a:p>
                  </a:txBody>
                </a:tc>
                <a:tc>
                  <a:txBody>
                    <a:bodyPr/>
                    <a:p>
                      <a:r>
                        <a:rPr dirty="0" sz="2000" lang="en-IN" err="1">
                          <a:effectLst/>
                          <a:latin typeface="Kruti Dev 010" pitchFamily="2" charset="0"/>
                          <a:ea typeface="Calibri" panose="020F0502020204030204" pitchFamily="34" charset="0"/>
                          <a:cs typeface="Mangal" panose="02040503050203030202" pitchFamily="18" charset="0"/>
                        </a:rPr>
                        <a:t>Viuk</a:t>
                      </a:r>
                      <a:r>
                        <a:rPr dirty="0" sz="2000" lang="en-IN">
                          <a:effectLst/>
                          <a:latin typeface="Kruti Dev 010" pitchFamily="2" charset="0"/>
                          <a:ea typeface="Calibri" panose="020F0502020204030204" pitchFamily="34" charset="0"/>
                          <a:cs typeface="Mangal" panose="02040503050203030202" pitchFamily="18" charset="0"/>
                        </a:rPr>
                        <a:t> </a:t>
                      </a:r>
                      <a:r>
                        <a:rPr dirty="0" sz="2000" lang="en-IN" err="1">
                          <a:effectLst/>
                          <a:latin typeface="Kruti Dev 010" pitchFamily="2" charset="0"/>
                          <a:ea typeface="Calibri" panose="020F0502020204030204" pitchFamily="34" charset="0"/>
                          <a:cs typeface="Mangal" panose="02040503050203030202" pitchFamily="18" charset="0"/>
                        </a:rPr>
                        <a:t>mugh</a:t>
                      </a:r>
                      <a:r>
                        <a:rPr dirty="0" sz="2000" lang="en-IN">
                          <a:effectLst/>
                          <a:latin typeface="Kruti Dev 010" pitchFamily="2" charset="0"/>
                          <a:ea typeface="Calibri" panose="020F0502020204030204" pitchFamily="34" charset="0"/>
                          <a:cs typeface="Mangal" panose="02040503050203030202" pitchFamily="18" charset="0"/>
                        </a:rPr>
                        <a:t> </a:t>
                      </a:r>
                      <a:r>
                        <a:rPr dirty="0" sz="2000" lang="en-IN" err="1">
                          <a:effectLst/>
                          <a:latin typeface="Kruti Dev 010" pitchFamily="2" charset="0"/>
                          <a:ea typeface="Calibri" panose="020F0502020204030204" pitchFamily="34" charset="0"/>
                          <a:cs typeface="Mangal" panose="02040503050203030202" pitchFamily="18" charset="0"/>
                        </a:rPr>
                        <a:t>tkfur</a:t>
                      </a:r>
                      <a:r>
                        <a:rPr dirty="0" sz="2000" lang="en-IN">
                          <a:effectLst/>
                          <a:latin typeface="Kruti Dev 010" pitchFamily="2" charset="0"/>
                          <a:ea typeface="Calibri" panose="020F0502020204030204" pitchFamily="34" charset="0"/>
                          <a:cs typeface="Mangal" panose="02040503050203030202" pitchFamily="18" charset="0"/>
                        </a:rPr>
                        <a:t> </a:t>
                      </a:r>
                      <a:r>
                        <a:rPr dirty="0" sz="2000" lang="en-IN" err="1">
                          <a:effectLst/>
                          <a:latin typeface="Kruti Dev 010" pitchFamily="2" charset="0"/>
                          <a:ea typeface="Calibri" panose="020F0502020204030204" pitchFamily="34" charset="0"/>
                          <a:cs typeface="Mangal" panose="02040503050203030202" pitchFamily="18" charset="0"/>
                        </a:rPr>
                        <a:t>g;u</a:t>
                      </a:r>
                      <a:r>
                        <a:rPr dirty="0" sz="2000" lang="en-IN">
                          <a:effectLst/>
                          <a:latin typeface="Kruti Dev 010" pitchFamily="2" charset="0"/>
                          <a:ea typeface="Calibri" panose="020F0502020204030204" pitchFamily="34" charset="0"/>
                          <a:cs typeface="Mangal" panose="02040503050203030202" pitchFamily="18" charset="0"/>
                        </a:rPr>
                        <a:t> dk</a:t>
                      </a:r>
                      <a:endParaRPr dirty="0" sz="2000" lang="en-IN"/>
                    </a:p>
                  </a:txBody>
                </a:tc>
              </a:tr>
              <a:tr h="474444">
                <a:tc>
                  <a:txBody>
                    <a:bodyPr/>
                    <a:p>
                      <a:r>
                        <a:rPr dirty="0" lang="en-US"/>
                        <a:t>Nimadi (</a:t>
                      </a:r>
                      <a:r>
                        <a:rPr dirty="0" lang="hi-IN"/>
                        <a:t>निमाड़ी</a:t>
                      </a:r>
                      <a:r>
                        <a:rPr dirty="0" lang="en-US"/>
                        <a:t>)</a:t>
                      </a:r>
                      <a:endParaRPr dirty="0" lang="en-IN"/>
                    </a:p>
                  </a:txBody>
                </a:tc>
                <a:tc>
                  <a:txBody>
                    <a:bodyPr/>
                    <a:p>
                      <a:r>
                        <a:rPr dirty="0" lang="hi-IN"/>
                        <a:t>काई तू औक पह्चानज</a:t>
                      </a:r>
                      <a:endParaRPr dirty="0" lang="en-IN"/>
                    </a:p>
                  </a:txBody>
                </a:tc>
              </a:tr>
              <a:tr h="474444">
                <a:tc>
                  <a:txBody>
                    <a:bodyPr/>
                    <a:p>
                      <a:r>
                        <a:rPr dirty="0" lang="en-US"/>
                        <a:t>Bhili (</a:t>
                      </a:r>
                      <a:r>
                        <a:rPr dirty="0" lang="hi-IN"/>
                        <a:t>भीली</a:t>
                      </a:r>
                      <a:r>
                        <a:rPr dirty="0" lang="en-US"/>
                        <a:t>)</a:t>
                      </a:r>
                      <a:endParaRPr dirty="0" lang="en-IN"/>
                    </a:p>
                  </a:txBody>
                </a:tc>
                <a:tc>
                  <a:txBody>
                    <a:bodyPr/>
                    <a:p>
                      <a:r>
                        <a:rPr dirty="0" lang="hi-IN"/>
                        <a:t>तमो तीन जानो कन </a:t>
                      </a:r>
                      <a:endParaRPr dirty="0" lang="en-IN"/>
                    </a:p>
                  </a:txBody>
                </a:tc>
              </a:tr>
              <a:tr h="506940">
                <a:tc>
                  <a:txBody>
                    <a:bodyPr/>
                    <a:p>
                      <a:r>
                        <a:rPr dirty="0" lang="en-US"/>
                        <a:t>G</a:t>
                      </a:r>
                      <a:r>
                        <a:rPr dirty="0" lang="hi-IN"/>
                        <a:t>o</a:t>
                      </a:r>
                      <a:r>
                        <a:rPr dirty="0" lang="en-US" err="1"/>
                        <a:t>ndi</a:t>
                      </a:r>
                      <a:r>
                        <a:rPr dirty="0" lang="en-US"/>
                        <a:t> (</a:t>
                      </a:r>
                      <a:r>
                        <a:rPr dirty="0" lang="hi-IN"/>
                        <a:t>गौंडी</a:t>
                      </a:r>
                      <a:r>
                        <a:rPr dirty="0" lang="en-US"/>
                        <a:t>)</a:t>
                      </a:r>
                      <a:r>
                        <a:rPr dirty="0" lang="hi-IN"/>
                        <a:t> </a:t>
                      </a:r>
                      <a:endParaRPr dirty="0" lang="en-IN"/>
                    </a:p>
                  </a:txBody>
                </a:tc>
                <a:tc>
                  <a:txBody>
                    <a:bodyPr/>
                    <a:p>
                      <a:r>
                        <a:rPr dirty="0" sz="2000" lang="en-IN" err="1">
                          <a:effectLst/>
                          <a:latin typeface="Kruti Dev 010" pitchFamily="2" charset="0"/>
                          <a:ea typeface="Calibri" panose="020F0502020204030204" pitchFamily="34" charset="0"/>
                          <a:cs typeface="Mangal" panose="02040503050203030202" pitchFamily="18" charset="0"/>
                        </a:rPr>
                        <a:t>bek</a:t>
                      </a:r>
                      <a:r>
                        <a:rPr dirty="0" sz="2000" lang="en-IN">
                          <a:effectLst/>
                          <a:latin typeface="Kruti Dev 010" pitchFamily="2" charset="0"/>
                          <a:ea typeface="Calibri" panose="020F0502020204030204" pitchFamily="34" charset="0"/>
                          <a:cs typeface="Mangal" panose="02040503050203030202" pitchFamily="18" charset="0"/>
                        </a:rPr>
                        <a:t> </a:t>
                      </a:r>
                      <a:r>
                        <a:rPr dirty="0" sz="2000" lang="en-IN" err="1">
                          <a:effectLst/>
                          <a:latin typeface="Kruti Dev 010" pitchFamily="2" charset="0"/>
                          <a:ea typeface="Calibri" panose="020F0502020204030204" pitchFamily="34" charset="0"/>
                          <a:cs typeface="Mangal" panose="02040503050203030202" pitchFamily="18" charset="0"/>
                        </a:rPr>
                        <a:t>vksu</a:t>
                      </a:r>
                      <a:r>
                        <a:rPr dirty="0" sz="2000" lang="en-IN">
                          <a:effectLst/>
                          <a:latin typeface="Kruti Dev 010" pitchFamily="2" charset="0"/>
                          <a:ea typeface="Calibri" panose="020F0502020204030204" pitchFamily="34" charset="0"/>
                          <a:cs typeface="Mangal" panose="02040503050203030202" pitchFamily="18" charset="0"/>
                        </a:rPr>
                        <a:t> </a:t>
                      </a:r>
                      <a:r>
                        <a:rPr dirty="0" sz="2000" lang="en-IN" err="1">
                          <a:effectLst/>
                          <a:latin typeface="Kruti Dev 010" pitchFamily="2" charset="0"/>
                          <a:ea typeface="Calibri" panose="020F0502020204030204" pitchFamily="34" charset="0"/>
                          <a:cs typeface="Mangal" panose="02040503050203030202" pitchFamily="18" charset="0"/>
                        </a:rPr>
                        <a:t>phUgs</a:t>
                      </a:r>
                      <a:r>
                        <a:rPr dirty="0" sz="2000" lang="en-IN">
                          <a:effectLst/>
                          <a:latin typeface="Kruti Dev 010" pitchFamily="2" charset="0"/>
                          <a:ea typeface="Calibri" panose="020F0502020204030204" pitchFamily="34" charset="0"/>
                          <a:cs typeface="Mangal" panose="02040503050203030202" pitchFamily="18" charset="0"/>
                        </a:rPr>
                        <a:t> </a:t>
                      </a:r>
                      <a:r>
                        <a:rPr dirty="0" sz="2000" lang="en-IN" err="1">
                          <a:effectLst/>
                          <a:latin typeface="Kruti Dev 010" pitchFamily="2" charset="0"/>
                          <a:ea typeface="Calibri" panose="020F0502020204030204" pitchFamily="34" charset="0"/>
                          <a:cs typeface="Mangal" panose="02040503050203030202" pitchFamily="18" charset="0"/>
                        </a:rPr>
                        <a:t>fd;k</a:t>
                      </a:r>
                      <a:r>
                        <a:rPr dirty="0" sz="2000" lang="en-IN">
                          <a:effectLst/>
                          <a:latin typeface="Kruti Dev 010" pitchFamily="2" charset="0"/>
                          <a:ea typeface="Calibri" panose="020F0502020204030204" pitchFamily="34" charset="0"/>
                          <a:cs typeface="Mangal" panose="02040503050203030202" pitchFamily="18" charset="0"/>
                        </a:rPr>
                        <a:t> </a:t>
                      </a:r>
                      <a:r>
                        <a:rPr dirty="0" sz="2000" lang="en-IN" err="1">
                          <a:effectLst/>
                          <a:latin typeface="Kruti Dev 010" pitchFamily="2" charset="0"/>
                          <a:ea typeface="Calibri" panose="020F0502020204030204" pitchFamily="34" charset="0"/>
                          <a:cs typeface="Mangal" panose="02040503050203030202" pitchFamily="18" charset="0"/>
                        </a:rPr>
                        <a:t>ruh</a:t>
                      </a:r>
                      <a:endParaRPr dirty="0" sz="2000" lang="en-IN"/>
                    </a:p>
                  </a:txBody>
                </a:tc>
              </a:tr>
            </a:tbl>
          </a:graphicData>
        </a:graphic>
      </p:graphicFrame>
      <p:pic>
        <p:nvPicPr>
          <p:cNvPr id="2097203" name="Picture 163" descr="Latest Ek Bharat Shreshtha Bharat Ebsb Has Been One - Bharat Jan Seva -  1127x1128 PNG Download - PNGkit"/>
          <p:cNvPicPr>
            <a:picLocks noChangeAspect="1" noChangeArrowheads="1"/>
          </p:cNvPicPr>
          <p:nvPr/>
        </p:nvPicPr>
        <p:blipFill>
          <a:blip xmlns:r="http://schemas.openxmlformats.org/officeDocument/2006/relationships" r:embed="rId1"/>
          <a:srcRect/>
          <a:stretch>
            <a:fillRect/>
          </a:stretch>
        </p:blipFill>
        <p:spPr bwMode="auto">
          <a:xfrm>
            <a:off x="10705514" y="0"/>
            <a:ext cx="1486486" cy="1243699"/>
          </a:xfrm>
          <a:prstGeom prst="rect"/>
          <a:noFill/>
        </p:spPr>
      </p:pic>
      <p:pic>
        <p:nvPicPr>
          <p:cNvPr id="2097204" name="Picture 6"/>
          <p:cNvPicPr>
            <a:picLocks noChangeAspect="1"/>
          </p:cNvPicPr>
          <p:nvPr/>
        </p:nvPicPr>
        <p:blipFill rotWithShape="1">
          <a:blip xmlns:r="http://schemas.openxmlformats.org/officeDocument/2006/relationships" r:embed="rId2"/>
          <a:srcRect l="12717" t="67396" r="13479"/>
          <a:stretch>
            <a:fillRect/>
          </a:stretch>
        </p:blipFill>
        <p:spPr>
          <a:xfrm>
            <a:off x="0" y="5224193"/>
            <a:ext cx="12192000" cy="1632134"/>
          </a:xfrm>
          <a:prstGeom prst="rect"/>
        </p:spPr>
      </p:pic>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43" name=""/>
        <p:cNvGrpSpPr/>
        <p:nvPr/>
      </p:nvGrpSpPr>
      <p:grpSpPr>
        <a:xfrm>
          <a:off x="0" y="0"/>
          <a:ext cx="0" cy="0"/>
          <a:chOff x="0" y="0"/>
          <a:chExt cx="0" cy="0"/>
        </a:xfrm>
      </p:grpSpPr>
      <p:graphicFrame>
        <p:nvGraphicFramePr>
          <p:cNvPr id="4194320" name="Table 5"/>
          <p:cNvGraphicFramePr>
            <a:graphicFrameLocks noGrp="1"/>
          </p:cNvGraphicFramePr>
          <p:nvPr/>
        </p:nvGraphicFramePr>
        <p:xfrm>
          <a:off x="695568" y="956601"/>
          <a:ext cx="8645378" cy="4009293"/>
        </p:xfrm>
        <a:graphic>
          <a:graphicData uri="http://schemas.openxmlformats.org/drawingml/2006/table">
            <a:tbl>
              <a:tblPr firstRow="1" bandRow="1">
                <a:tableStyleId>{5C22544A-7EE6-4342-B048-85BDC9FD1C3A}</a:tableStyleId>
              </a:tblPr>
              <a:tblGrid>
                <a:gridCol w="1863744"/>
                <a:gridCol w="6781634"/>
              </a:tblGrid>
              <a:tr h="433437">
                <a:tc>
                  <a:txBody>
                    <a:bodyPr/>
                    <a:p>
                      <a:r>
                        <a:rPr dirty="0" sz="2400" lang="en-IN"/>
                        <a:t>Hindi (</a:t>
                      </a:r>
                      <a:r>
                        <a:rPr dirty="0" sz="2400" lang="hi-IN"/>
                        <a:t>हिंदी)</a:t>
                      </a:r>
                      <a:endParaRPr dirty="0" sz="2400" lang="en-IN"/>
                    </a:p>
                  </a:txBody>
                </a:tc>
                <a:tc>
                  <a:txBody>
                    <a:bodyPr/>
                    <a:p>
                      <a:r>
                        <a:rPr dirty="0" sz="2500" lang="hi-IN"/>
                        <a:t>ऐसा काम मत करो</a:t>
                      </a:r>
                      <a:r>
                        <a:rPr dirty="0" lang="hi-IN"/>
                        <a:t> </a:t>
                      </a:r>
                    </a:p>
                  </a:txBody>
                </a:tc>
              </a:tr>
              <a:tr h="439457">
                <a:tc>
                  <a:txBody>
                    <a:bodyPr/>
                    <a:p>
                      <a:r>
                        <a:rPr dirty="0" lang="en-IN"/>
                        <a:t>English</a:t>
                      </a:r>
                      <a:r>
                        <a:rPr dirty="0" lang="hi-IN"/>
                        <a:t> (अंग्रेजी)</a:t>
                      </a:r>
                      <a:endParaRPr dirty="0" lang="en-IN"/>
                    </a:p>
                  </a:txBody>
                </a:tc>
                <a:tc>
                  <a:txBody>
                    <a:bodyPr/>
                    <a:p>
                      <a:r>
                        <a:rPr dirty="0" lang="hi-IN"/>
                        <a:t>Don’t do such work </a:t>
                      </a:r>
                      <a:endParaRPr dirty="0" lang="en-IN"/>
                    </a:p>
                  </a:txBody>
                </a:tc>
              </a:tr>
              <a:tr h="469557">
                <a:tc>
                  <a:txBody>
                    <a:bodyPr/>
                    <a:p>
                      <a:r>
                        <a:rPr dirty="0" lang="en-US" err="1"/>
                        <a:t>Malwi</a:t>
                      </a:r>
                      <a:r>
                        <a:rPr dirty="0" lang="en-US"/>
                        <a:t> (</a:t>
                      </a:r>
                      <a:r>
                        <a:rPr dirty="0" lang="hi-IN"/>
                        <a:t>मालवी</a:t>
                      </a:r>
                      <a:r>
                        <a:rPr dirty="0" lang="en-US"/>
                        <a:t>)</a:t>
                      </a:r>
                      <a:r>
                        <a:rPr dirty="0" lang="hi-IN"/>
                        <a:t> </a:t>
                      </a:r>
                    </a:p>
                  </a:txBody>
                </a:tc>
                <a:tc>
                  <a:txBody>
                    <a:bodyPr/>
                    <a:p>
                      <a:r>
                        <a:rPr dirty="0" sz="2000" lang="en-IN">
                          <a:effectLst/>
                          <a:latin typeface="Kruti Dev 010" pitchFamily="2" charset="0"/>
                          <a:ea typeface="Calibri" panose="020F0502020204030204" pitchFamily="34" charset="0"/>
                          <a:cs typeface="Mangal" panose="02040503050203030202" pitchFamily="18" charset="0"/>
                        </a:rPr>
                        <a:t>,</a:t>
                      </a:r>
                      <a:r>
                        <a:rPr dirty="0" sz="2000" lang="en-IN" err="1">
                          <a:effectLst/>
                          <a:latin typeface="Kruti Dev 010" pitchFamily="2" charset="0"/>
                          <a:ea typeface="Calibri" panose="020F0502020204030204" pitchFamily="34" charset="0"/>
                          <a:cs typeface="Mangal" panose="02040503050203030202" pitchFamily="18" charset="0"/>
                        </a:rPr>
                        <a:t>slks</a:t>
                      </a:r>
                      <a:r>
                        <a:rPr dirty="0" sz="2000" lang="en-IN">
                          <a:effectLst/>
                          <a:latin typeface="Kruti Dev 010" pitchFamily="2" charset="0"/>
                          <a:ea typeface="Calibri" panose="020F0502020204030204" pitchFamily="34" charset="0"/>
                          <a:cs typeface="Mangal" panose="02040503050203030202" pitchFamily="18" charset="0"/>
                        </a:rPr>
                        <a:t> </a:t>
                      </a:r>
                      <a:r>
                        <a:rPr dirty="0" sz="2000" lang="en-IN" err="1">
                          <a:effectLst/>
                          <a:latin typeface="Kruti Dev 010" pitchFamily="2" charset="0"/>
                          <a:ea typeface="Calibri" panose="020F0502020204030204" pitchFamily="34" charset="0"/>
                          <a:cs typeface="Mangal" panose="02040503050203030202" pitchFamily="18" charset="0"/>
                        </a:rPr>
                        <a:t>dke</a:t>
                      </a:r>
                      <a:r>
                        <a:rPr dirty="0" sz="2000" lang="en-IN">
                          <a:effectLst/>
                          <a:latin typeface="Kruti Dev 010" pitchFamily="2" charset="0"/>
                          <a:ea typeface="Calibri" panose="020F0502020204030204" pitchFamily="34" charset="0"/>
                          <a:cs typeface="Mangal" panose="02040503050203030202" pitchFamily="18" charset="0"/>
                        </a:rPr>
                        <a:t> er </a:t>
                      </a:r>
                      <a:r>
                        <a:rPr dirty="0" sz="2000" lang="en-IN" err="1">
                          <a:effectLst/>
                          <a:latin typeface="Kruti Dev 010" pitchFamily="2" charset="0"/>
                          <a:ea typeface="Calibri" panose="020F0502020204030204" pitchFamily="34" charset="0"/>
                          <a:cs typeface="Mangal" panose="02040503050203030202" pitchFamily="18" charset="0"/>
                        </a:rPr>
                        <a:t>djtks</a:t>
                      </a:r>
                      <a:endParaRPr dirty="0" sz="2000" lang="en-IN"/>
                    </a:p>
                  </a:txBody>
                </a:tc>
              </a:tr>
              <a:tr h="439457">
                <a:tc>
                  <a:txBody>
                    <a:bodyPr/>
                    <a:p>
                      <a:r>
                        <a:rPr dirty="0" lang="en-US" err="1"/>
                        <a:t>Bundeli</a:t>
                      </a:r>
                      <a:r>
                        <a:rPr dirty="0" lang="en-US"/>
                        <a:t> (</a:t>
                      </a:r>
                      <a:r>
                        <a:rPr dirty="0" lang="hi-IN"/>
                        <a:t>बुन्देली</a:t>
                      </a:r>
                      <a:r>
                        <a:rPr dirty="0" lang="en-US"/>
                        <a:t>)</a:t>
                      </a:r>
                      <a:r>
                        <a:rPr dirty="0" lang="hi-IN"/>
                        <a:t> </a:t>
                      </a:r>
                      <a:endParaRPr dirty="0" lang="en-IN"/>
                    </a:p>
                  </a:txBody>
                </a:tc>
                <a:tc>
                  <a:txBody>
                    <a:bodyPr/>
                    <a:p>
                      <a:pPr algn="l">
                        <a:lnSpc>
                          <a:spcPct val="107000"/>
                        </a:lnSpc>
                        <a:spcAft>
                          <a:spcPts val="800"/>
                        </a:spcAft>
                      </a:pPr>
                      <a:r>
                        <a:rPr dirty="0" sz="2000" lang="en-IN">
                          <a:effectLst/>
                          <a:latin typeface="Kruti Dev 010" pitchFamily="2" charset="0"/>
                          <a:ea typeface="Calibri" panose="020F0502020204030204" pitchFamily="34" charset="0"/>
                          <a:cs typeface="Mangal" panose="02040503050203030202" pitchFamily="18" charset="0"/>
                        </a:rPr>
                        <a:t>us </a:t>
                      </a:r>
                      <a:r>
                        <a:rPr dirty="0" sz="2000" lang="en-IN" err="1">
                          <a:effectLst/>
                          <a:latin typeface="Kruti Dev 010" pitchFamily="2" charset="0"/>
                          <a:ea typeface="Calibri" panose="020F0502020204030204" pitchFamily="34" charset="0"/>
                          <a:cs typeface="Mangal" panose="02040503050203030202" pitchFamily="18" charset="0"/>
                        </a:rPr>
                        <a:t>djks</a:t>
                      </a:r>
                      <a:r>
                        <a:rPr dirty="0" sz="2000" lang="en-IN">
                          <a:effectLst/>
                          <a:latin typeface="Kruti Dev 010" pitchFamily="2" charset="0"/>
                          <a:ea typeface="Calibri" panose="020F0502020204030204" pitchFamily="34" charset="0"/>
                          <a:cs typeface="Mangal" panose="02040503050203030202" pitchFamily="18" charset="0"/>
                        </a:rPr>
                        <a:t> ,</a:t>
                      </a:r>
                      <a:r>
                        <a:rPr dirty="0" sz="2000" lang="en-IN" err="1">
                          <a:effectLst/>
                          <a:latin typeface="Kruti Dev 010" pitchFamily="2" charset="0"/>
                          <a:ea typeface="Calibri" panose="020F0502020204030204" pitchFamily="34" charset="0"/>
                          <a:cs typeface="Mangal" panose="02040503050203030202" pitchFamily="18" charset="0"/>
                        </a:rPr>
                        <a:t>slks</a:t>
                      </a:r>
                      <a:r>
                        <a:rPr dirty="0" sz="2000" lang="en-IN">
                          <a:effectLst/>
                          <a:latin typeface="Kruti Dev 010" pitchFamily="2" charset="0"/>
                          <a:ea typeface="Calibri" panose="020F0502020204030204" pitchFamily="34" charset="0"/>
                          <a:cs typeface="Mangal" panose="02040503050203030202" pitchFamily="18" charset="0"/>
                        </a:rPr>
                        <a:t> </a:t>
                      </a:r>
                      <a:r>
                        <a:rPr dirty="0" sz="2000" lang="en-IN" err="1">
                          <a:effectLst/>
                          <a:latin typeface="Kruti Dev 010" pitchFamily="2" charset="0"/>
                          <a:ea typeface="Calibri" panose="020F0502020204030204" pitchFamily="34" charset="0"/>
                          <a:cs typeface="Mangal" panose="02040503050203030202" pitchFamily="18" charset="0"/>
                        </a:rPr>
                        <a:t>dktA</a:t>
                      </a:r>
                      <a:endParaRPr dirty="0" sz="1200" lang="en-IN">
                        <a:effectLst/>
                        <a:latin typeface="Calibri" panose="020F0502020204030204" pitchFamily="34" charset="0"/>
                        <a:ea typeface="Calibri" panose="020F0502020204030204" pitchFamily="34" charset="0"/>
                        <a:cs typeface="Mangal" panose="02040503050203030202" pitchFamily="18" charset="0"/>
                      </a:endParaRPr>
                    </a:p>
                  </a:txBody>
                  <a:tcPr marL="68580" marR="68580" marT="0" marB="0"/>
                </a:tc>
              </a:tr>
              <a:tr h="439457">
                <a:tc>
                  <a:txBody>
                    <a:bodyPr/>
                    <a:p>
                      <a:r>
                        <a:rPr dirty="0" lang="en-US"/>
                        <a:t>Bagheli (</a:t>
                      </a:r>
                      <a:r>
                        <a:rPr dirty="0" lang="hi-IN"/>
                        <a:t>बघेली</a:t>
                      </a:r>
                      <a:r>
                        <a:rPr dirty="0" lang="en-US"/>
                        <a:t>)</a:t>
                      </a:r>
                      <a:r>
                        <a:rPr dirty="0" lang="hi-IN"/>
                        <a:t> </a:t>
                      </a:r>
                      <a:endParaRPr dirty="0" lang="en-IN"/>
                    </a:p>
                  </a:txBody>
                </a:tc>
                <a:tc>
                  <a:txBody>
                    <a:bodyPr/>
                    <a:p>
                      <a:r>
                        <a:rPr dirty="0" sz="2000" lang="en-IN">
                          <a:effectLst/>
                          <a:latin typeface="Kruti Dev 010" pitchFamily="2" charset="0"/>
                          <a:ea typeface="Calibri" panose="020F0502020204030204" pitchFamily="34" charset="0"/>
                          <a:cs typeface="Mangal" panose="02040503050203030202" pitchFamily="18" charset="0"/>
                        </a:rPr>
                        <a:t>,</a:t>
                      </a:r>
                      <a:r>
                        <a:rPr dirty="0" sz="2000" lang="en-IN" err="1">
                          <a:effectLst/>
                          <a:latin typeface="Kruti Dev 010" pitchFamily="2" charset="0"/>
                          <a:ea typeface="Calibri" panose="020F0502020204030204" pitchFamily="34" charset="0"/>
                          <a:cs typeface="Mangal" panose="02040503050203030202" pitchFamily="18" charset="0"/>
                        </a:rPr>
                        <a:t>blu</a:t>
                      </a:r>
                      <a:r>
                        <a:rPr dirty="0" sz="2000" lang="en-IN">
                          <a:effectLst/>
                          <a:latin typeface="Kruti Dev 010" pitchFamily="2" charset="0"/>
                          <a:ea typeface="Calibri" panose="020F0502020204030204" pitchFamily="34" charset="0"/>
                          <a:cs typeface="Mangal" panose="02040503050203030202" pitchFamily="18" charset="0"/>
                        </a:rPr>
                        <a:t> u </a:t>
                      </a:r>
                      <a:r>
                        <a:rPr dirty="0" sz="2000" lang="en-IN" err="1">
                          <a:effectLst/>
                          <a:latin typeface="Kruti Dev 010" pitchFamily="2" charset="0"/>
                          <a:ea typeface="Calibri" panose="020F0502020204030204" pitchFamily="34" charset="0"/>
                          <a:cs typeface="Mangal" panose="02040503050203030202" pitchFamily="18" charset="0"/>
                        </a:rPr>
                        <a:t>djh</a:t>
                      </a:r>
                      <a:r>
                        <a:rPr dirty="0" sz="2000" lang="en-IN">
                          <a:effectLst/>
                          <a:latin typeface="Kruti Dev 010" pitchFamily="2" charset="0"/>
                          <a:ea typeface="Calibri" panose="020F0502020204030204" pitchFamily="34" charset="0"/>
                          <a:cs typeface="Mangal" panose="02040503050203030202" pitchFamily="18" charset="0"/>
                        </a:rPr>
                        <a:t> </a:t>
                      </a:r>
                      <a:endParaRPr dirty="0" sz="2000" lang="en-IN"/>
                    </a:p>
                  </a:txBody>
                </a:tc>
              </a:tr>
              <a:tr h="439457">
                <a:tc>
                  <a:txBody>
                    <a:bodyPr/>
                    <a:p>
                      <a:r>
                        <a:rPr dirty="0" lang="en-US"/>
                        <a:t>Nimadi (</a:t>
                      </a:r>
                      <a:r>
                        <a:rPr dirty="0" lang="hi-IN"/>
                        <a:t>निमाड़ी</a:t>
                      </a:r>
                      <a:r>
                        <a:rPr dirty="0" lang="en-US"/>
                        <a:t>)</a:t>
                      </a:r>
                      <a:endParaRPr dirty="0" lang="en-IN"/>
                    </a:p>
                  </a:txBody>
                </a:tc>
                <a:tc>
                  <a:txBody>
                    <a:bodyPr/>
                    <a:p>
                      <a:r>
                        <a:rPr dirty="0" lang="hi-IN"/>
                        <a:t>आसो काम मत कर </a:t>
                      </a:r>
                      <a:endParaRPr dirty="0" lang="en-IN"/>
                    </a:p>
                  </a:txBody>
                </a:tc>
              </a:tr>
              <a:tr h="439457">
                <a:tc>
                  <a:txBody>
                    <a:bodyPr/>
                    <a:p>
                      <a:r>
                        <a:rPr dirty="0" lang="en-US"/>
                        <a:t>Bhili (</a:t>
                      </a:r>
                      <a:r>
                        <a:rPr dirty="0" lang="hi-IN"/>
                        <a:t>भीली</a:t>
                      </a:r>
                      <a:r>
                        <a:rPr dirty="0" lang="en-US"/>
                        <a:t>)</a:t>
                      </a:r>
                      <a:endParaRPr dirty="0" lang="en-IN"/>
                    </a:p>
                  </a:txBody>
                </a:tc>
                <a:tc>
                  <a:txBody>
                    <a:bodyPr/>
                    <a:p>
                      <a:r>
                        <a:rPr dirty="0" lang="hi-IN"/>
                        <a:t>एवो काम मत करो </a:t>
                      </a:r>
                      <a:endParaRPr dirty="0" lang="en-IN"/>
                    </a:p>
                  </a:txBody>
                </a:tc>
              </a:tr>
              <a:tr h="469557">
                <a:tc>
                  <a:txBody>
                    <a:bodyPr/>
                    <a:p>
                      <a:r>
                        <a:rPr dirty="0" lang="en-US"/>
                        <a:t>G</a:t>
                      </a:r>
                      <a:r>
                        <a:rPr dirty="0" lang="hi-IN"/>
                        <a:t>o</a:t>
                      </a:r>
                      <a:r>
                        <a:rPr dirty="0" lang="en-US" err="1"/>
                        <a:t>ndi</a:t>
                      </a:r>
                      <a:r>
                        <a:rPr dirty="0" lang="en-US"/>
                        <a:t> (</a:t>
                      </a:r>
                      <a:r>
                        <a:rPr dirty="0" lang="hi-IN"/>
                        <a:t>गौंडी</a:t>
                      </a:r>
                      <a:r>
                        <a:rPr dirty="0" lang="en-US"/>
                        <a:t>)</a:t>
                      </a:r>
                      <a:r>
                        <a:rPr dirty="0" lang="hi-IN"/>
                        <a:t> </a:t>
                      </a:r>
                      <a:endParaRPr dirty="0" lang="en-IN"/>
                    </a:p>
                  </a:txBody>
                </a:tc>
                <a:tc>
                  <a:txBody>
                    <a:bodyPr/>
                    <a:p>
                      <a:r>
                        <a:rPr dirty="0" sz="2000" lang="en-IN" err="1">
                          <a:effectLst/>
                          <a:latin typeface="Kruti Dev 010" pitchFamily="2" charset="0"/>
                          <a:ea typeface="Calibri" panose="020F0502020204030204" pitchFamily="34" charset="0"/>
                          <a:cs typeface="Mangal" panose="02040503050203030202" pitchFamily="18" charset="0"/>
                        </a:rPr>
                        <a:t>bou</a:t>
                      </a:r>
                      <a:r>
                        <a:rPr dirty="0" sz="2000" lang="en-IN">
                          <a:effectLst/>
                          <a:latin typeface="Kruti Dev 010" pitchFamily="2" charset="0"/>
                          <a:ea typeface="Calibri" panose="020F0502020204030204" pitchFamily="34" charset="0"/>
                          <a:cs typeface="Mangal" panose="02040503050203030202" pitchFamily="18" charset="0"/>
                        </a:rPr>
                        <a:t> dk; &gt;</a:t>
                      </a:r>
                      <a:r>
                        <a:rPr dirty="0" sz="2000" lang="en-IN" err="1">
                          <a:effectLst/>
                          <a:latin typeface="Kruti Dev 010" pitchFamily="2" charset="0"/>
                          <a:ea typeface="Calibri" panose="020F0502020204030204" pitchFamily="34" charset="0"/>
                          <a:cs typeface="Mangal" panose="02040503050203030202" pitchFamily="18" charset="0"/>
                        </a:rPr>
                        <a:t>abZ</a:t>
                      </a:r>
                      <a:r>
                        <a:rPr dirty="0" sz="2000" lang="en-IN">
                          <a:effectLst/>
                          <a:latin typeface="Kruti Dev 010" pitchFamily="2" charset="0"/>
                          <a:ea typeface="Calibri" panose="020F0502020204030204" pitchFamily="34" charset="0"/>
                          <a:cs typeface="Mangal" panose="02040503050203030202" pitchFamily="18" charset="0"/>
                        </a:rPr>
                        <a:t> </a:t>
                      </a:r>
                      <a:r>
                        <a:rPr dirty="0" sz="2000" lang="en-IN" err="1">
                          <a:effectLst/>
                          <a:latin typeface="Kruti Dev 010" pitchFamily="2" charset="0"/>
                          <a:ea typeface="Calibri" panose="020F0502020204030204" pitchFamily="34" charset="0"/>
                          <a:cs typeface="Mangal" panose="02040503050203030202" pitchFamily="18" charset="0"/>
                        </a:rPr>
                        <a:t>fd;krsdh</a:t>
                      </a:r>
                      <a:endParaRPr dirty="0" sz="2000" lang="en-IN"/>
                    </a:p>
                  </a:txBody>
                </a:tc>
              </a:tr>
            </a:tbl>
          </a:graphicData>
        </a:graphic>
      </p:graphicFrame>
      <p:pic>
        <p:nvPicPr>
          <p:cNvPr id="2097205" name="Picture 163" descr="Latest Ek Bharat Shreshtha Bharat Ebsb Has Been One - Bharat Jan Seva -  1127x1128 PNG Download - PNGkit"/>
          <p:cNvPicPr>
            <a:picLocks noChangeAspect="1" noChangeArrowheads="1"/>
          </p:cNvPicPr>
          <p:nvPr/>
        </p:nvPicPr>
        <p:blipFill>
          <a:blip xmlns:r="http://schemas.openxmlformats.org/officeDocument/2006/relationships" r:embed="rId1"/>
          <a:srcRect/>
          <a:stretch>
            <a:fillRect/>
          </a:stretch>
        </p:blipFill>
        <p:spPr bwMode="auto">
          <a:xfrm>
            <a:off x="10705514" y="0"/>
            <a:ext cx="1486486" cy="1243699"/>
          </a:xfrm>
          <a:prstGeom prst="rect"/>
          <a:noFill/>
        </p:spPr>
      </p:pic>
      <p:pic>
        <p:nvPicPr>
          <p:cNvPr id="2097206" name="Picture 6"/>
          <p:cNvPicPr>
            <a:picLocks noChangeAspect="1"/>
          </p:cNvPicPr>
          <p:nvPr/>
        </p:nvPicPr>
        <p:blipFill rotWithShape="1">
          <a:blip xmlns:r="http://schemas.openxmlformats.org/officeDocument/2006/relationships" r:embed="rId2"/>
          <a:srcRect l="12717" t="67396" r="13479"/>
          <a:stretch>
            <a:fillRect/>
          </a:stretch>
        </p:blipFill>
        <p:spPr>
          <a:xfrm>
            <a:off x="0" y="5224193"/>
            <a:ext cx="12192000" cy="1632134"/>
          </a:xfrm>
          <a:prstGeom prst="rect"/>
        </p:spPr>
      </p:pic>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44" name=""/>
        <p:cNvGrpSpPr/>
        <p:nvPr/>
      </p:nvGrpSpPr>
      <p:grpSpPr>
        <a:xfrm>
          <a:off x="0" y="0"/>
          <a:ext cx="0" cy="0"/>
          <a:chOff x="0" y="0"/>
          <a:chExt cx="0" cy="0"/>
        </a:xfrm>
      </p:grpSpPr>
      <p:graphicFrame>
        <p:nvGraphicFramePr>
          <p:cNvPr id="4194321" name="Table 5"/>
          <p:cNvGraphicFramePr>
            <a:graphicFrameLocks noGrp="1"/>
          </p:cNvGraphicFramePr>
          <p:nvPr/>
        </p:nvGraphicFramePr>
        <p:xfrm>
          <a:off x="765908" y="984738"/>
          <a:ext cx="8504702" cy="4093699"/>
        </p:xfrm>
        <a:graphic>
          <a:graphicData uri="http://schemas.openxmlformats.org/drawingml/2006/table">
            <a:tbl>
              <a:tblPr firstRow="1" bandRow="1">
                <a:tableStyleId>{5C22544A-7EE6-4342-B048-85BDC9FD1C3A}</a:tableStyleId>
              </a:tblPr>
              <a:tblGrid>
                <a:gridCol w="1833417"/>
                <a:gridCol w="6671285"/>
              </a:tblGrid>
              <a:tr h="439264">
                <a:tc>
                  <a:txBody>
                    <a:bodyPr/>
                    <a:p>
                      <a:r>
                        <a:rPr dirty="0" sz="2500" lang="en-IN"/>
                        <a:t>Hindi (</a:t>
                      </a:r>
                      <a:r>
                        <a:rPr dirty="0" sz="2500" lang="hi-IN"/>
                        <a:t>हिंदी)</a:t>
                      </a:r>
                      <a:endParaRPr dirty="0" sz="2500" lang="en-IN"/>
                    </a:p>
                  </a:txBody>
                </a:tc>
                <a:tc>
                  <a:txBody>
                    <a:bodyPr/>
                    <a:p>
                      <a:r>
                        <a:rPr dirty="0" sz="2400" lang="hi-IN"/>
                        <a:t>कपडे कहा रखे है</a:t>
                      </a:r>
                      <a:r>
                        <a:rPr dirty="0" lang="hi-IN"/>
                        <a:t> </a:t>
                      </a:r>
                    </a:p>
                  </a:txBody>
                </a:tc>
              </a:tr>
              <a:tr h="445365">
                <a:tc>
                  <a:txBody>
                    <a:bodyPr/>
                    <a:p>
                      <a:r>
                        <a:rPr dirty="0" lang="en-IN"/>
                        <a:t>English</a:t>
                      </a:r>
                      <a:r>
                        <a:rPr dirty="0" lang="hi-IN"/>
                        <a:t> (अंग्रेजी)</a:t>
                      </a:r>
                      <a:endParaRPr dirty="0" lang="en-IN"/>
                    </a:p>
                  </a:txBody>
                </a:tc>
                <a:tc>
                  <a:txBody>
                    <a:bodyPr/>
                    <a:p>
                      <a:r>
                        <a:rPr dirty="0" lang="hi-IN"/>
                        <a:t>Where are the clothes </a:t>
                      </a:r>
                      <a:endParaRPr dirty="0" lang="en-IN"/>
                    </a:p>
                  </a:txBody>
                </a:tc>
              </a:tr>
              <a:tr h="475870">
                <a:tc>
                  <a:txBody>
                    <a:bodyPr/>
                    <a:p>
                      <a:r>
                        <a:rPr dirty="0" lang="en-US" err="1"/>
                        <a:t>Malwi</a:t>
                      </a:r>
                      <a:r>
                        <a:rPr dirty="0" lang="en-US"/>
                        <a:t> (</a:t>
                      </a:r>
                      <a:r>
                        <a:rPr dirty="0" lang="hi-IN"/>
                        <a:t>मालवी</a:t>
                      </a:r>
                      <a:r>
                        <a:rPr dirty="0" lang="en-US"/>
                        <a:t>)</a:t>
                      </a:r>
                      <a:r>
                        <a:rPr dirty="0" lang="hi-IN"/>
                        <a:t> </a:t>
                      </a:r>
                    </a:p>
                  </a:txBody>
                </a:tc>
                <a:tc>
                  <a:txBody>
                    <a:bodyPr/>
                    <a:p>
                      <a:r>
                        <a:rPr dirty="0" sz="2000" lang="en-IN" err="1">
                          <a:effectLst/>
                          <a:latin typeface="Kruti Dev 010" pitchFamily="2" charset="0"/>
                          <a:ea typeface="Calibri" panose="020F0502020204030204" pitchFamily="34" charset="0"/>
                          <a:cs typeface="Mangal" panose="02040503050203030202" pitchFamily="18" charset="0"/>
                        </a:rPr>
                        <a:t>diM+k</a:t>
                      </a:r>
                      <a:r>
                        <a:rPr dirty="0" sz="2000" lang="en-IN">
                          <a:effectLst/>
                          <a:latin typeface="Kruti Dev 010" pitchFamily="2" charset="0"/>
                          <a:ea typeface="Calibri" panose="020F0502020204030204" pitchFamily="34" charset="0"/>
                          <a:cs typeface="Mangal" panose="02040503050203030202" pitchFamily="18" charset="0"/>
                        </a:rPr>
                        <a:t> </a:t>
                      </a:r>
                      <a:r>
                        <a:rPr dirty="0" sz="2000" lang="en-IN" err="1">
                          <a:effectLst/>
                          <a:latin typeface="Kruti Dev 010" pitchFamily="2" charset="0"/>
                          <a:ea typeface="Calibri" panose="020F0502020204030204" pitchFamily="34" charset="0"/>
                          <a:cs typeface="Mangal" panose="02040503050203030202" pitchFamily="18" charset="0"/>
                        </a:rPr>
                        <a:t>D;k</a:t>
                      </a:r>
                      <a:r>
                        <a:rPr dirty="0" sz="2000" lang="en-IN">
                          <a:effectLst/>
                          <a:latin typeface="Kruti Dev 010" pitchFamily="2" charset="0"/>
                          <a:ea typeface="Calibri" panose="020F0502020204030204" pitchFamily="34" charset="0"/>
                          <a:cs typeface="Mangal" panose="02040503050203030202" pitchFamily="18" charset="0"/>
                        </a:rPr>
                        <a:t> j[;k </a:t>
                      </a:r>
                      <a:r>
                        <a:rPr dirty="0" sz="2000" lang="en-IN" err="1">
                          <a:effectLst/>
                          <a:latin typeface="Kruti Dev 010" pitchFamily="2" charset="0"/>
                          <a:ea typeface="Calibri" panose="020F0502020204030204" pitchFamily="34" charset="0"/>
                          <a:cs typeface="Mangal" panose="02040503050203030202" pitchFamily="18" charset="0"/>
                        </a:rPr>
                        <a:t>gS</a:t>
                      </a:r>
                      <a:endParaRPr dirty="0" sz="2000" lang="en-IN"/>
                    </a:p>
                  </a:txBody>
                </a:tc>
              </a:tr>
              <a:tr h="475870">
                <a:tc>
                  <a:txBody>
                    <a:bodyPr/>
                    <a:p>
                      <a:r>
                        <a:rPr dirty="0" lang="en-US" err="1"/>
                        <a:t>Bundeli</a:t>
                      </a:r>
                      <a:r>
                        <a:rPr dirty="0" lang="en-US"/>
                        <a:t> (</a:t>
                      </a:r>
                      <a:r>
                        <a:rPr dirty="0" lang="hi-IN"/>
                        <a:t>बुन्देली</a:t>
                      </a:r>
                      <a:r>
                        <a:rPr dirty="0" lang="en-US"/>
                        <a:t>)</a:t>
                      </a:r>
                      <a:r>
                        <a:rPr dirty="0" lang="hi-IN"/>
                        <a:t> </a:t>
                      </a:r>
                      <a:endParaRPr dirty="0" lang="en-IN"/>
                    </a:p>
                  </a:txBody>
                </a:tc>
                <a:tc>
                  <a:txBody>
                    <a:bodyPr/>
                    <a:p>
                      <a:r>
                        <a:rPr dirty="0" sz="2000" lang="en-IN" err="1">
                          <a:effectLst/>
                          <a:latin typeface="Kruti Dev 010" pitchFamily="2" charset="0"/>
                          <a:ea typeface="Calibri" panose="020F0502020204030204" pitchFamily="34" charset="0"/>
                          <a:cs typeface="Mangal" panose="02040503050203030202" pitchFamily="18" charset="0"/>
                        </a:rPr>
                        <a:t>mUuk&amp;yRrk</a:t>
                      </a:r>
                      <a:r>
                        <a:rPr dirty="0" sz="2000" lang="en-IN">
                          <a:effectLst/>
                          <a:latin typeface="Kruti Dev 010" pitchFamily="2" charset="0"/>
                          <a:ea typeface="Calibri" panose="020F0502020204030204" pitchFamily="34" charset="0"/>
                          <a:cs typeface="Mangal" panose="02040503050203030202" pitchFamily="18" charset="0"/>
                        </a:rPr>
                        <a:t> </a:t>
                      </a:r>
                      <a:r>
                        <a:rPr dirty="0" sz="2000" lang="en-IN" err="1">
                          <a:effectLst/>
                          <a:latin typeface="Kruti Dev 010" pitchFamily="2" charset="0"/>
                          <a:ea typeface="Calibri" panose="020F0502020204030204" pitchFamily="34" charset="0"/>
                          <a:cs typeface="Mangal" panose="02040503050203030202" pitchFamily="18" charset="0"/>
                        </a:rPr>
                        <a:t>fdrs</a:t>
                      </a:r>
                      <a:r>
                        <a:rPr dirty="0" sz="2000" lang="en-IN">
                          <a:effectLst/>
                          <a:latin typeface="Kruti Dev 010" pitchFamily="2" charset="0"/>
                          <a:ea typeface="Calibri" panose="020F0502020204030204" pitchFamily="34" charset="0"/>
                          <a:cs typeface="Mangal" panose="02040503050203030202" pitchFamily="18" charset="0"/>
                        </a:rPr>
                        <a:t> /</a:t>
                      </a:r>
                      <a:r>
                        <a:rPr dirty="0" sz="2000" lang="en-IN" err="1">
                          <a:effectLst/>
                          <a:latin typeface="Kruti Dev 010" pitchFamily="2" charset="0"/>
                          <a:ea typeface="Calibri" panose="020F0502020204030204" pitchFamily="34" charset="0"/>
                          <a:cs typeface="Mangal" panose="02040503050203030202" pitchFamily="18" charset="0"/>
                        </a:rPr>
                        <a:t>kjs</a:t>
                      </a:r>
                      <a:r>
                        <a:rPr dirty="0" sz="2000" lang="en-IN">
                          <a:effectLst/>
                          <a:latin typeface="Kruti Dev 010" pitchFamily="2" charset="0"/>
                          <a:ea typeface="Calibri" panose="020F0502020204030204" pitchFamily="34" charset="0"/>
                          <a:cs typeface="Mangal" panose="02040503050203030202" pitchFamily="18" charset="0"/>
                        </a:rPr>
                        <a:t> </a:t>
                      </a:r>
                      <a:r>
                        <a:rPr dirty="0" sz="2000" lang="en-IN" err="1">
                          <a:effectLst/>
                          <a:latin typeface="Kruti Dev 010" pitchFamily="2" charset="0"/>
                          <a:ea typeface="Calibri" panose="020F0502020204030204" pitchFamily="34" charset="0"/>
                          <a:cs typeface="Mangal" panose="02040503050203030202" pitchFamily="18" charset="0"/>
                        </a:rPr>
                        <a:t>gSA</a:t>
                      </a:r>
                      <a:endParaRPr dirty="0" sz="2000" lang="en-IN">
                        <a:latin typeface="Kruti Dev 010" pitchFamily="2" charset="0"/>
                      </a:endParaRPr>
                    </a:p>
                  </a:txBody>
                </a:tc>
              </a:tr>
              <a:tr h="445365">
                <a:tc>
                  <a:txBody>
                    <a:bodyPr/>
                    <a:p>
                      <a:r>
                        <a:rPr dirty="0" lang="en-US"/>
                        <a:t>Bagheli (</a:t>
                      </a:r>
                      <a:r>
                        <a:rPr dirty="0" lang="hi-IN"/>
                        <a:t>बघेली</a:t>
                      </a:r>
                      <a:r>
                        <a:rPr dirty="0" lang="en-US"/>
                        <a:t>)</a:t>
                      </a:r>
                      <a:r>
                        <a:rPr dirty="0" lang="hi-IN"/>
                        <a:t> </a:t>
                      </a:r>
                      <a:endParaRPr dirty="0" lang="en-IN"/>
                    </a:p>
                  </a:txBody>
                </a:tc>
                <a:tc>
                  <a:txBody>
                    <a:bodyPr/>
                    <a:p>
                      <a:r>
                        <a:rPr dirty="0" sz="2000" lang="en-IN" err="1">
                          <a:effectLst/>
                          <a:latin typeface="Kruti Dev 010" pitchFamily="2" charset="0"/>
                          <a:ea typeface="Calibri" panose="020F0502020204030204" pitchFamily="34" charset="0"/>
                          <a:cs typeface="Mangal" panose="02040503050203030202" pitchFamily="18" charset="0"/>
                        </a:rPr>
                        <a:t>mUgk&amp;yRrk</a:t>
                      </a:r>
                      <a:r>
                        <a:rPr dirty="0" sz="2000" lang="en-IN">
                          <a:effectLst/>
                          <a:latin typeface="Kruti Dev 010" pitchFamily="2" charset="0"/>
                          <a:ea typeface="Calibri" panose="020F0502020204030204" pitchFamily="34" charset="0"/>
                          <a:cs typeface="Mangal" panose="02040503050203030202" pitchFamily="18" charset="0"/>
                        </a:rPr>
                        <a:t> </a:t>
                      </a:r>
                      <a:r>
                        <a:rPr dirty="0" sz="2000" lang="en-IN" err="1">
                          <a:effectLst/>
                          <a:latin typeface="Kruti Dev 010" pitchFamily="2" charset="0"/>
                          <a:ea typeface="Calibri" panose="020F0502020204030204" pitchFamily="34" charset="0"/>
                          <a:cs typeface="Mangal" panose="02040503050203030202" pitchFamily="18" charset="0"/>
                        </a:rPr>
                        <a:t>dgk</a:t>
                      </a:r>
                      <a:r>
                        <a:rPr dirty="0" sz="2000" lang="en-IN">
                          <a:effectLst/>
                          <a:latin typeface="Kruti Dev 010" pitchFamily="2" charset="0"/>
                          <a:ea typeface="Calibri" panose="020F0502020204030204" pitchFamily="34" charset="0"/>
                          <a:cs typeface="Mangal" panose="02040503050203030202" pitchFamily="18" charset="0"/>
                        </a:rPr>
                        <a:t> /</a:t>
                      </a:r>
                      <a:r>
                        <a:rPr dirty="0" sz="2000" lang="en-IN" err="1">
                          <a:effectLst/>
                          <a:latin typeface="Kruti Dev 010" pitchFamily="2" charset="0"/>
                          <a:ea typeface="Calibri" panose="020F0502020204030204" pitchFamily="34" charset="0"/>
                          <a:cs typeface="Mangal" panose="02040503050203030202" pitchFamily="18" charset="0"/>
                        </a:rPr>
                        <a:t>kjs</a:t>
                      </a:r>
                      <a:r>
                        <a:rPr dirty="0" sz="2000" lang="en-IN">
                          <a:effectLst/>
                          <a:latin typeface="Kruti Dev 010" pitchFamily="2" charset="0"/>
                          <a:ea typeface="Calibri" panose="020F0502020204030204" pitchFamily="34" charset="0"/>
                          <a:cs typeface="Mangal" panose="02040503050203030202" pitchFamily="18" charset="0"/>
                        </a:rPr>
                        <a:t> go;</a:t>
                      </a:r>
                      <a:endParaRPr dirty="0" sz="2000" lang="en-IN"/>
                    </a:p>
                  </a:txBody>
                </a:tc>
              </a:tr>
              <a:tr h="445365">
                <a:tc>
                  <a:txBody>
                    <a:bodyPr/>
                    <a:p>
                      <a:r>
                        <a:rPr dirty="0" lang="en-US"/>
                        <a:t>Nimadi (</a:t>
                      </a:r>
                      <a:r>
                        <a:rPr dirty="0" lang="hi-IN"/>
                        <a:t>निमाड़ी</a:t>
                      </a:r>
                      <a:r>
                        <a:rPr dirty="0" lang="en-US"/>
                        <a:t>)</a:t>
                      </a:r>
                      <a:endParaRPr dirty="0" lang="en-IN"/>
                    </a:p>
                  </a:txBody>
                </a:tc>
                <a:tc>
                  <a:txBody>
                    <a:bodyPr/>
                    <a:p>
                      <a:r>
                        <a:rPr dirty="0" lang="hi-IN"/>
                        <a:t>लत्ता कई धरी दिया </a:t>
                      </a:r>
                      <a:endParaRPr dirty="0" lang="en-IN"/>
                    </a:p>
                  </a:txBody>
                </a:tc>
              </a:tr>
              <a:tr h="445365">
                <a:tc>
                  <a:txBody>
                    <a:bodyPr/>
                    <a:p>
                      <a:r>
                        <a:rPr dirty="0" lang="en-US"/>
                        <a:t>Bhili (</a:t>
                      </a:r>
                      <a:r>
                        <a:rPr dirty="0" lang="hi-IN"/>
                        <a:t>भीली</a:t>
                      </a:r>
                      <a:r>
                        <a:rPr dirty="0" lang="en-US"/>
                        <a:t>)</a:t>
                      </a:r>
                      <a:endParaRPr dirty="0" lang="en-IN"/>
                    </a:p>
                  </a:txBody>
                </a:tc>
                <a:tc>
                  <a:txBody>
                    <a:bodyPr/>
                    <a:p>
                      <a:r>
                        <a:rPr dirty="0" lang="hi-IN"/>
                        <a:t>सितरा का मेलिया </a:t>
                      </a:r>
                      <a:endParaRPr dirty="0" lang="en-IN"/>
                    </a:p>
                  </a:txBody>
                </a:tc>
              </a:tr>
              <a:tr h="475870">
                <a:tc>
                  <a:txBody>
                    <a:bodyPr/>
                    <a:p>
                      <a:r>
                        <a:rPr dirty="0" lang="en-US"/>
                        <a:t>G</a:t>
                      </a:r>
                      <a:r>
                        <a:rPr dirty="0" lang="hi-IN"/>
                        <a:t>o</a:t>
                      </a:r>
                      <a:r>
                        <a:rPr dirty="0" lang="en-US" err="1"/>
                        <a:t>ndi</a:t>
                      </a:r>
                      <a:r>
                        <a:rPr dirty="0" lang="en-US"/>
                        <a:t> (</a:t>
                      </a:r>
                      <a:r>
                        <a:rPr dirty="0" lang="hi-IN"/>
                        <a:t>गौंडी</a:t>
                      </a:r>
                      <a:r>
                        <a:rPr dirty="0" lang="en-US"/>
                        <a:t>)</a:t>
                      </a:r>
                      <a:r>
                        <a:rPr dirty="0" lang="hi-IN"/>
                        <a:t> </a:t>
                      </a:r>
                      <a:endParaRPr dirty="0" lang="en-IN"/>
                    </a:p>
                  </a:txBody>
                </a:tc>
                <a:tc>
                  <a:txBody>
                    <a:bodyPr/>
                    <a:p>
                      <a:r>
                        <a:rPr dirty="0" sz="2000" lang="en-IN" err="1">
                          <a:effectLst/>
                          <a:latin typeface="Kruti Dev 010" pitchFamily="2" charset="0"/>
                          <a:ea typeface="Calibri" panose="020F0502020204030204" pitchFamily="34" charset="0"/>
                          <a:cs typeface="Mangal" panose="02040503050203030202" pitchFamily="18" charset="0"/>
                        </a:rPr>
                        <a:t>fMdjh</a:t>
                      </a:r>
                      <a:r>
                        <a:rPr dirty="0" sz="2000" lang="en-IN">
                          <a:effectLst/>
                          <a:latin typeface="Kruti Dev 010" pitchFamily="2" charset="0"/>
                          <a:ea typeface="Calibri" panose="020F0502020204030204" pitchFamily="34" charset="0"/>
                          <a:cs typeface="Mangal" panose="02040503050203030202" pitchFamily="18" charset="0"/>
                        </a:rPr>
                        <a:t> </a:t>
                      </a:r>
                      <a:r>
                        <a:rPr dirty="0" sz="2000" lang="en-IN" err="1">
                          <a:effectLst/>
                          <a:latin typeface="Kruti Dev 010" pitchFamily="2" charset="0"/>
                          <a:ea typeface="Calibri" panose="020F0502020204030204" pitchFamily="34" charset="0"/>
                          <a:cs typeface="Mangal" panose="02040503050203030202" pitchFamily="18" charset="0"/>
                        </a:rPr>
                        <a:t>cxk</a:t>
                      </a:r>
                      <a:r>
                        <a:rPr dirty="0" sz="2000" lang="en-IN">
                          <a:effectLst/>
                          <a:latin typeface="Kruti Dev 010" pitchFamily="2" charset="0"/>
                          <a:ea typeface="Calibri" panose="020F0502020204030204" pitchFamily="34" charset="0"/>
                          <a:cs typeface="Mangal" panose="02040503050203030202" pitchFamily="18" charset="0"/>
                        </a:rPr>
                        <a:t> </a:t>
                      </a:r>
                      <a:r>
                        <a:rPr dirty="0" sz="2000" lang="en-IN" err="1">
                          <a:effectLst/>
                          <a:latin typeface="Kruti Dev 010" pitchFamily="2" charset="0"/>
                          <a:ea typeface="Calibri" panose="020F0502020204030204" pitchFamily="34" charset="0"/>
                          <a:cs typeface="Mangal" panose="02040503050203030202" pitchFamily="18" charset="0"/>
                        </a:rPr>
                        <a:t>eanuw</a:t>
                      </a:r>
                      <a:endParaRPr dirty="0" sz="2000" lang="en-IN"/>
                    </a:p>
                  </a:txBody>
                </a:tc>
              </a:tr>
            </a:tbl>
          </a:graphicData>
        </a:graphic>
      </p:graphicFrame>
      <p:pic>
        <p:nvPicPr>
          <p:cNvPr id="2097207" name="Picture 163" descr="Latest Ek Bharat Shreshtha Bharat Ebsb Has Been One - Bharat Jan Seva -  1127x1128 PNG Download - PNGkit"/>
          <p:cNvPicPr>
            <a:picLocks noChangeAspect="1" noChangeArrowheads="1"/>
          </p:cNvPicPr>
          <p:nvPr/>
        </p:nvPicPr>
        <p:blipFill>
          <a:blip xmlns:r="http://schemas.openxmlformats.org/officeDocument/2006/relationships" r:embed="rId1"/>
          <a:srcRect/>
          <a:stretch>
            <a:fillRect/>
          </a:stretch>
        </p:blipFill>
        <p:spPr bwMode="auto">
          <a:xfrm>
            <a:off x="10705514" y="0"/>
            <a:ext cx="1486486" cy="1243699"/>
          </a:xfrm>
          <a:prstGeom prst="rect"/>
          <a:noFill/>
        </p:spPr>
      </p:pic>
      <p:pic>
        <p:nvPicPr>
          <p:cNvPr id="2097208" name="Picture 6"/>
          <p:cNvPicPr>
            <a:picLocks noChangeAspect="1"/>
          </p:cNvPicPr>
          <p:nvPr/>
        </p:nvPicPr>
        <p:blipFill rotWithShape="1">
          <a:blip xmlns:r="http://schemas.openxmlformats.org/officeDocument/2006/relationships" r:embed="rId2"/>
          <a:srcRect l="12717" t="67396" r="13479"/>
          <a:stretch>
            <a:fillRect/>
          </a:stretch>
        </p:blipFill>
        <p:spPr>
          <a:xfrm>
            <a:off x="0" y="5224193"/>
            <a:ext cx="12192000" cy="1632134"/>
          </a:xfrm>
          <a:prstGeom prst="rect"/>
        </p:spPr>
      </p:pic>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45" name=""/>
        <p:cNvGrpSpPr/>
        <p:nvPr/>
      </p:nvGrpSpPr>
      <p:grpSpPr>
        <a:xfrm>
          <a:off x="0" y="0"/>
          <a:ext cx="0" cy="0"/>
          <a:chOff x="0" y="0"/>
          <a:chExt cx="0" cy="0"/>
        </a:xfrm>
      </p:grpSpPr>
      <p:graphicFrame>
        <p:nvGraphicFramePr>
          <p:cNvPr id="4194322" name="Table 5"/>
          <p:cNvGraphicFramePr>
            <a:graphicFrameLocks noGrp="1"/>
          </p:cNvGraphicFramePr>
          <p:nvPr/>
        </p:nvGraphicFramePr>
        <p:xfrm>
          <a:off x="667433" y="914399"/>
          <a:ext cx="8659446" cy="4276580"/>
        </p:xfrm>
        <a:graphic>
          <a:graphicData uri="http://schemas.openxmlformats.org/drawingml/2006/table">
            <a:tbl>
              <a:tblPr firstRow="1" bandRow="1">
                <a:tableStyleId>{5C22544A-7EE6-4342-B048-85BDC9FD1C3A}</a:tableStyleId>
              </a:tblPr>
              <a:tblGrid>
                <a:gridCol w="1866776"/>
                <a:gridCol w="6792670"/>
              </a:tblGrid>
              <a:tr h="458888">
                <a:tc>
                  <a:txBody>
                    <a:bodyPr/>
                    <a:p>
                      <a:r>
                        <a:rPr dirty="0" sz="2400" lang="en-IN"/>
                        <a:t>Hindi (</a:t>
                      </a:r>
                      <a:r>
                        <a:rPr dirty="0" sz="2400" lang="hi-IN"/>
                        <a:t>हिंदी)</a:t>
                      </a:r>
                      <a:endParaRPr dirty="0" sz="2400" lang="en-IN"/>
                    </a:p>
                  </a:txBody>
                </a:tc>
                <a:tc>
                  <a:txBody>
                    <a:bodyPr/>
                    <a:p>
                      <a:r>
                        <a:rPr dirty="0" sz="2400" lang="hi-IN"/>
                        <a:t>शाम का भोजन कर लो</a:t>
                      </a:r>
                      <a:r>
                        <a:rPr dirty="0" lang="hi-IN"/>
                        <a:t> </a:t>
                      </a:r>
                    </a:p>
                  </a:txBody>
                </a:tc>
              </a:tr>
              <a:tr h="465261">
                <a:tc>
                  <a:txBody>
                    <a:bodyPr/>
                    <a:p>
                      <a:r>
                        <a:rPr dirty="0" lang="en-IN"/>
                        <a:t>English</a:t>
                      </a:r>
                      <a:r>
                        <a:rPr dirty="0" lang="hi-IN"/>
                        <a:t> (अंग्रेजी)</a:t>
                      </a:r>
                      <a:endParaRPr dirty="0" lang="en-IN"/>
                    </a:p>
                  </a:txBody>
                </a:tc>
                <a:tc>
                  <a:txBody>
                    <a:bodyPr/>
                    <a:p>
                      <a:r>
                        <a:rPr dirty="0" lang="hi-IN"/>
                        <a:t>Have Dinner</a:t>
                      </a:r>
                      <a:endParaRPr dirty="0" lang="en-IN"/>
                    </a:p>
                  </a:txBody>
                </a:tc>
              </a:tr>
              <a:tr h="497129">
                <a:tc>
                  <a:txBody>
                    <a:bodyPr/>
                    <a:p>
                      <a:r>
                        <a:rPr dirty="0" lang="en-US" err="1"/>
                        <a:t>Malwi</a:t>
                      </a:r>
                      <a:r>
                        <a:rPr dirty="0" lang="en-US"/>
                        <a:t> (</a:t>
                      </a:r>
                      <a:r>
                        <a:rPr dirty="0" lang="hi-IN"/>
                        <a:t>मालवी</a:t>
                      </a:r>
                      <a:r>
                        <a:rPr dirty="0" lang="en-US"/>
                        <a:t>)</a:t>
                      </a:r>
                      <a:r>
                        <a:rPr dirty="0" lang="hi-IN"/>
                        <a:t> </a:t>
                      </a:r>
                    </a:p>
                  </a:txBody>
                </a:tc>
                <a:tc>
                  <a:txBody>
                    <a:bodyPr/>
                    <a:p>
                      <a:r>
                        <a:rPr dirty="0" sz="2000" lang="en-IN" err="1">
                          <a:effectLst/>
                          <a:latin typeface="Kruti Dev 010" pitchFamily="2" charset="0"/>
                          <a:ea typeface="Calibri" panose="020F0502020204030204" pitchFamily="34" charset="0"/>
                          <a:cs typeface="Mangal" panose="02040503050203030202" pitchFamily="18" charset="0"/>
                        </a:rPr>
                        <a:t>lk</a:t>
                      </a:r>
                      <a:r>
                        <a:rPr dirty="0" sz="2000" lang="en-IN">
                          <a:effectLst/>
                          <a:latin typeface="Kruti Dev 010" pitchFamily="2" charset="0"/>
                          <a:ea typeface="Calibri" panose="020F0502020204030204" pitchFamily="34" charset="0"/>
                          <a:cs typeface="Mangal" panose="02040503050203030202" pitchFamily="18" charset="0"/>
                        </a:rPr>
                        <a:t>&gt; dh </a:t>
                      </a:r>
                      <a:r>
                        <a:rPr dirty="0" sz="2000" lang="en-IN" err="1">
                          <a:effectLst/>
                          <a:latin typeface="Kruti Dev 010" pitchFamily="2" charset="0"/>
                          <a:ea typeface="Calibri" panose="020F0502020204030204" pitchFamily="34" charset="0"/>
                          <a:cs typeface="Mangal" panose="02040503050203030202" pitchFamily="18" charset="0"/>
                        </a:rPr>
                        <a:t>jksVh</a:t>
                      </a:r>
                      <a:r>
                        <a:rPr dirty="0" sz="2000" lang="en-IN">
                          <a:effectLst/>
                          <a:latin typeface="Kruti Dev 010" pitchFamily="2" charset="0"/>
                          <a:ea typeface="Calibri" panose="020F0502020204030204" pitchFamily="34" charset="0"/>
                          <a:cs typeface="Mangal" panose="02040503050203030202" pitchFamily="18" charset="0"/>
                        </a:rPr>
                        <a:t> [</a:t>
                      </a:r>
                      <a:r>
                        <a:rPr dirty="0" sz="2000" lang="en-IN" err="1">
                          <a:effectLst/>
                          <a:latin typeface="Kruti Dev 010" pitchFamily="2" charset="0"/>
                          <a:ea typeface="Calibri" panose="020F0502020204030204" pitchFamily="34" charset="0"/>
                          <a:cs typeface="Mangal" panose="02040503050203030202" pitchFamily="18" charset="0"/>
                        </a:rPr>
                        <a:t>kkÃ</a:t>
                      </a:r>
                      <a:r>
                        <a:rPr dirty="0" sz="2000" lang="en-IN">
                          <a:effectLst/>
                          <a:latin typeface="Kruti Dev 010" pitchFamily="2" charset="0"/>
                          <a:ea typeface="Calibri" panose="020F0502020204030204" pitchFamily="34" charset="0"/>
                          <a:cs typeface="Mangal" panose="02040503050203030202" pitchFamily="18" charset="0"/>
                        </a:rPr>
                        <a:t> </a:t>
                      </a:r>
                      <a:r>
                        <a:rPr dirty="0" sz="2000" lang="en-IN" err="1">
                          <a:effectLst/>
                          <a:latin typeface="Kruti Dev 010" pitchFamily="2" charset="0"/>
                          <a:ea typeface="Calibri" panose="020F0502020204030204" pitchFamily="34" charset="0"/>
                          <a:cs typeface="Mangal" panose="02040503050203030202" pitchFamily="18" charset="0"/>
                        </a:rPr>
                        <a:t>yks</a:t>
                      </a:r>
                      <a:r>
                        <a:rPr dirty="0" sz="2000" lang="en-IN">
                          <a:effectLst/>
                          <a:latin typeface="Kruti Dev 010" pitchFamily="2" charset="0"/>
                          <a:ea typeface="Calibri" panose="020F0502020204030204" pitchFamily="34" charset="0"/>
                          <a:cs typeface="Mangal" panose="02040503050203030202" pitchFamily="18" charset="0"/>
                        </a:rPr>
                        <a:t> </a:t>
                      </a:r>
                      <a:endParaRPr dirty="0" sz="2000" lang="en-IN"/>
                    </a:p>
                  </a:txBody>
                </a:tc>
              </a:tr>
              <a:tr h="497129">
                <a:tc>
                  <a:txBody>
                    <a:bodyPr/>
                    <a:p>
                      <a:r>
                        <a:rPr dirty="0" lang="en-US" err="1"/>
                        <a:t>Bundeli</a:t>
                      </a:r>
                      <a:r>
                        <a:rPr dirty="0" lang="en-US"/>
                        <a:t> (</a:t>
                      </a:r>
                      <a:r>
                        <a:rPr dirty="0" lang="hi-IN"/>
                        <a:t>बुन्देली</a:t>
                      </a:r>
                      <a:r>
                        <a:rPr dirty="0" lang="en-US"/>
                        <a:t>)</a:t>
                      </a:r>
                      <a:r>
                        <a:rPr dirty="0" lang="hi-IN"/>
                        <a:t> </a:t>
                      </a:r>
                      <a:endParaRPr dirty="0" lang="en-IN"/>
                    </a:p>
                  </a:txBody>
                </a:tc>
                <a:tc>
                  <a:txBody>
                    <a:bodyPr/>
                    <a:p>
                      <a:r>
                        <a:rPr dirty="0" sz="2000" lang="en-IN" err="1">
                          <a:effectLst/>
                          <a:latin typeface="Kruti Dev 010" pitchFamily="2" charset="0"/>
                          <a:ea typeface="Calibri" panose="020F0502020204030204" pitchFamily="34" charset="0"/>
                          <a:cs typeface="Mangal" panose="02040503050203030202" pitchFamily="18" charset="0"/>
                        </a:rPr>
                        <a:t>jkr</a:t>
                      </a:r>
                      <a:r>
                        <a:rPr dirty="0" sz="2000" lang="en-IN">
                          <a:effectLst/>
                          <a:latin typeface="Kruti Dev 010" pitchFamily="2" charset="0"/>
                          <a:ea typeface="Calibri" panose="020F0502020204030204" pitchFamily="34" charset="0"/>
                          <a:cs typeface="Mangal" panose="02040503050203030202" pitchFamily="18" charset="0"/>
                        </a:rPr>
                        <a:t> dh </a:t>
                      </a:r>
                      <a:r>
                        <a:rPr dirty="0" sz="2000" lang="en-IN" err="1">
                          <a:effectLst/>
                          <a:latin typeface="Kruti Dev 010" pitchFamily="2" charset="0"/>
                          <a:ea typeface="Calibri" panose="020F0502020204030204" pitchFamily="34" charset="0"/>
                          <a:cs typeface="Mangal" panose="02040503050203030202" pitchFamily="18" charset="0"/>
                        </a:rPr>
                        <a:t>O;kjh</a:t>
                      </a:r>
                      <a:r>
                        <a:rPr dirty="0" sz="2000" lang="en-IN">
                          <a:effectLst/>
                          <a:latin typeface="Kruti Dev 010" pitchFamily="2" charset="0"/>
                          <a:ea typeface="Calibri" panose="020F0502020204030204" pitchFamily="34" charset="0"/>
                          <a:cs typeface="Mangal" panose="02040503050203030202" pitchFamily="18" charset="0"/>
                        </a:rPr>
                        <a:t> </a:t>
                      </a:r>
                      <a:r>
                        <a:rPr dirty="0" sz="2000" lang="en-IN" err="1">
                          <a:effectLst/>
                          <a:latin typeface="Kruti Dev 010" pitchFamily="2" charset="0"/>
                          <a:ea typeface="Calibri" panose="020F0502020204030204" pitchFamily="34" charset="0"/>
                          <a:cs typeface="Mangal" panose="02040503050203030202" pitchFamily="18" charset="0"/>
                        </a:rPr>
                        <a:t>dj</a:t>
                      </a:r>
                      <a:r>
                        <a:rPr dirty="0" sz="2000" lang="en-IN">
                          <a:effectLst/>
                          <a:latin typeface="Kruti Dev 010" pitchFamily="2" charset="0"/>
                          <a:ea typeface="Calibri" panose="020F0502020204030204" pitchFamily="34" charset="0"/>
                          <a:cs typeface="Mangal" panose="02040503050203030202" pitchFamily="18" charset="0"/>
                        </a:rPr>
                        <a:t> </a:t>
                      </a:r>
                      <a:r>
                        <a:rPr dirty="0" sz="2000" lang="en-IN" err="1">
                          <a:effectLst/>
                          <a:latin typeface="Kruti Dev 010" pitchFamily="2" charset="0"/>
                          <a:ea typeface="Calibri" panose="020F0502020204030204" pitchFamily="34" charset="0"/>
                          <a:cs typeface="Mangal" panose="02040503050203030202" pitchFamily="18" charset="0"/>
                        </a:rPr>
                        <a:t>yksA</a:t>
                      </a:r>
                      <a:endParaRPr dirty="0" sz="2000" lang="en-IN">
                        <a:latin typeface="Kruti Dev 010" pitchFamily="2" charset="0"/>
                      </a:endParaRPr>
                    </a:p>
                  </a:txBody>
                </a:tc>
              </a:tr>
              <a:tr h="465261">
                <a:tc>
                  <a:txBody>
                    <a:bodyPr/>
                    <a:p>
                      <a:r>
                        <a:rPr dirty="0" lang="en-US"/>
                        <a:t>Bagheli (</a:t>
                      </a:r>
                      <a:r>
                        <a:rPr dirty="0" lang="hi-IN"/>
                        <a:t>बघेली</a:t>
                      </a:r>
                      <a:r>
                        <a:rPr dirty="0" lang="en-US"/>
                        <a:t>)</a:t>
                      </a:r>
                      <a:r>
                        <a:rPr dirty="0" lang="hi-IN"/>
                        <a:t> </a:t>
                      </a:r>
                      <a:endParaRPr dirty="0" lang="en-IN"/>
                    </a:p>
                  </a:txBody>
                </a:tc>
                <a:tc>
                  <a:txBody>
                    <a:bodyPr/>
                    <a:p>
                      <a:r>
                        <a:rPr dirty="0" sz="2000" lang="en-IN" err="1">
                          <a:effectLst/>
                          <a:latin typeface="Kruti Dev 010" pitchFamily="2" charset="0"/>
                          <a:ea typeface="Calibri" panose="020F0502020204030204" pitchFamily="34" charset="0"/>
                          <a:cs typeface="Mangal" panose="02040503050203030202" pitchFamily="18" charset="0"/>
                        </a:rPr>
                        <a:t>fc;kjh</a:t>
                      </a:r>
                      <a:r>
                        <a:rPr dirty="0" sz="2000" lang="en-IN">
                          <a:effectLst/>
                          <a:latin typeface="Kruti Dev 010" pitchFamily="2" charset="0"/>
                          <a:ea typeface="Calibri" panose="020F0502020204030204" pitchFamily="34" charset="0"/>
                          <a:cs typeface="Mangal" panose="02040503050203030202" pitchFamily="18" charset="0"/>
                        </a:rPr>
                        <a:t> </a:t>
                      </a:r>
                      <a:r>
                        <a:rPr dirty="0" sz="2000" lang="en-IN" err="1">
                          <a:effectLst/>
                          <a:latin typeface="Kruti Dev 010" pitchFamily="2" charset="0"/>
                          <a:ea typeface="Calibri" panose="020F0502020204030204" pitchFamily="34" charset="0"/>
                          <a:cs typeface="Mangal" panose="02040503050203030202" pitchFamily="18" charset="0"/>
                        </a:rPr>
                        <a:t>db</a:t>
                      </a:r>
                      <a:r>
                        <a:rPr dirty="0" sz="2000" lang="en-IN">
                          <a:effectLst/>
                          <a:latin typeface="Kruti Dev 010" pitchFamily="2" charset="0"/>
                          <a:ea typeface="Calibri" panose="020F0502020204030204" pitchFamily="34" charset="0"/>
                          <a:cs typeface="Mangal" panose="02040503050203030202" pitchFamily="18" charset="0"/>
                        </a:rPr>
                        <a:t> </a:t>
                      </a:r>
                      <a:r>
                        <a:rPr dirty="0" sz="2000" lang="en-IN" err="1">
                          <a:effectLst/>
                          <a:latin typeface="Kruti Dev 010" pitchFamily="2" charset="0"/>
                          <a:ea typeface="Calibri" panose="020F0502020204030204" pitchFamily="34" charset="0"/>
                          <a:cs typeface="Mangal" panose="02040503050203030202" pitchFamily="18" charset="0"/>
                        </a:rPr>
                        <a:t>ysb</a:t>
                      </a:r>
                      <a:endParaRPr dirty="0" sz="2000" lang="en-IN"/>
                    </a:p>
                  </a:txBody>
                </a:tc>
              </a:tr>
              <a:tr h="465261">
                <a:tc>
                  <a:txBody>
                    <a:bodyPr/>
                    <a:p>
                      <a:r>
                        <a:rPr dirty="0" lang="en-US"/>
                        <a:t>Nimadi (</a:t>
                      </a:r>
                      <a:r>
                        <a:rPr dirty="0" lang="hi-IN"/>
                        <a:t>निमाड़ी</a:t>
                      </a:r>
                      <a:r>
                        <a:rPr dirty="0" lang="en-US"/>
                        <a:t>)</a:t>
                      </a:r>
                      <a:endParaRPr dirty="0" lang="en-IN"/>
                    </a:p>
                  </a:txBody>
                </a:tc>
                <a:tc>
                  <a:txBody>
                    <a:bodyPr/>
                    <a:p>
                      <a:r>
                        <a:rPr dirty="0" lang="hi-IN"/>
                        <a:t>रात का रोटा खाई ल </a:t>
                      </a:r>
                      <a:endParaRPr dirty="0" lang="en-IN"/>
                    </a:p>
                  </a:txBody>
                </a:tc>
              </a:tr>
              <a:tr h="465261">
                <a:tc>
                  <a:txBody>
                    <a:bodyPr/>
                    <a:p>
                      <a:r>
                        <a:rPr dirty="0" lang="en-US"/>
                        <a:t>Bhili (</a:t>
                      </a:r>
                      <a:r>
                        <a:rPr dirty="0" lang="hi-IN"/>
                        <a:t>भीली</a:t>
                      </a:r>
                      <a:r>
                        <a:rPr dirty="0" lang="en-US"/>
                        <a:t>)</a:t>
                      </a:r>
                      <a:endParaRPr dirty="0" lang="en-IN"/>
                    </a:p>
                  </a:txBody>
                </a:tc>
                <a:tc>
                  <a:txBody>
                    <a:bodyPr/>
                    <a:p>
                      <a:r>
                        <a:rPr dirty="0" lang="hi-IN"/>
                        <a:t>हान्झ नो खावानो खाई लो </a:t>
                      </a:r>
                      <a:endParaRPr dirty="0" lang="en-IN"/>
                    </a:p>
                  </a:txBody>
                </a:tc>
              </a:tr>
              <a:tr h="497129">
                <a:tc>
                  <a:txBody>
                    <a:bodyPr/>
                    <a:p>
                      <a:r>
                        <a:rPr dirty="0" lang="en-US"/>
                        <a:t>G</a:t>
                      </a:r>
                      <a:r>
                        <a:rPr dirty="0" lang="hi-IN"/>
                        <a:t>o</a:t>
                      </a:r>
                      <a:r>
                        <a:rPr dirty="0" lang="en-US" err="1"/>
                        <a:t>ndi</a:t>
                      </a:r>
                      <a:r>
                        <a:rPr dirty="0" lang="en-US"/>
                        <a:t> (</a:t>
                      </a:r>
                      <a:r>
                        <a:rPr dirty="0" lang="hi-IN"/>
                        <a:t>गौंडी</a:t>
                      </a:r>
                      <a:r>
                        <a:rPr dirty="0" lang="en-US"/>
                        <a:t>)</a:t>
                      </a:r>
                      <a:r>
                        <a:rPr dirty="0" lang="hi-IN"/>
                        <a:t> </a:t>
                      </a:r>
                      <a:endParaRPr dirty="0" lang="en-IN"/>
                    </a:p>
                  </a:txBody>
                </a:tc>
                <a:tc>
                  <a:txBody>
                    <a:bodyPr/>
                    <a:p>
                      <a:r>
                        <a:rPr dirty="0" sz="2000" lang="en-IN" err="1">
                          <a:effectLst/>
                          <a:latin typeface="Kruti Dev 010" pitchFamily="2" charset="0"/>
                          <a:ea typeface="Calibri" panose="020F0502020204030204" pitchFamily="34" charset="0"/>
                          <a:cs typeface="Mangal" panose="02040503050203030202" pitchFamily="18" charset="0"/>
                        </a:rPr>
                        <a:t>ujdkrk</a:t>
                      </a:r>
                      <a:r>
                        <a:rPr dirty="0" sz="2000" lang="en-IN">
                          <a:effectLst/>
                          <a:latin typeface="Kruti Dev 010" pitchFamily="2" charset="0"/>
                          <a:ea typeface="Calibri" panose="020F0502020204030204" pitchFamily="34" charset="0"/>
                          <a:cs typeface="Mangal" panose="02040503050203030202" pitchFamily="18" charset="0"/>
                        </a:rPr>
                        <a:t> </a:t>
                      </a:r>
                      <a:r>
                        <a:rPr dirty="0" sz="2000" lang="en-IN" err="1">
                          <a:effectLst/>
                          <a:latin typeface="Kruti Dev 010" pitchFamily="2" charset="0"/>
                          <a:ea typeface="Calibri" panose="020F0502020204030204" pitchFamily="34" charset="0"/>
                          <a:cs typeface="Mangal" panose="02040503050203030202" pitchFamily="18" charset="0"/>
                        </a:rPr>
                        <a:t>dkjks</a:t>
                      </a:r>
                      <a:r>
                        <a:rPr dirty="0" sz="2000" lang="en-IN">
                          <a:effectLst/>
                          <a:latin typeface="Kruti Dev 010" pitchFamily="2" charset="0"/>
                          <a:ea typeface="Calibri" panose="020F0502020204030204" pitchFamily="34" charset="0"/>
                          <a:cs typeface="Mangal" panose="02040503050203030202" pitchFamily="18" charset="0"/>
                        </a:rPr>
                        <a:t> </a:t>
                      </a:r>
                      <a:r>
                        <a:rPr dirty="0" sz="2000" lang="en-IN" err="1">
                          <a:effectLst/>
                          <a:latin typeface="Kruti Dev 010" pitchFamily="2" charset="0"/>
                          <a:ea typeface="Calibri" panose="020F0502020204030204" pitchFamily="34" charset="0"/>
                          <a:cs typeface="Mangal" panose="02040503050203030202" pitchFamily="18" charset="0"/>
                        </a:rPr>
                        <a:t>tkok</a:t>
                      </a:r>
                      <a:r>
                        <a:rPr dirty="0" sz="2000" lang="en-IN">
                          <a:effectLst/>
                          <a:latin typeface="Kruti Dev 010" pitchFamily="2" charset="0"/>
                          <a:ea typeface="Calibri" panose="020F0502020204030204" pitchFamily="34" charset="0"/>
                          <a:cs typeface="Mangal" panose="02040503050203030202" pitchFamily="18" charset="0"/>
                        </a:rPr>
                        <a:t> </a:t>
                      </a:r>
                      <a:r>
                        <a:rPr dirty="0" sz="2000" lang="en-IN" err="1">
                          <a:effectLst/>
                          <a:latin typeface="Kruti Dev 010" pitchFamily="2" charset="0"/>
                          <a:ea typeface="Calibri" panose="020F0502020204030204" pitchFamily="34" charset="0"/>
                          <a:cs typeface="Mangal" panose="02040503050203030202" pitchFamily="18" charset="0"/>
                        </a:rPr>
                        <a:t>bUtsyse</a:t>
                      </a:r>
                      <a:endParaRPr dirty="0" sz="2000" lang="en-IN"/>
                    </a:p>
                  </a:txBody>
                </a:tc>
              </a:tr>
            </a:tbl>
          </a:graphicData>
        </a:graphic>
      </p:graphicFrame>
      <p:pic>
        <p:nvPicPr>
          <p:cNvPr id="2097209" name="Picture 163" descr="Latest Ek Bharat Shreshtha Bharat Ebsb Has Been One - Bharat Jan Seva -  1127x1128 PNG Download - PNGkit"/>
          <p:cNvPicPr>
            <a:picLocks noChangeAspect="1" noChangeArrowheads="1"/>
          </p:cNvPicPr>
          <p:nvPr/>
        </p:nvPicPr>
        <p:blipFill>
          <a:blip xmlns:r="http://schemas.openxmlformats.org/officeDocument/2006/relationships" r:embed="rId1"/>
          <a:srcRect/>
          <a:stretch>
            <a:fillRect/>
          </a:stretch>
        </p:blipFill>
        <p:spPr bwMode="auto">
          <a:xfrm>
            <a:off x="10705514" y="0"/>
            <a:ext cx="1486486" cy="1243699"/>
          </a:xfrm>
          <a:prstGeom prst="rect"/>
          <a:noFill/>
        </p:spPr>
      </p:pic>
      <p:pic>
        <p:nvPicPr>
          <p:cNvPr id="2097210" name="Picture 6"/>
          <p:cNvPicPr>
            <a:picLocks noChangeAspect="1"/>
          </p:cNvPicPr>
          <p:nvPr/>
        </p:nvPicPr>
        <p:blipFill rotWithShape="1">
          <a:blip xmlns:r="http://schemas.openxmlformats.org/officeDocument/2006/relationships" r:embed="rId2"/>
          <a:srcRect l="12717" t="67396" r="13479"/>
          <a:stretch>
            <a:fillRect/>
          </a:stretch>
        </p:blipFill>
        <p:spPr>
          <a:xfrm>
            <a:off x="0" y="5224193"/>
            <a:ext cx="12192000" cy="1632134"/>
          </a:xfrm>
          <a:prstGeom prst="rect"/>
        </p:spPr>
      </p:pic>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46" name=""/>
        <p:cNvGrpSpPr/>
        <p:nvPr/>
      </p:nvGrpSpPr>
      <p:grpSpPr>
        <a:xfrm>
          <a:off x="0" y="0"/>
          <a:ext cx="0" cy="0"/>
          <a:chOff x="0" y="0"/>
          <a:chExt cx="0" cy="0"/>
        </a:xfrm>
      </p:grpSpPr>
      <p:graphicFrame>
        <p:nvGraphicFramePr>
          <p:cNvPr id="4194323" name="Table 5"/>
          <p:cNvGraphicFramePr>
            <a:graphicFrameLocks noGrp="1"/>
          </p:cNvGraphicFramePr>
          <p:nvPr/>
        </p:nvGraphicFramePr>
        <p:xfrm>
          <a:off x="681501" y="914400"/>
          <a:ext cx="8659446" cy="4234374"/>
        </p:xfrm>
        <a:graphic>
          <a:graphicData uri="http://schemas.openxmlformats.org/drawingml/2006/table">
            <a:tbl>
              <a:tblPr firstRow="1" bandRow="1">
                <a:tableStyleId>{5C22544A-7EE6-4342-B048-85BDC9FD1C3A}</a:tableStyleId>
              </a:tblPr>
              <a:tblGrid>
                <a:gridCol w="1866776"/>
                <a:gridCol w="6792670"/>
              </a:tblGrid>
              <a:tr h="457770">
                <a:tc>
                  <a:txBody>
                    <a:bodyPr/>
                    <a:p>
                      <a:r>
                        <a:rPr dirty="0" sz="2400" lang="en-IN"/>
                        <a:t>Hindi (</a:t>
                      </a:r>
                      <a:r>
                        <a:rPr dirty="0" sz="2400" lang="hi-IN"/>
                        <a:t>हिंदी)</a:t>
                      </a:r>
                      <a:endParaRPr dirty="0" sz="2400" lang="en-IN"/>
                    </a:p>
                  </a:txBody>
                </a:tc>
                <a:tc>
                  <a:txBody>
                    <a:bodyPr/>
                    <a:p>
                      <a:r>
                        <a:rPr dirty="0" sz="2500" lang="hi-IN"/>
                        <a:t>आप क्या कर रहे हो</a:t>
                      </a:r>
                      <a:r>
                        <a:rPr dirty="0" lang="hi-IN"/>
                        <a:t> </a:t>
                      </a:r>
                    </a:p>
                  </a:txBody>
                </a:tc>
              </a:tr>
              <a:tr h="464128">
                <a:tc>
                  <a:txBody>
                    <a:bodyPr/>
                    <a:p>
                      <a:r>
                        <a:rPr dirty="0" lang="en-IN"/>
                        <a:t>English</a:t>
                      </a:r>
                      <a:r>
                        <a:rPr dirty="0" lang="hi-IN"/>
                        <a:t> (अंग्रेजी)</a:t>
                      </a:r>
                      <a:endParaRPr dirty="0" lang="en-IN"/>
                    </a:p>
                  </a:txBody>
                </a:tc>
                <a:tc>
                  <a:txBody>
                    <a:bodyPr/>
                    <a:p>
                      <a:r>
                        <a:rPr dirty="0" lang="hi-IN"/>
                        <a:t>What are you doing </a:t>
                      </a:r>
                      <a:endParaRPr dirty="0" lang="en-IN"/>
                    </a:p>
                  </a:txBody>
                </a:tc>
              </a:tr>
              <a:tr h="495918">
                <a:tc>
                  <a:txBody>
                    <a:bodyPr/>
                    <a:p>
                      <a:r>
                        <a:rPr dirty="0" lang="en-US" err="1"/>
                        <a:t>Malwi</a:t>
                      </a:r>
                      <a:r>
                        <a:rPr dirty="0" lang="en-US"/>
                        <a:t> (</a:t>
                      </a:r>
                      <a:r>
                        <a:rPr dirty="0" lang="hi-IN"/>
                        <a:t>मालवी</a:t>
                      </a:r>
                      <a:r>
                        <a:rPr dirty="0" lang="en-US"/>
                        <a:t>)</a:t>
                      </a:r>
                      <a:r>
                        <a:rPr dirty="0" lang="hi-IN"/>
                        <a:t> </a:t>
                      </a:r>
                    </a:p>
                  </a:txBody>
                </a:tc>
                <a:tc>
                  <a:txBody>
                    <a:bodyPr/>
                    <a:p>
                      <a:r>
                        <a:rPr dirty="0" sz="2000" lang="en-IN" err="1">
                          <a:effectLst/>
                          <a:latin typeface="Kruti Dev 010" pitchFamily="2" charset="0"/>
                          <a:ea typeface="Calibri" panose="020F0502020204030204" pitchFamily="34" charset="0"/>
                          <a:cs typeface="Mangal" panose="02040503050203030202" pitchFamily="18" charset="0"/>
                        </a:rPr>
                        <a:t>losj</a:t>
                      </a:r>
                      <a:r>
                        <a:rPr dirty="0" sz="2000" lang="en-IN">
                          <a:effectLst/>
                          <a:latin typeface="Kruti Dev 010" pitchFamily="2" charset="0"/>
                          <a:ea typeface="Calibri" panose="020F0502020204030204" pitchFamily="34" charset="0"/>
                          <a:cs typeface="Mangal" panose="02040503050203030202" pitchFamily="18" charset="0"/>
                        </a:rPr>
                        <a:t> </a:t>
                      </a:r>
                      <a:r>
                        <a:rPr dirty="0" sz="2000" lang="en-IN" err="1">
                          <a:effectLst/>
                          <a:latin typeface="Kruti Dev 010" pitchFamily="2" charset="0"/>
                          <a:ea typeface="Calibri" panose="020F0502020204030204" pitchFamily="34" charset="0"/>
                          <a:cs typeface="Mangal" panose="02040503050203030202" pitchFamily="18" charset="0"/>
                        </a:rPr>
                        <a:t>dks</a:t>
                      </a:r>
                      <a:r>
                        <a:rPr dirty="0" sz="2000" lang="en-IN">
                          <a:effectLst/>
                          <a:latin typeface="Kruti Dev 010" pitchFamily="2" charset="0"/>
                          <a:ea typeface="Calibri" panose="020F0502020204030204" pitchFamily="34" charset="0"/>
                          <a:cs typeface="Mangal" panose="02040503050203030202" pitchFamily="18" charset="0"/>
                        </a:rPr>
                        <a:t> </a:t>
                      </a:r>
                      <a:r>
                        <a:rPr dirty="0" sz="2000" lang="en-IN" err="1">
                          <a:effectLst/>
                          <a:latin typeface="Kruti Dev 010" pitchFamily="2" charset="0"/>
                          <a:ea typeface="Calibri" panose="020F0502020204030204" pitchFamily="34" charset="0"/>
                          <a:cs typeface="Mangal" panose="02040503050203030202" pitchFamily="18" charset="0"/>
                        </a:rPr>
                        <a:t>uk'rk</a:t>
                      </a:r>
                      <a:r>
                        <a:rPr dirty="0" sz="2000" lang="en-IN">
                          <a:effectLst/>
                          <a:latin typeface="Kruti Dev 010" pitchFamily="2" charset="0"/>
                          <a:ea typeface="Calibri" panose="020F0502020204030204" pitchFamily="34" charset="0"/>
                          <a:cs typeface="Mangal" panose="02040503050203030202" pitchFamily="18" charset="0"/>
                        </a:rPr>
                        <a:t> </a:t>
                      </a:r>
                      <a:r>
                        <a:rPr dirty="0" sz="2000" lang="en-IN" err="1">
                          <a:effectLst/>
                          <a:latin typeface="Kruti Dev 010" pitchFamily="2" charset="0"/>
                          <a:ea typeface="Calibri" panose="020F0502020204030204" pitchFamily="34" charset="0"/>
                          <a:cs typeface="Mangal" panose="02040503050203030202" pitchFamily="18" charset="0"/>
                        </a:rPr>
                        <a:t>dj</a:t>
                      </a:r>
                      <a:r>
                        <a:rPr dirty="0" sz="2000" lang="en-IN">
                          <a:effectLst/>
                          <a:latin typeface="Kruti Dev 010" pitchFamily="2" charset="0"/>
                          <a:ea typeface="Calibri" panose="020F0502020204030204" pitchFamily="34" charset="0"/>
                          <a:cs typeface="Mangal" panose="02040503050203030202" pitchFamily="18" charset="0"/>
                        </a:rPr>
                        <a:t> </a:t>
                      </a:r>
                      <a:r>
                        <a:rPr dirty="0" sz="2000" lang="en-IN" err="1">
                          <a:effectLst/>
                          <a:latin typeface="Kruti Dev 010" pitchFamily="2" charset="0"/>
                          <a:ea typeface="Calibri" panose="020F0502020204030204" pitchFamily="34" charset="0"/>
                          <a:cs typeface="Mangal" panose="02040503050203030202" pitchFamily="18" charset="0"/>
                        </a:rPr>
                        <a:t>yks</a:t>
                      </a:r>
                      <a:r>
                        <a:rPr dirty="0" sz="2000" lang="en-IN">
                          <a:effectLst/>
                          <a:latin typeface="Kruti Dev 010" pitchFamily="2" charset="0"/>
                          <a:ea typeface="Calibri" panose="020F0502020204030204" pitchFamily="34" charset="0"/>
                          <a:cs typeface="Mangal" panose="02040503050203030202" pitchFamily="18" charset="0"/>
                        </a:rPr>
                        <a:t> </a:t>
                      </a:r>
                      <a:endParaRPr dirty="0" sz="2000" lang="en-IN"/>
                    </a:p>
                  </a:txBody>
                </a:tc>
              </a:tr>
              <a:tr h="464128">
                <a:tc>
                  <a:txBody>
                    <a:bodyPr/>
                    <a:p>
                      <a:r>
                        <a:rPr dirty="0" lang="en-US" err="1"/>
                        <a:t>Bundeli</a:t>
                      </a:r>
                      <a:r>
                        <a:rPr dirty="0" lang="en-US"/>
                        <a:t> (</a:t>
                      </a:r>
                      <a:r>
                        <a:rPr dirty="0" lang="hi-IN"/>
                        <a:t>बुन्देली</a:t>
                      </a:r>
                      <a:r>
                        <a:rPr dirty="0" lang="en-US"/>
                        <a:t>)</a:t>
                      </a:r>
                      <a:r>
                        <a:rPr dirty="0" lang="hi-IN"/>
                        <a:t> </a:t>
                      </a:r>
                      <a:endParaRPr dirty="0" lang="en-IN"/>
                    </a:p>
                  </a:txBody>
                </a:tc>
                <a:tc>
                  <a:txBody>
                    <a:bodyPr/>
                    <a:p>
                      <a:pPr algn="l">
                        <a:lnSpc>
                          <a:spcPct val="107000"/>
                        </a:lnSpc>
                        <a:spcAft>
                          <a:spcPts val="800"/>
                        </a:spcAft>
                      </a:pPr>
                      <a:r>
                        <a:rPr dirty="0" sz="2000" lang="en-IN" err="1">
                          <a:effectLst/>
                          <a:latin typeface="Kruti Dev 010" pitchFamily="2" charset="0"/>
                          <a:ea typeface="Calibri" panose="020F0502020204030204" pitchFamily="34" charset="0"/>
                          <a:cs typeface="Mangal" panose="02040503050203030202" pitchFamily="18" charset="0"/>
                        </a:rPr>
                        <a:t>rsa</a:t>
                      </a:r>
                      <a:r>
                        <a:rPr dirty="0" sz="2000" lang="en-IN">
                          <a:effectLst/>
                          <a:latin typeface="Kruti Dev 010" pitchFamily="2" charset="0"/>
                          <a:ea typeface="Calibri" panose="020F0502020204030204" pitchFamily="34" charset="0"/>
                          <a:cs typeface="Mangal" panose="02040503050203030202" pitchFamily="18" charset="0"/>
                        </a:rPr>
                        <a:t> dk </a:t>
                      </a:r>
                      <a:r>
                        <a:rPr dirty="0" sz="2000" lang="en-IN" err="1">
                          <a:effectLst/>
                          <a:latin typeface="Kruti Dev 010" pitchFamily="2" charset="0"/>
                          <a:ea typeface="Calibri" panose="020F0502020204030204" pitchFamily="34" charset="0"/>
                          <a:cs typeface="Mangal" panose="02040503050203030202" pitchFamily="18" charset="0"/>
                        </a:rPr>
                        <a:t>dj</a:t>
                      </a:r>
                      <a:r>
                        <a:rPr dirty="0" sz="2000" lang="en-IN">
                          <a:effectLst/>
                          <a:latin typeface="Kruti Dev 010" pitchFamily="2" charset="0"/>
                          <a:ea typeface="Calibri" panose="020F0502020204030204" pitchFamily="34" charset="0"/>
                          <a:cs typeface="Mangal" panose="02040503050203030202" pitchFamily="18" charset="0"/>
                        </a:rPr>
                        <a:t> </a:t>
                      </a:r>
                      <a:r>
                        <a:rPr dirty="0" sz="2000" lang="en-IN" err="1">
                          <a:effectLst/>
                          <a:latin typeface="Kruti Dev 010" pitchFamily="2" charset="0"/>
                          <a:ea typeface="Calibri" panose="020F0502020204030204" pitchFamily="34" charset="0"/>
                          <a:cs typeface="Mangal" panose="02040503050203030202" pitchFamily="18" charset="0"/>
                        </a:rPr>
                        <a:t>j;ksA</a:t>
                      </a:r>
                      <a:endParaRPr dirty="0" sz="1200" lang="en-IN">
                        <a:effectLst/>
                        <a:latin typeface="Calibri" panose="020F0502020204030204" pitchFamily="34" charset="0"/>
                        <a:ea typeface="Calibri" panose="020F0502020204030204" pitchFamily="34" charset="0"/>
                        <a:cs typeface="Mangal" panose="02040503050203030202" pitchFamily="18" charset="0"/>
                      </a:endParaRPr>
                    </a:p>
                  </a:txBody>
                  <a:tcPr marL="68580" marR="68580" marT="0" marB="0"/>
                </a:tc>
              </a:tr>
              <a:tr h="464128">
                <a:tc>
                  <a:txBody>
                    <a:bodyPr/>
                    <a:p>
                      <a:r>
                        <a:rPr dirty="0" lang="en-US"/>
                        <a:t>Bagheli (</a:t>
                      </a:r>
                      <a:r>
                        <a:rPr dirty="0" lang="hi-IN"/>
                        <a:t>बघेली</a:t>
                      </a:r>
                      <a:r>
                        <a:rPr dirty="0" lang="en-US"/>
                        <a:t>)</a:t>
                      </a:r>
                      <a:r>
                        <a:rPr dirty="0" lang="hi-IN"/>
                        <a:t> </a:t>
                      </a:r>
                      <a:endParaRPr dirty="0" lang="en-IN"/>
                    </a:p>
                  </a:txBody>
                </a:tc>
                <a:tc>
                  <a:txBody>
                    <a:bodyPr/>
                    <a:p>
                      <a:r>
                        <a:rPr dirty="0" sz="2000" lang="en-IN" err="1">
                          <a:effectLst/>
                          <a:latin typeface="Kruti Dev 010" pitchFamily="2" charset="0"/>
                          <a:ea typeface="Calibri" panose="020F0502020204030204" pitchFamily="34" charset="0"/>
                          <a:cs typeface="Mangal" panose="02040503050203030202" pitchFamily="18" charset="0"/>
                        </a:rPr>
                        <a:t>viuk</a:t>
                      </a:r>
                      <a:r>
                        <a:rPr dirty="0" sz="2000" lang="en-IN">
                          <a:effectLst/>
                          <a:latin typeface="Kruti Dev 010" pitchFamily="2" charset="0"/>
                          <a:ea typeface="Calibri" panose="020F0502020204030204" pitchFamily="34" charset="0"/>
                          <a:cs typeface="Mangal" panose="02040503050203030202" pitchFamily="18" charset="0"/>
                        </a:rPr>
                        <a:t> dk </a:t>
                      </a:r>
                      <a:r>
                        <a:rPr dirty="0" sz="2000" lang="en-IN" err="1">
                          <a:effectLst/>
                          <a:latin typeface="Kruti Dev 010" pitchFamily="2" charset="0"/>
                          <a:ea typeface="Calibri" panose="020F0502020204030204" pitchFamily="34" charset="0"/>
                          <a:cs typeface="Mangal" panose="02040503050203030202" pitchFamily="18" charset="0"/>
                        </a:rPr>
                        <a:t>dfjr</a:t>
                      </a:r>
                      <a:r>
                        <a:rPr dirty="0" sz="2000" lang="en-IN">
                          <a:effectLst/>
                          <a:latin typeface="Kruti Dev 010" pitchFamily="2" charset="0"/>
                          <a:ea typeface="Calibri" panose="020F0502020204030204" pitchFamily="34" charset="0"/>
                          <a:cs typeface="Mangal" panose="02040503050203030202" pitchFamily="18" charset="0"/>
                        </a:rPr>
                        <a:t> </a:t>
                      </a:r>
                      <a:r>
                        <a:rPr dirty="0" sz="2000" lang="en-IN" err="1">
                          <a:effectLst/>
                          <a:latin typeface="Kruti Dev 010" pitchFamily="2" charset="0"/>
                          <a:ea typeface="Calibri" panose="020F0502020204030204" pitchFamily="34" charset="0"/>
                          <a:cs typeface="Mangal" panose="02040503050203030202" pitchFamily="18" charset="0"/>
                        </a:rPr>
                        <a:t>ykx</a:t>
                      </a:r>
                      <a:r>
                        <a:rPr dirty="0" sz="2000" lang="en-IN">
                          <a:effectLst/>
                          <a:latin typeface="Kruti Dev 010" pitchFamily="2" charset="0"/>
                          <a:ea typeface="Calibri" panose="020F0502020204030204" pitchFamily="34" charset="0"/>
                          <a:cs typeface="Mangal" panose="02040503050203030202" pitchFamily="18" charset="0"/>
                        </a:rPr>
                        <a:t> </a:t>
                      </a:r>
                      <a:r>
                        <a:rPr dirty="0" sz="2000" lang="en-IN" err="1">
                          <a:effectLst/>
                          <a:latin typeface="Kruti Dev 010" pitchFamily="2" charset="0"/>
                          <a:ea typeface="Calibri" panose="020F0502020204030204" pitchFamily="34" charset="0"/>
                          <a:cs typeface="Mangal" panose="02040503050203030202" pitchFamily="18" charset="0"/>
                        </a:rPr>
                        <a:t>g;u</a:t>
                      </a:r>
                      <a:endParaRPr dirty="0" sz="2000" lang="en-IN"/>
                    </a:p>
                  </a:txBody>
                </a:tc>
              </a:tr>
              <a:tr h="464128">
                <a:tc>
                  <a:txBody>
                    <a:bodyPr/>
                    <a:p>
                      <a:r>
                        <a:rPr dirty="0" lang="en-US"/>
                        <a:t>Nimadi (</a:t>
                      </a:r>
                      <a:r>
                        <a:rPr dirty="0" lang="hi-IN"/>
                        <a:t>निमाड़ी</a:t>
                      </a:r>
                      <a:r>
                        <a:rPr dirty="0" lang="en-US"/>
                        <a:t>)</a:t>
                      </a:r>
                      <a:endParaRPr dirty="0" lang="en-IN"/>
                    </a:p>
                  </a:txBody>
                </a:tc>
                <a:tc>
                  <a:txBody>
                    <a:bodyPr/>
                    <a:p>
                      <a:r>
                        <a:rPr dirty="0" lang="hi-IN"/>
                        <a:t>तम काई करी रयो </a:t>
                      </a:r>
                      <a:endParaRPr dirty="0" lang="en-IN"/>
                    </a:p>
                  </a:txBody>
                </a:tc>
              </a:tr>
              <a:tr h="464128">
                <a:tc>
                  <a:txBody>
                    <a:bodyPr/>
                    <a:p>
                      <a:r>
                        <a:rPr dirty="0" lang="en-US"/>
                        <a:t>Bhili (</a:t>
                      </a:r>
                      <a:r>
                        <a:rPr dirty="0" lang="hi-IN"/>
                        <a:t>भीली</a:t>
                      </a:r>
                      <a:r>
                        <a:rPr dirty="0" lang="en-US"/>
                        <a:t>)</a:t>
                      </a:r>
                      <a:endParaRPr dirty="0" lang="en-IN"/>
                    </a:p>
                  </a:txBody>
                </a:tc>
                <a:tc>
                  <a:txBody>
                    <a:bodyPr/>
                    <a:p>
                      <a:r>
                        <a:rPr dirty="0" lang="hi-IN"/>
                        <a:t>तमो हु करीरा </a:t>
                      </a:r>
                      <a:endParaRPr dirty="0" lang="en-IN"/>
                    </a:p>
                  </a:txBody>
                </a:tc>
              </a:tr>
              <a:tr h="495918">
                <a:tc>
                  <a:txBody>
                    <a:bodyPr/>
                    <a:p>
                      <a:r>
                        <a:rPr dirty="0" lang="en-US"/>
                        <a:t>G</a:t>
                      </a:r>
                      <a:r>
                        <a:rPr dirty="0" lang="hi-IN"/>
                        <a:t>o</a:t>
                      </a:r>
                      <a:r>
                        <a:rPr dirty="0" lang="en-US" err="1"/>
                        <a:t>ndi</a:t>
                      </a:r>
                      <a:r>
                        <a:rPr dirty="0" lang="en-US"/>
                        <a:t> (</a:t>
                      </a:r>
                      <a:r>
                        <a:rPr dirty="0" lang="hi-IN"/>
                        <a:t>गौंडी</a:t>
                      </a:r>
                      <a:r>
                        <a:rPr dirty="0" lang="en-US"/>
                        <a:t>)</a:t>
                      </a:r>
                      <a:r>
                        <a:rPr dirty="0" lang="hi-IN"/>
                        <a:t> </a:t>
                      </a:r>
                      <a:endParaRPr dirty="0" lang="en-IN"/>
                    </a:p>
                  </a:txBody>
                </a:tc>
                <a:tc>
                  <a:txBody>
                    <a:bodyPr/>
                    <a:p>
                      <a:r>
                        <a:rPr dirty="0" sz="2000" lang="en-IN" err="1">
                          <a:effectLst/>
                          <a:latin typeface="Kruti Dev 010" pitchFamily="2" charset="0"/>
                          <a:ea typeface="Calibri" panose="020F0502020204030204" pitchFamily="34" charset="0"/>
                          <a:cs typeface="Mangal" panose="02040503050203030202" pitchFamily="18" charset="0"/>
                        </a:rPr>
                        <a:t>bek</a:t>
                      </a:r>
                      <a:r>
                        <a:rPr dirty="0" sz="2000" lang="en-IN">
                          <a:effectLst/>
                          <a:latin typeface="Kruti Dev 010" pitchFamily="2" charset="0"/>
                          <a:ea typeface="Calibri" panose="020F0502020204030204" pitchFamily="34" charset="0"/>
                          <a:cs typeface="Mangal" panose="02040503050203030202" pitchFamily="18" charset="0"/>
                        </a:rPr>
                        <a:t> </a:t>
                      </a:r>
                      <a:r>
                        <a:rPr dirty="0" sz="2000" lang="en-IN" err="1">
                          <a:effectLst/>
                          <a:latin typeface="Kruti Dev 010" pitchFamily="2" charset="0"/>
                          <a:ea typeface="Calibri" panose="020F0502020204030204" pitchFamily="34" charset="0"/>
                          <a:cs typeface="Mangal" panose="02040503050203030202" pitchFamily="18" charset="0"/>
                        </a:rPr>
                        <a:t>ikju</a:t>
                      </a:r>
                      <a:r>
                        <a:rPr dirty="0" sz="2000" lang="en-IN">
                          <a:effectLst/>
                          <a:latin typeface="Kruti Dev 010" pitchFamily="2" charset="0"/>
                          <a:ea typeface="Calibri" panose="020F0502020204030204" pitchFamily="34" charset="0"/>
                          <a:cs typeface="Mangal" panose="02040503050203030202" pitchFamily="18" charset="0"/>
                        </a:rPr>
                        <a:t> </a:t>
                      </a:r>
                      <a:r>
                        <a:rPr dirty="0" sz="2000" lang="en-IN" err="1">
                          <a:effectLst/>
                          <a:latin typeface="Kruti Dev 010" pitchFamily="2" charset="0"/>
                          <a:ea typeface="Calibri" panose="020F0502020204030204" pitchFamily="34" charset="0"/>
                          <a:cs typeface="Mangal" panose="02040503050203030202" pitchFamily="18" charset="0"/>
                        </a:rPr>
                        <a:t>fd;k</a:t>
                      </a:r>
                      <a:r>
                        <a:rPr dirty="0" sz="2000" lang="en-IN">
                          <a:effectLst/>
                          <a:latin typeface="Kruti Dev 010" pitchFamily="2" charset="0"/>
                          <a:ea typeface="Calibri" panose="020F0502020204030204" pitchFamily="34" charset="0"/>
                          <a:cs typeface="Mangal" panose="02040503050203030202" pitchFamily="18" charset="0"/>
                        </a:rPr>
                        <a:t> </a:t>
                      </a:r>
                      <a:r>
                        <a:rPr dirty="0" sz="2000" lang="en-IN" err="1">
                          <a:effectLst/>
                          <a:latin typeface="Kruti Dev 010" pitchFamily="2" charset="0"/>
                          <a:ea typeface="Calibri" panose="020F0502020204030204" pitchFamily="34" charset="0"/>
                          <a:cs typeface="Mangal" panose="02040503050203030202" pitchFamily="18" charset="0"/>
                        </a:rPr>
                        <a:t>ruh</a:t>
                      </a:r>
                      <a:endParaRPr dirty="0" sz="2000" lang="en-IN"/>
                    </a:p>
                  </a:txBody>
                </a:tc>
              </a:tr>
            </a:tbl>
          </a:graphicData>
        </a:graphic>
      </p:graphicFrame>
      <p:pic>
        <p:nvPicPr>
          <p:cNvPr id="2097211" name="Picture 163" descr="Latest Ek Bharat Shreshtha Bharat Ebsb Has Been One - Bharat Jan Seva -  1127x1128 PNG Download - PNGkit"/>
          <p:cNvPicPr>
            <a:picLocks noChangeAspect="1" noChangeArrowheads="1"/>
          </p:cNvPicPr>
          <p:nvPr/>
        </p:nvPicPr>
        <p:blipFill>
          <a:blip xmlns:r="http://schemas.openxmlformats.org/officeDocument/2006/relationships" r:embed="rId1"/>
          <a:srcRect/>
          <a:stretch>
            <a:fillRect/>
          </a:stretch>
        </p:blipFill>
        <p:spPr bwMode="auto">
          <a:xfrm>
            <a:off x="10705514" y="0"/>
            <a:ext cx="1486486" cy="1243699"/>
          </a:xfrm>
          <a:prstGeom prst="rect"/>
          <a:noFill/>
        </p:spPr>
      </p:pic>
      <p:pic>
        <p:nvPicPr>
          <p:cNvPr id="2097212" name="Picture 6"/>
          <p:cNvPicPr>
            <a:picLocks noChangeAspect="1"/>
          </p:cNvPicPr>
          <p:nvPr/>
        </p:nvPicPr>
        <p:blipFill rotWithShape="1">
          <a:blip xmlns:r="http://schemas.openxmlformats.org/officeDocument/2006/relationships" r:embed="rId2"/>
          <a:srcRect l="12717" t="67396" r="13479"/>
          <a:stretch>
            <a:fillRect/>
          </a:stretch>
        </p:blipFill>
        <p:spPr>
          <a:xfrm>
            <a:off x="0" y="5224193"/>
            <a:ext cx="12192000" cy="1632134"/>
          </a:xfrm>
          <a:prstGeom prst="rect"/>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62" name=""/>
        <p:cNvGrpSpPr/>
        <p:nvPr/>
      </p:nvGrpSpPr>
      <p:grpSpPr>
        <a:xfrm>
          <a:off x="0" y="0"/>
          <a:ext cx="0" cy="0"/>
          <a:chOff x="0" y="0"/>
          <a:chExt cx="0" cy="0"/>
        </a:xfrm>
      </p:grpSpPr>
      <p:graphicFrame>
        <p:nvGraphicFramePr>
          <p:cNvPr id="4194305" name="Object 4" hidden="1"/>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2" spid="_x0000_s9393" imgH="384" imgW="383" progId="TCLayout.ActiveDocument.1">
                  <p:embed/>
                </p:oleObj>
              </mc:Choice>
              <mc:Fallback>
                <p:oleObj name="think-cell Slide" r:id="rId2" imgH="384" imgW="383" progId="TCLayout.ActiveDocument.1">
                  <p:embed/>
                  <p:pic>
                    <p:nvPicPr>
                      <p:cNvPr id="2097159" name=""/>
                      <p:cNvPicPr>
                        <a:picLocks/>
                      </p:cNvPicPr>
                      <p:nvPr/>
                    </p:nvPicPr>
                    <p:blipFill>
                      <a:blip xmlns:r="http://schemas.openxmlformats.org/officeDocument/2006/relationships" r:embed="rId3"/>
                      <a:stretch>
                        <a:fillRect/>
                      </a:stretch>
                    </p:blipFill>
                    <p:spPr>
                      <a:xfrm>
                        <a:off x="1588" y="1588"/>
                        <a:ext cx="1588" cy="1588"/>
                      </a:xfrm>
                      <a:prstGeom prst="rect"/>
                    </p:spPr>
                  </p:pic>
                </p:oleObj>
              </mc:Fallback>
            </mc:AlternateContent>
          </a:graphicData>
        </a:graphic>
      </p:graphicFrame>
      <p:sp>
        <p:nvSpPr>
          <p:cNvPr id="1048596" name="Rectangle 3" hidden="1"/>
          <p:cNvSpPr/>
          <p:nvPr>
            <p:custDataLst>
              <p:tags r:id="rId4"/>
            </p:custDataLst>
          </p:nvPr>
        </p:nvSpPr>
        <p:spPr>
          <a:xfrm>
            <a:off x="0" y="0"/>
            <a:ext cx="158750" cy="158750"/>
          </a:xfrm>
          <a:prstGeom prst="rect"/>
        </p:spPr>
        <p:style>
          <a:lnRef idx="2">
            <a:schemeClr val="accent1">
              <a:shade val="50000"/>
            </a:schemeClr>
          </a:lnRef>
          <a:fillRef idx="1">
            <a:schemeClr val="accent1"/>
          </a:fillRef>
          <a:effectRef idx="0">
            <a:schemeClr val="accent1"/>
          </a:effectRef>
          <a:fontRef idx="minor">
            <a:schemeClr val="lt1"/>
          </a:fontRef>
        </p:style>
        <p:txBody>
          <a:bodyPr anchor="ctr" anchorCtr="0" bIns="0" lIns="0" numCol="1" rIns="0" rtlCol="0" spcCol="0" tIns="0" wrap="none">
            <a:noAutofit/>
          </a:bodyPr>
          <a:p>
            <a:pPr algn="ctr"/>
            <a:endParaRPr dirty="0" sz="4400" lang="en-US">
              <a:latin typeface="Arial Black" panose="020B0A04020102020204" pitchFamily="34" charset="0"/>
              <a:ea typeface="+mj-ea"/>
              <a:cs typeface="+mj-cs"/>
              <a:sym typeface="Arial Black" panose="020B0A04020102020204" pitchFamily="34" charset="0"/>
            </a:endParaRPr>
          </a:p>
        </p:txBody>
      </p:sp>
      <p:sp>
        <p:nvSpPr>
          <p:cNvPr id="1048597" name="Freeform: Shape 146"/>
          <p:cNvSpPr/>
          <p:nvPr/>
        </p:nvSpPr>
        <p:spPr>
          <a:xfrm>
            <a:off x="-21600" y="2929994"/>
            <a:ext cx="12191998" cy="3928006"/>
          </a:xfrm>
          <a:custGeom>
            <a:avLst/>
            <a:gdLst>
              <a:gd name="connsiteX0" fmla="*/ 0 w 12191998"/>
              <a:gd name="connsiteY0" fmla="*/ 0 h 3342475"/>
              <a:gd name="connsiteX1" fmla="*/ 19049 w 12191998"/>
              <a:gd name="connsiteY1" fmla="*/ 8725 h 3342475"/>
              <a:gd name="connsiteX2" fmla="*/ 2686049 w 12191998"/>
              <a:gd name="connsiteY2" fmla="*/ 1780375 h 3342475"/>
              <a:gd name="connsiteX3" fmla="*/ 8248649 w 12191998"/>
              <a:gd name="connsiteY3" fmla="*/ 2599525 h 3342475"/>
              <a:gd name="connsiteX4" fmla="*/ 11881246 w 12191998"/>
              <a:gd name="connsiteY4" fmla="*/ 1631547 h 3342475"/>
              <a:gd name="connsiteX5" fmla="*/ 12191998 w 12191998"/>
              <a:gd name="connsiteY5" fmla="*/ 1526096 h 3342475"/>
              <a:gd name="connsiteX6" fmla="*/ 12191998 w 12191998"/>
              <a:gd name="connsiteY6" fmla="*/ 3342475 h 3342475"/>
              <a:gd name="connsiteX7" fmla="*/ 0 w 12191998"/>
              <a:gd name="connsiteY7" fmla="*/ 3342475 h 3342475"/>
              <a:gd name="connsiteX0" fmla="*/ 0 w 12191998"/>
              <a:gd name="connsiteY0" fmla="*/ 0 h 3342475"/>
              <a:gd name="connsiteX1" fmla="*/ 19049 w 12191998"/>
              <a:gd name="connsiteY1" fmla="*/ 8725 h 3342475"/>
              <a:gd name="connsiteX2" fmla="*/ 8248649 w 12191998"/>
              <a:gd name="connsiteY2" fmla="*/ 2599525 h 3342475"/>
              <a:gd name="connsiteX3" fmla="*/ 11881246 w 12191998"/>
              <a:gd name="connsiteY3" fmla="*/ 1631547 h 3342475"/>
              <a:gd name="connsiteX4" fmla="*/ 12191998 w 12191998"/>
              <a:gd name="connsiteY4" fmla="*/ 1526096 h 3342475"/>
              <a:gd name="connsiteX5" fmla="*/ 12191998 w 12191998"/>
              <a:gd name="connsiteY5" fmla="*/ 3342475 h 3342475"/>
              <a:gd name="connsiteX6" fmla="*/ 0 w 12191998"/>
              <a:gd name="connsiteY6" fmla="*/ 3342475 h 3342475"/>
              <a:gd name="connsiteX7" fmla="*/ 0 w 12191998"/>
              <a:gd name="connsiteY7" fmla="*/ 0 h 3342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1998" h="3342475">
                <a:moveTo>
                  <a:pt x="0" y="0"/>
                </a:moveTo>
                <a:lnTo>
                  <a:pt x="19049" y="8725"/>
                </a:lnTo>
                <a:cubicBezTo>
                  <a:pt x="1393824" y="441979"/>
                  <a:pt x="6271616" y="2329055"/>
                  <a:pt x="8248649" y="2599525"/>
                </a:cubicBezTo>
                <a:cubicBezTo>
                  <a:pt x="10225682" y="2869995"/>
                  <a:pt x="10638630" y="2055013"/>
                  <a:pt x="11881246" y="1631547"/>
                </a:cubicBezTo>
                <a:lnTo>
                  <a:pt x="12191998" y="1526096"/>
                </a:lnTo>
                <a:lnTo>
                  <a:pt x="12191998" y="3342475"/>
                </a:lnTo>
                <a:lnTo>
                  <a:pt x="0" y="3342475"/>
                </a:lnTo>
                <a:lnTo>
                  <a:pt x="0" y="0"/>
                </a:lnTo>
                <a:close/>
              </a:path>
            </a:pathLst>
          </a:custGeom>
          <a:gradFill>
            <a:gsLst>
              <a:gs pos="49000">
                <a:srgbClr val="0077B5"/>
              </a:gs>
              <a:gs pos="100000">
                <a:srgbClr val="006496"/>
              </a:gs>
            </a:gsLst>
            <a:lin ang="5400000" scaled="1"/>
          </a:gradFill>
          <a:ln>
            <a:noFill/>
          </a:ln>
          <a:effectLst>
            <a:innerShdw blurRad="63500" dir="18900000" dist="50800">
              <a:prstClr val="black">
                <a:alpha val="2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rtlCol="0" wrap="square">
            <a:noAutofit/>
          </a:bodyPr>
          <a:p>
            <a:pPr algn="ctr"/>
            <a:endParaRPr lang="en-US"/>
          </a:p>
        </p:txBody>
      </p:sp>
      <p:pic>
        <p:nvPicPr>
          <p:cNvPr id="2097160" name="Picture 163" descr="Latest Ek Bharat Shreshtha Bharat Ebsb Has Been One - Bharat Jan Seva -  1127x1128 PNG Download - PNGkit"/>
          <p:cNvPicPr>
            <a:picLocks noChangeAspect="1" noChangeArrowheads="1"/>
          </p:cNvPicPr>
          <p:nvPr/>
        </p:nvPicPr>
        <p:blipFill>
          <a:blip xmlns:r="http://schemas.openxmlformats.org/officeDocument/2006/relationships" r:embed="rId5">
            <a:lum bright="70000" contrast="-70000"/>
          </a:blip>
          <a:srcRect/>
          <a:stretch>
            <a:fillRect/>
          </a:stretch>
        </p:blipFill>
        <p:spPr bwMode="auto">
          <a:xfrm>
            <a:off x="8071986" y="3823292"/>
            <a:ext cx="1902007" cy="1994822"/>
          </a:xfrm>
          <a:prstGeom prst="rect"/>
          <a:noFill/>
        </p:spPr>
      </p:pic>
      <p:grpSp>
        <p:nvGrpSpPr>
          <p:cNvPr id="63" name="Group 6"/>
          <p:cNvGrpSpPr>
            <a:grpSpLocks noChangeAspect="1"/>
          </p:cNvGrpSpPr>
          <p:nvPr/>
        </p:nvGrpSpPr>
        <p:grpSpPr bwMode="auto">
          <a:xfrm>
            <a:off x="619125" y="2247974"/>
            <a:ext cx="5038725" cy="4147553"/>
            <a:chOff x="2202" y="1420"/>
            <a:chExt cx="3285" cy="2704"/>
          </a:xfrm>
        </p:grpSpPr>
        <p:sp>
          <p:nvSpPr>
            <p:cNvPr id="1048598" name="Freeform 8"/>
            <p:cNvSpPr/>
            <p:nvPr/>
          </p:nvSpPr>
          <p:spPr bwMode="auto">
            <a:xfrm>
              <a:off x="3557" y="3416"/>
              <a:ext cx="528" cy="305"/>
            </a:xfrm>
            <a:custGeom>
              <a:avLst/>
              <a:gdLst>
                <a:gd name="T0" fmla="*/ 243 w 296"/>
                <a:gd name="T1" fmla="*/ 31 h 171"/>
                <a:gd name="T2" fmla="*/ 243 w 296"/>
                <a:gd name="T3" fmla="*/ 141 h 171"/>
                <a:gd name="T4" fmla="*/ 53 w 296"/>
                <a:gd name="T5" fmla="*/ 141 h 171"/>
                <a:gd name="T6" fmla="*/ 53 w 296"/>
                <a:gd name="T7" fmla="*/ 31 h 171"/>
                <a:gd name="T8" fmla="*/ 243 w 296"/>
                <a:gd name="T9" fmla="*/ 31 h 171"/>
              </a:gdLst>
              <a:ahLst/>
              <a:cxnLst>
                <a:cxn ang="0">
                  <a:pos x="T0" y="T1"/>
                </a:cxn>
                <a:cxn ang="0">
                  <a:pos x="T2" y="T3"/>
                </a:cxn>
                <a:cxn ang="0">
                  <a:pos x="T4" y="T5"/>
                </a:cxn>
                <a:cxn ang="0">
                  <a:pos x="T6" y="T7"/>
                </a:cxn>
                <a:cxn ang="0">
                  <a:pos x="T8" y="T9"/>
                </a:cxn>
              </a:cxnLst>
              <a:rect l="0" t="0" r="r" b="b"/>
              <a:pathLst>
                <a:path w="296" h="171">
                  <a:moveTo>
                    <a:pt x="243" y="31"/>
                  </a:moveTo>
                  <a:cubicBezTo>
                    <a:pt x="296" y="61"/>
                    <a:pt x="296" y="110"/>
                    <a:pt x="243" y="141"/>
                  </a:cubicBezTo>
                  <a:cubicBezTo>
                    <a:pt x="191" y="171"/>
                    <a:pt x="105" y="171"/>
                    <a:pt x="53" y="141"/>
                  </a:cubicBezTo>
                  <a:cubicBezTo>
                    <a:pt x="0" y="110"/>
                    <a:pt x="0" y="61"/>
                    <a:pt x="53" y="31"/>
                  </a:cubicBezTo>
                  <a:cubicBezTo>
                    <a:pt x="105" y="0"/>
                    <a:pt x="191" y="0"/>
                    <a:pt x="243" y="31"/>
                  </a:cubicBezTo>
                  <a:close/>
                </a:path>
              </a:pathLst>
            </a:custGeom>
            <a:solidFill>
              <a:schemeClr val="tx1">
                <a:alpha val="50000"/>
              </a:schemeClr>
            </a:solidFill>
            <a:ln>
              <a:noFill/>
            </a:ln>
          </p:spPr>
          <p:txBody>
            <a:bodyPr anchor="t" anchorCtr="0" bIns="45720" compatLnSpc="1" lIns="91440" numCol="1" rIns="91440" tIns="45720" vert="horz" wrap="square">
              <a:prstTxWarp prst="textNoShape"/>
            </a:bodyPr>
            <a:p>
              <a:endParaRPr lang="en-US"/>
            </a:p>
          </p:txBody>
        </p:sp>
        <p:sp>
          <p:nvSpPr>
            <p:cNvPr id="1048599" name="Freeform 9"/>
            <p:cNvSpPr/>
            <p:nvPr/>
          </p:nvSpPr>
          <p:spPr bwMode="auto">
            <a:xfrm>
              <a:off x="4299" y="3619"/>
              <a:ext cx="835" cy="480"/>
            </a:xfrm>
            <a:custGeom>
              <a:avLst/>
              <a:gdLst>
                <a:gd name="T0" fmla="*/ 385 w 468"/>
                <a:gd name="T1" fmla="*/ 47 h 269"/>
                <a:gd name="T2" fmla="*/ 385 w 468"/>
                <a:gd name="T3" fmla="*/ 221 h 269"/>
                <a:gd name="T4" fmla="*/ 84 w 468"/>
                <a:gd name="T5" fmla="*/ 221 h 269"/>
                <a:gd name="T6" fmla="*/ 84 w 468"/>
                <a:gd name="T7" fmla="*/ 47 h 269"/>
                <a:gd name="T8" fmla="*/ 385 w 468"/>
                <a:gd name="T9" fmla="*/ 47 h 269"/>
              </a:gdLst>
              <a:ahLst/>
              <a:cxnLst>
                <a:cxn ang="0">
                  <a:pos x="T0" y="T1"/>
                </a:cxn>
                <a:cxn ang="0">
                  <a:pos x="T2" y="T3"/>
                </a:cxn>
                <a:cxn ang="0">
                  <a:pos x="T4" y="T5"/>
                </a:cxn>
                <a:cxn ang="0">
                  <a:pos x="T6" y="T7"/>
                </a:cxn>
                <a:cxn ang="0">
                  <a:pos x="T8" y="T9"/>
                </a:cxn>
              </a:cxnLst>
              <a:rect l="0" t="0" r="r" b="b"/>
              <a:pathLst>
                <a:path w="468" h="269">
                  <a:moveTo>
                    <a:pt x="385" y="47"/>
                  </a:moveTo>
                  <a:cubicBezTo>
                    <a:pt x="468" y="95"/>
                    <a:pt x="468" y="173"/>
                    <a:pt x="385" y="221"/>
                  </a:cubicBezTo>
                  <a:cubicBezTo>
                    <a:pt x="301" y="269"/>
                    <a:pt x="167" y="269"/>
                    <a:pt x="84" y="221"/>
                  </a:cubicBezTo>
                  <a:cubicBezTo>
                    <a:pt x="0" y="173"/>
                    <a:pt x="0" y="95"/>
                    <a:pt x="84" y="47"/>
                  </a:cubicBezTo>
                  <a:cubicBezTo>
                    <a:pt x="167" y="0"/>
                    <a:pt x="301" y="0"/>
                    <a:pt x="385" y="47"/>
                  </a:cubicBezTo>
                  <a:close/>
                </a:path>
              </a:pathLst>
            </a:custGeom>
            <a:solidFill>
              <a:schemeClr val="tx1">
                <a:alpha val="50000"/>
              </a:schemeClr>
            </a:solidFill>
            <a:ln>
              <a:noFill/>
            </a:ln>
          </p:spPr>
          <p:txBody>
            <a:bodyPr anchor="t" anchorCtr="0" bIns="45720" compatLnSpc="1" lIns="91440" numCol="1" rIns="91440" tIns="45720" vert="horz" wrap="square">
              <a:prstTxWarp prst="textNoShape"/>
            </a:bodyPr>
            <a:p>
              <a:endParaRPr lang="en-US"/>
            </a:p>
          </p:txBody>
        </p:sp>
        <p:sp>
          <p:nvSpPr>
            <p:cNvPr id="1048600" name="Freeform 10"/>
            <p:cNvSpPr/>
            <p:nvPr/>
          </p:nvSpPr>
          <p:spPr bwMode="auto">
            <a:xfrm>
              <a:off x="2437" y="3643"/>
              <a:ext cx="833" cy="481"/>
            </a:xfrm>
            <a:custGeom>
              <a:avLst/>
              <a:gdLst>
                <a:gd name="T0" fmla="*/ 384 w 467"/>
                <a:gd name="T1" fmla="*/ 48 h 270"/>
                <a:gd name="T2" fmla="*/ 384 w 467"/>
                <a:gd name="T3" fmla="*/ 222 h 270"/>
                <a:gd name="T4" fmla="*/ 83 w 467"/>
                <a:gd name="T5" fmla="*/ 222 h 270"/>
                <a:gd name="T6" fmla="*/ 83 w 467"/>
                <a:gd name="T7" fmla="*/ 48 h 270"/>
                <a:gd name="T8" fmla="*/ 384 w 467"/>
                <a:gd name="T9" fmla="*/ 48 h 270"/>
              </a:gdLst>
              <a:ahLst/>
              <a:cxnLst>
                <a:cxn ang="0">
                  <a:pos x="T0" y="T1"/>
                </a:cxn>
                <a:cxn ang="0">
                  <a:pos x="T2" y="T3"/>
                </a:cxn>
                <a:cxn ang="0">
                  <a:pos x="T4" y="T5"/>
                </a:cxn>
                <a:cxn ang="0">
                  <a:pos x="T6" y="T7"/>
                </a:cxn>
                <a:cxn ang="0">
                  <a:pos x="T8" y="T9"/>
                </a:cxn>
              </a:cxnLst>
              <a:rect l="0" t="0" r="r" b="b"/>
              <a:pathLst>
                <a:path w="467" h="270">
                  <a:moveTo>
                    <a:pt x="384" y="48"/>
                  </a:moveTo>
                  <a:cubicBezTo>
                    <a:pt x="467" y="96"/>
                    <a:pt x="467" y="174"/>
                    <a:pt x="384" y="222"/>
                  </a:cubicBezTo>
                  <a:cubicBezTo>
                    <a:pt x="301" y="270"/>
                    <a:pt x="166" y="270"/>
                    <a:pt x="83" y="222"/>
                  </a:cubicBezTo>
                  <a:cubicBezTo>
                    <a:pt x="0" y="174"/>
                    <a:pt x="0" y="96"/>
                    <a:pt x="83" y="48"/>
                  </a:cubicBezTo>
                  <a:cubicBezTo>
                    <a:pt x="166" y="0"/>
                    <a:pt x="301" y="0"/>
                    <a:pt x="384" y="48"/>
                  </a:cubicBezTo>
                  <a:close/>
                </a:path>
              </a:pathLst>
            </a:custGeom>
            <a:solidFill>
              <a:schemeClr val="tx1">
                <a:alpha val="50000"/>
              </a:schemeClr>
            </a:solidFill>
            <a:ln>
              <a:noFill/>
            </a:ln>
          </p:spPr>
          <p:txBody>
            <a:bodyPr anchor="t" anchorCtr="0" bIns="45720" compatLnSpc="1" lIns="91440" numCol="1" rIns="91440" tIns="45720" vert="horz" wrap="square">
              <a:prstTxWarp prst="textNoShape"/>
            </a:bodyPr>
            <a:p>
              <a:endParaRPr lang="en-US"/>
            </a:p>
          </p:txBody>
        </p:sp>
        <p:sp>
          <p:nvSpPr>
            <p:cNvPr id="1048601" name="Freeform 11"/>
            <p:cNvSpPr/>
            <p:nvPr/>
          </p:nvSpPr>
          <p:spPr bwMode="auto">
            <a:xfrm>
              <a:off x="5196" y="3227"/>
              <a:ext cx="259" cy="476"/>
            </a:xfrm>
            <a:custGeom>
              <a:avLst/>
              <a:gdLst>
                <a:gd name="T0" fmla="*/ 49 w 145"/>
                <a:gd name="T1" fmla="*/ 267 h 267"/>
                <a:gd name="T2" fmla="*/ 9 w 145"/>
                <a:gd name="T3" fmla="*/ 251 h 267"/>
                <a:gd name="T4" fmla="*/ 0 w 145"/>
                <a:gd name="T5" fmla="*/ 146 h 267"/>
                <a:gd name="T6" fmla="*/ 93 w 145"/>
                <a:gd name="T7" fmla="*/ 13 h 267"/>
                <a:gd name="T8" fmla="*/ 67 w 145"/>
                <a:gd name="T9" fmla="*/ 157 h 267"/>
                <a:gd name="T10" fmla="*/ 49 w 145"/>
                <a:gd name="T11" fmla="*/ 267 h 267"/>
              </a:gdLst>
              <a:ahLst/>
              <a:cxnLst>
                <a:cxn ang="0">
                  <a:pos x="T0" y="T1"/>
                </a:cxn>
                <a:cxn ang="0">
                  <a:pos x="T2" y="T3"/>
                </a:cxn>
                <a:cxn ang="0">
                  <a:pos x="T4" y="T5"/>
                </a:cxn>
                <a:cxn ang="0">
                  <a:pos x="T6" y="T7"/>
                </a:cxn>
                <a:cxn ang="0">
                  <a:pos x="T8" y="T9"/>
                </a:cxn>
                <a:cxn ang="0">
                  <a:pos x="T10" y="T11"/>
                </a:cxn>
              </a:cxnLst>
              <a:rect l="0" t="0" r="r" b="b"/>
              <a:pathLst>
                <a:path w="145" h="267">
                  <a:moveTo>
                    <a:pt x="49" y="267"/>
                  </a:moveTo>
                  <a:cubicBezTo>
                    <a:pt x="9" y="251"/>
                    <a:pt x="9" y="251"/>
                    <a:pt x="9" y="251"/>
                  </a:cubicBezTo>
                  <a:cubicBezTo>
                    <a:pt x="9" y="251"/>
                    <a:pt x="0" y="193"/>
                    <a:pt x="0" y="146"/>
                  </a:cubicBezTo>
                  <a:cubicBezTo>
                    <a:pt x="0" y="80"/>
                    <a:pt x="41" y="0"/>
                    <a:pt x="93" y="13"/>
                  </a:cubicBezTo>
                  <a:cubicBezTo>
                    <a:pt x="145" y="27"/>
                    <a:pt x="78" y="100"/>
                    <a:pt x="67" y="157"/>
                  </a:cubicBezTo>
                  <a:cubicBezTo>
                    <a:pt x="57" y="214"/>
                    <a:pt x="49" y="267"/>
                    <a:pt x="49" y="267"/>
                  </a:cubicBezTo>
                </a:path>
              </a:pathLst>
            </a:custGeom>
            <a:solidFill>
              <a:srgbClr val="27DEBF"/>
            </a:solidFill>
            <a:ln>
              <a:noFill/>
            </a:ln>
          </p:spPr>
          <p:txBody>
            <a:bodyPr anchor="t" anchorCtr="0" bIns="45720" compatLnSpc="1" lIns="91440" numCol="1" rIns="91440" tIns="45720" vert="horz" wrap="square">
              <a:prstTxWarp prst="textNoShape"/>
            </a:bodyPr>
            <a:p>
              <a:endParaRPr lang="en-US"/>
            </a:p>
          </p:txBody>
        </p:sp>
        <p:sp>
          <p:nvSpPr>
            <p:cNvPr id="1048602" name="Freeform 12"/>
            <p:cNvSpPr/>
            <p:nvPr/>
          </p:nvSpPr>
          <p:spPr bwMode="auto">
            <a:xfrm>
              <a:off x="5196" y="3248"/>
              <a:ext cx="200" cy="455"/>
            </a:xfrm>
            <a:custGeom>
              <a:avLst/>
              <a:gdLst>
                <a:gd name="T0" fmla="*/ 81 w 112"/>
                <a:gd name="T1" fmla="*/ 0 h 255"/>
                <a:gd name="T2" fmla="*/ 18 w 112"/>
                <a:gd name="T3" fmla="*/ 54 h 255"/>
                <a:gd name="T4" fmla="*/ 0 w 112"/>
                <a:gd name="T5" fmla="*/ 134 h 255"/>
                <a:gd name="T6" fmla="*/ 9 w 112"/>
                <a:gd name="T7" fmla="*/ 239 h 255"/>
                <a:gd name="T8" fmla="*/ 49 w 112"/>
                <a:gd name="T9" fmla="*/ 255 h 255"/>
                <a:gd name="T10" fmla="*/ 45 w 112"/>
                <a:gd name="T11" fmla="*/ 213 h 255"/>
                <a:gd name="T12" fmla="*/ 51 w 112"/>
                <a:gd name="T13" fmla="*/ 158 h 255"/>
                <a:gd name="T14" fmla="*/ 82 w 112"/>
                <a:gd name="T15" fmla="*/ 103 h 255"/>
                <a:gd name="T16" fmla="*/ 112 w 112"/>
                <a:gd name="T17" fmla="*/ 24 h 255"/>
                <a:gd name="T18" fmla="*/ 93 w 112"/>
                <a:gd name="T19" fmla="*/ 1 h 255"/>
                <a:gd name="T20" fmla="*/ 81 w 112"/>
                <a:gd name="T21" fmla="*/ 0 h 2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2" h="255">
                  <a:moveTo>
                    <a:pt x="81" y="0"/>
                  </a:moveTo>
                  <a:cubicBezTo>
                    <a:pt x="55" y="0"/>
                    <a:pt x="33" y="23"/>
                    <a:pt x="18" y="54"/>
                  </a:cubicBezTo>
                  <a:cubicBezTo>
                    <a:pt x="7" y="78"/>
                    <a:pt x="0" y="107"/>
                    <a:pt x="0" y="134"/>
                  </a:cubicBezTo>
                  <a:cubicBezTo>
                    <a:pt x="0" y="181"/>
                    <a:pt x="9" y="239"/>
                    <a:pt x="9" y="239"/>
                  </a:cubicBezTo>
                  <a:cubicBezTo>
                    <a:pt x="49" y="255"/>
                    <a:pt x="49" y="255"/>
                    <a:pt x="49" y="255"/>
                  </a:cubicBezTo>
                  <a:cubicBezTo>
                    <a:pt x="48" y="253"/>
                    <a:pt x="45" y="236"/>
                    <a:pt x="45" y="213"/>
                  </a:cubicBezTo>
                  <a:cubicBezTo>
                    <a:pt x="45" y="197"/>
                    <a:pt x="46" y="178"/>
                    <a:pt x="51" y="158"/>
                  </a:cubicBezTo>
                  <a:cubicBezTo>
                    <a:pt x="57" y="135"/>
                    <a:pt x="69" y="117"/>
                    <a:pt x="82" y="103"/>
                  </a:cubicBezTo>
                  <a:cubicBezTo>
                    <a:pt x="95" y="74"/>
                    <a:pt x="112" y="44"/>
                    <a:pt x="112" y="24"/>
                  </a:cubicBezTo>
                  <a:cubicBezTo>
                    <a:pt x="112" y="13"/>
                    <a:pt x="107" y="5"/>
                    <a:pt x="93" y="1"/>
                  </a:cubicBezTo>
                  <a:cubicBezTo>
                    <a:pt x="89" y="0"/>
                    <a:pt x="85" y="0"/>
                    <a:pt x="81" y="0"/>
                  </a:cubicBezTo>
                </a:path>
              </a:pathLst>
            </a:custGeom>
            <a:solidFill>
              <a:srgbClr val="FB5252"/>
            </a:solidFill>
            <a:ln>
              <a:noFill/>
            </a:ln>
          </p:spPr>
          <p:txBody>
            <a:bodyPr anchor="t" anchorCtr="0" bIns="45720" compatLnSpc="1" lIns="91440" numCol="1" rIns="91440" tIns="45720" vert="horz" wrap="square">
              <a:prstTxWarp prst="textNoShape"/>
            </a:bodyPr>
            <a:p>
              <a:endParaRPr lang="en-US"/>
            </a:p>
          </p:txBody>
        </p:sp>
        <p:sp>
          <p:nvSpPr>
            <p:cNvPr id="1048603" name="Freeform 13"/>
            <p:cNvSpPr/>
            <p:nvPr/>
          </p:nvSpPr>
          <p:spPr bwMode="auto">
            <a:xfrm>
              <a:off x="5211" y="3286"/>
              <a:ext cx="124" cy="408"/>
            </a:xfrm>
            <a:custGeom>
              <a:avLst/>
              <a:gdLst>
                <a:gd name="T0" fmla="*/ 22 w 70"/>
                <a:gd name="T1" fmla="*/ 229 h 229"/>
                <a:gd name="T2" fmla="*/ 22 w 70"/>
                <a:gd name="T3" fmla="*/ 229 h 229"/>
                <a:gd name="T4" fmla="*/ 23 w 70"/>
                <a:gd name="T5" fmla="*/ 227 h 229"/>
                <a:gd name="T6" fmla="*/ 69 w 70"/>
                <a:gd name="T7" fmla="*/ 3 h 229"/>
                <a:gd name="T8" fmla="*/ 69 w 70"/>
                <a:gd name="T9" fmla="*/ 0 h 229"/>
                <a:gd name="T10" fmla="*/ 67 w 70"/>
                <a:gd name="T11" fmla="*/ 0 h 229"/>
                <a:gd name="T12" fmla="*/ 20 w 70"/>
                <a:gd name="T13" fmla="*/ 228 h 229"/>
                <a:gd name="T14" fmla="*/ 22 w 70"/>
                <a:gd name="T15" fmla="*/ 229 h 22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0" h="229">
                  <a:moveTo>
                    <a:pt x="22" y="229"/>
                  </a:moveTo>
                  <a:cubicBezTo>
                    <a:pt x="22" y="229"/>
                    <a:pt x="22" y="229"/>
                    <a:pt x="22" y="229"/>
                  </a:cubicBezTo>
                  <a:cubicBezTo>
                    <a:pt x="23" y="229"/>
                    <a:pt x="23" y="228"/>
                    <a:pt x="23" y="227"/>
                  </a:cubicBezTo>
                  <a:cubicBezTo>
                    <a:pt x="4" y="83"/>
                    <a:pt x="69" y="3"/>
                    <a:pt x="69" y="3"/>
                  </a:cubicBezTo>
                  <a:cubicBezTo>
                    <a:pt x="70" y="2"/>
                    <a:pt x="70" y="1"/>
                    <a:pt x="69" y="0"/>
                  </a:cubicBezTo>
                  <a:cubicBezTo>
                    <a:pt x="68" y="0"/>
                    <a:pt x="67" y="0"/>
                    <a:pt x="67" y="0"/>
                  </a:cubicBezTo>
                  <a:cubicBezTo>
                    <a:pt x="66" y="1"/>
                    <a:pt x="0" y="82"/>
                    <a:pt x="20" y="228"/>
                  </a:cubicBezTo>
                  <a:cubicBezTo>
                    <a:pt x="20" y="229"/>
                    <a:pt x="21" y="229"/>
                    <a:pt x="22" y="229"/>
                  </a:cubicBezTo>
                  <a:close/>
                </a:path>
              </a:pathLst>
            </a:custGeom>
            <a:solidFill>
              <a:srgbClr val="FFFFFF"/>
            </a:solidFill>
            <a:ln>
              <a:noFill/>
            </a:ln>
          </p:spPr>
          <p:txBody>
            <a:bodyPr anchor="t" anchorCtr="0" bIns="45720" compatLnSpc="1" lIns="91440" numCol="1" rIns="91440" tIns="45720" vert="horz" wrap="square">
              <a:prstTxWarp prst="textNoShape"/>
            </a:bodyPr>
            <a:p>
              <a:endParaRPr lang="en-US"/>
            </a:p>
          </p:txBody>
        </p:sp>
        <p:sp>
          <p:nvSpPr>
            <p:cNvPr id="1048604" name="Freeform 14"/>
            <p:cNvSpPr/>
            <p:nvPr/>
          </p:nvSpPr>
          <p:spPr bwMode="auto">
            <a:xfrm>
              <a:off x="5264" y="3380"/>
              <a:ext cx="223" cy="341"/>
            </a:xfrm>
            <a:custGeom>
              <a:avLst/>
              <a:gdLst>
                <a:gd name="T0" fmla="*/ 32 w 125"/>
                <a:gd name="T1" fmla="*/ 191 h 191"/>
                <a:gd name="T2" fmla="*/ 11 w 125"/>
                <a:gd name="T3" fmla="*/ 181 h 191"/>
                <a:gd name="T4" fmla="*/ 13 w 125"/>
                <a:gd name="T5" fmla="*/ 84 h 191"/>
                <a:gd name="T6" fmla="*/ 94 w 125"/>
                <a:gd name="T7" fmla="*/ 5 h 191"/>
                <a:gd name="T8" fmla="*/ 117 w 125"/>
                <a:gd name="T9" fmla="*/ 55 h 191"/>
                <a:gd name="T10" fmla="*/ 32 w 125"/>
                <a:gd name="T11" fmla="*/ 191 h 191"/>
              </a:gdLst>
              <a:ahLst/>
              <a:cxnLst>
                <a:cxn ang="0">
                  <a:pos x="T0" y="T1"/>
                </a:cxn>
                <a:cxn ang="0">
                  <a:pos x="T2" y="T3"/>
                </a:cxn>
                <a:cxn ang="0">
                  <a:pos x="T4" y="T5"/>
                </a:cxn>
                <a:cxn ang="0">
                  <a:pos x="T6" y="T7"/>
                </a:cxn>
                <a:cxn ang="0">
                  <a:pos x="T8" y="T9"/>
                </a:cxn>
                <a:cxn ang="0">
                  <a:pos x="T10" y="T11"/>
                </a:cxn>
              </a:cxnLst>
              <a:rect l="0" t="0" r="r" b="b"/>
              <a:pathLst>
                <a:path w="125" h="191">
                  <a:moveTo>
                    <a:pt x="32" y="191"/>
                  </a:moveTo>
                  <a:cubicBezTo>
                    <a:pt x="11" y="181"/>
                    <a:pt x="11" y="181"/>
                    <a:pt x="11" y="181"/>
                  </a:cubicBezTo>
                  <a:cubicBezTo>
                    <a:pt x="11" y="181"/>
                    <a:pt x="0" y="136"/>
                    <a:pt x="13" y="84"/>
                  </a:cubicBezTo>
                  <a:cubicBezTo>
                    <a:pt x="27" y="32"/>
                    <a:pt x="72" y="0"/>
                    <a:pt x="94" y="5"/>
                  </a:cubicBezTo>
                  <a:cubicBezTo>
                    <a:pt x="122" y="12"/>
                    <a:pt x="125" y="37"/>
                    <a:pt x="117" y="55"/>
                  </a:cubicBezTo>
                  <a:cubicBezTo>
                    <a:pt x="107" y="76"/>
                    <a:pt x="41" y="133"/>
                    <a:pt x="32" y="191"/>
                  </a:cubicBezTo>
                </a:path>
              </a:pathLst>
            </a:custGeom>
            <a:solidFill>
              <a:srgbClr val="27DEBF"/>
            </a:solidFill>
            <a:ln>
              <a:noFill/>
            </a:ln>
          </p:spPr>
          <p:txBody>
            <a:bodyPr anchor="t" anchorCtr="0" bIns="45720" compatLnSpc="1" lIns="91440" numCol="1" rIns="91440" tIns="45720" vert="horz" wrap="square">
              <a:prstTxWarp prst="textNoShape"/>
            </a:bodyPr>
            <a:p>
              <a:endParaRPr lang="en-US"/>
            </a:p>
          </p:txBody>
        </p:sp>
        <p:sp>
          <p:nvSpPr>
            <p:cNvPr id="1048605" name="Freeform 15"/>
            <p:cNvSpPr/>
            <p:nvPr/>
          </p:nvSpPr>
          <p:spPr bwMode="auto">
            <a:xfrm>
              <a:off x="5277" y="3389"/>
              <a:ext cx="203" cy="332"/>
            </a:xfrm>
            <a:custGeom>
              <a:avLst/>
              <a:gdLst>
                <a:gd name="T0" fmla="*/ 82 w 114"/>
                <a:gd name="T1" fmla="*/ 0 h 186"/>
                <a:gd name="T2" fmla="*/ 37 w 114"/>
                <a:gd name="T3" fmla="*/ 24 h 186"/>
                <a:gd name="T4" fmla="*/ 6 w 114"/>
                <a:gd name="T5" fmla="*/ 79 h 186"/>
                <a:gd name="T6" fmla="*/ 0 w 114"/>
                <a:gd name="T7" fmla="*/ 134 h 186"/>
                <a:gd name="T8" fmla="*/ 4 w 114"/>
                <a:gd name="T9" fmla="*/ 176 h 186"/>
                <a:gd name="T10" fmla="*/ 25 w 114"/>
                <a:gd name="T11" fmla="*/ 186 h 186"/>
                <a:gd name="T12" fmla="*/ 110 w 114"/>
                <a:gd name="T13" fmla="*/ 50 h 186"/>
                <a:gd name="T14" fmla="*/ 114 w 114"/>
                <a:gd name="T15" fmla="*/ 32 h 186"/>
                <a:gd name="T16" fmla="*/ 87 w 114"/>
                <a:gd name="T17" fmla="*/ 0 h 186"/>
                <a:gd name="T18" fmla="*/ 82 w 114"/>
                <a:gd name="T19" fmla="*/ 0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4" h="186">
                  <a:moveTo>
                    <a:pt x="82" y="0"/>
                  </a:moveTo>
                  <a:cubicBezTo>
                    <a:pt x="69" y="0"/>
                    <a:pt x="52" y="8"/>
                    <a:pt x="37" y="24"/>
                  </a:cubicBezTo>
                  <a:cubicBezTo>
                    <a:pt x="24" y="38"/>
                    <a:pt x="12" y="56"/>
                    <a:pt x="6" y="79"/>
                  </a:cubicBezTo>
                  <a:cubicBezTo>
                    <a:pt x="1" y="99"/>
                    <a:pt x="0" y="118"/>
                    <a:pt x="0" y="134"/>
                  </a:cubicBezTo>
                  <a:cubicBezTo>
                    <a:pt x="0" y="159"/>
                    <a:pt x="4" y="176"/>
                    <a:pt x="4" y="176"/>
                  </a:cubicBezTo>
                  <a:cubicBezTo>
                    <a:pt x="25" y="186"/>
                    <a:pt x="25" y="186"/>
                    <a:pt x="25" y="186"/>
                  </a:cubicBezTo>
                  <a:cubicBezTo>
                    <a:pt x="34" y="128"/>
                    <a:pt x="100" y="71"/>
                    <a:pt x="110" y="50"/>
                  </a:cubicBezTo>
                  <a:cubicBezTo>
                    <a:pt x="112" y="44"/>
                    <a:pt x="114" y="38"/>
                    <a:pt x="114" y="32"/>
                  </a:cubicBezTo>
                  <a:cubicBezTo>
                    <a:pt x="114" y="18"/>
                    <a:pt x="106" y="5"/>
                    <a:pt x="87" y="0"/>
                  </a:cubicBezTo>
                  <a:cubicBezTo>
                    <a:pt x="86" y="0"/>
                    <a:pt x="84" y="0"/>
                    <a:pt x="82" y="0"/>
                  </a:cubicBezTo>
                </a:path>
              </a:pathLst>
            </a:custGeom>
            <a:solidFill>
              <a:srgbClr val="FC7878"/>
            </a:solidFill>
            <a:ln>
              <a:noFill/>
            </a:ln>
          </p:spPr>
          <p:txBody>
            <a:bodyPr anchor="t" anchorCtr="0" bIns="45720" compatLnSpc="1" lIns="91440" numCol="1" rIns="91440" tIns="45720" vert="horz" wrap="square">
              <a:prstTxWarp prst="textNoShape"/>
            </a:bodyPr>
            <a:p>
              <a:endParaRPr lang="en-US"/>
            </a:p>
          </p:txBody>
        </p:sp>
        <p:sp>
          <p:nvSpPr>
            <p:cNvPr id="1048606" name="Freeform 16"/>
            <p:cNvSpPr/>
            <p:nvPr/>
          </p:nvSpPr>
          <p:spPr bwMode="auto">
            <a:xfrm>
              <a:off x="5280" y="3416"/>
              <a:ext cx="152" cy="298"/>
            </a:xfrm>
            <a:custGeom>
              <a:avLst/>
              <a:gdLst>
                <a:gd name="T0" fmla="*/ 12 w 85"/>
                <a:gd name="T1" fmla="*/ 167 h 167"/>
                <a:gd name="T2" fmla="*/ 12 w 85"/>
                <a:gd name="T3" fmla="*/ 167 h 167"/>
                <a:gd name="T4" fmla="*/ 13 w 85"/>
                <a:gd name="T5" fmla="*/ 165 h 167"/>
                <a:gd name="T6" fmla="*/ 84 w 85"/>
                <a:gd name="T7" fmla="*/ 3 h 167"/>
                <a:gd name="T8" fmla="*/ 85 w 85"/>
                <a:gd name="T9" fmla="*/ 1 h 167"/>
                <a:gd name="T10" fmla="*/ 82 w 85"/>
                <a:gd name="T11" fmla="*/ 1 h 167"/>
                <a:gd name="T12" fmla="*/ 10 w 85"/>
                <a:gd name="T13" fmla="*/ 166 h 167"/>
                <a:gd name="T14" fmla="*/ 12 w 85"/>
                <a:gd name="T15" fmla="*/ 167 h 16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5" h="167">
                  <a:moveTo>
                    <a:pt x="12" y="167"/>
                  </a:moveTo>
                  <a:cubicBezTo>
                    <a:pt x="12" y="167"/>
                    <a:pt x="12" y="167"/>
                    <a:pt x="12" y="167"/>
                  </a:cubicBezTo>
                  <a:cubicBezTo>
                    <a:pt x="13" y="167"/>
                    <a:pt x="13" y="166"/>
                    <a:pt x="13" y="165"/>
                  </a:cubicBezTo>
                  <a:cubicBezTo>
                    <a:pt x="4" y="74"/>
                    <a:pt x="84" y="4"/>
                    <a:pt x="84" y="3"/>
                  </a:cubicBezTo>
                  <a:cubicBezTo>
                    <a:pt x="85" y="3"/>
                    <a:pt x="85" y="2"/>
                    <a:pt x="85" y="1"/>
                  </a:cubicBezTo>
                  <a:cubicBezTo>
                    <a:pt x="84" y="0"/>
                    <a:pt x="83" y="0"/>
                    <a:pt x="82" y="1"/>
                  </a:cubicBezTo>
                  <a:cubicBezTo>
                    <a:pt x="81" y="1"/>
                    <a:pt x="0" y="73"/>
                    <a:pt x="10" y="166"/>
                  </a:cubicBezTo>
                  <a:cubicBezTo>
                    <a:pt x="10" y="167"/>
                    <a:pt x="11" y="167"/>
                    <a:pt x="12" y="167"/>
                  </a:cubicBezTo>
                  <a:close/>
                </a:path>
              </a:pathLst>
            </a:custGeom>
            <a:solidFill>
              <a:srgbClr val="FFFFFF"/>
            </a:solidFill>
            <a:ln>
              <a:noFill/>
            </a:ln>
          </p:spPr>
          <p:txBody>
            <a:bodyPr anchor="t" anchorCtr="0" bIns="45720" compatLnSpc="1" lIns="91440" numCol="1" rIns="91440" tIns="45720" vert="horz" wrap="square">
              <a:prstTxWarp prst="textNoShape"/>
            </a:bodyPr>
            <a:p>
              <a:endParaRPr lang="en-US"/>
            </a:p>
          </p:txBody>
        </p:sp>
        <p:sp>
          <p:nvSpPr>
            <p:cNvPr id="1048607" name="Freeform 17"/>
            <p:cNvSpPr/>
            <p:nvPr/>
          </p:nvSpPr>
          <p:spPr bwMode="auto">
            <a:xfrm>
              <a:off x="2273" y="3157"/>
              <a:ext cx="237" cy="480"/>
            </a:xfrm>
            <a:custGeom>
              <a:avLst/>
              <a:gdLst>
                <a:gd name="T0" fmla="*/ 92 w 133"/>
                <a:gd name="T1" fmla="*/ 269 h 269"/>
                <a:gd name="T2" fmla="*/ 120 w 133"/>
                <a:gd name="T3" fmla="*/ 254 h 269"/>
                <a:gd name="T4" fmla="*/ 123 w 133"/>
                <a:gd name="T5" fmla="*/ 118 h 269"/>
                <a:gd name="T6" fmla="*/ 27 w 133"/>
                <a:gd name="T7" fmla="*/ 8 h 269"/>
                <a:gd name="T8" fmla="*/ 40 w 133"/>
                <a:gd name="T9" fmla="*/ 94 h 269"/>
                <a:gd name="T10" fmla="*/ 92 w 133"/>
                <a:gd name="T11" fmla="*/ 269 h 269"/>
              </a:gdLst>
              <a:ahLst/>
              <a:cxnLst>
                <a:cxn ang="0">
                  <a:pos x="T0" y="T1"/>
                </a:cxn>
                <a:cxn ang="0">
                  <a:pos x="T2" y="T3"/>
                </a:cxn>
                <a:cxn ang="0">
                  <a:pos x="T4" y="T5"/>
                </a:cxn>
                <a:cxn ang="0">
                  <a:pos x="T6" y="T7"/>
                </a:cxn>
                <a:cxn ang="0">
                  <a:pos x="T8" y="T9"/>
                </a:cxn>
                <a:cxn ang="0">
                  <a:pos x="T10" y="T11"/>
                </a:cxn>
              </a:cxnLst>
              <a:rect l="0" t="0" r="r" b="b"/>
              <a:pathLst>
                <a:path w="133" h="269">
                  <a:moveTo>
                    <a:pt x="92" y="269"/>
                  </a:moveTo>
                  <a:cubicBezTo>
                    <a:pt x="120" y="254"/>
                    <a:pt x="120" y="254"/>
                    <a:pt x="120" y="254"/>
                  </a:cubicBezTo>
                  <a:cubicBezTo>
                    <a:pt x="120" y="254"/>
                    <a:pt x="133" y="181"/>
                    <a:pt x="123" y="118"/>
                  </a:cubicBezTo>
                  <a:cubicBezTo>
                    <a:pt x="109" y="30"/>
                    <a:pt x="49" y="0"/>
                    <a:pt x="27" y="8"/>
                  </a:cubicBezTo>
                  <a:cubicBezTo>
                    <a:pt x="6" y="17"/>
                    <a:pt x="0" y="43"/>
                    <a:pt x="40" y="94"/>
                  </a:cubicBezTo>
                  <a:cubicBezTo>
                    <a:pt x="63" y="124"/>
                    <a:pt x="93" y="188"/>
                    <a:pt x="92" y="269"/>
                  </a:cubicBezTo>
                </a:path>
              </a:pathLst>
            </a:custGeom>
            <a:solidFill>
              <a:srgbClr val="27DEBF"/>
            </a:solidFill>
            <a:ln>
              <a:noFill/>
            </a:ln>
          </p:spPr>
          <p:txBody>
            <a:bodyPr anchor="t" anchorCtr="0" bIns="45720" compatLnSpc="1" lIns="91440" numCol="1" rIns="91440" tIns="45720" vert="horz" wrap="square">
              <a:prstTxWarp prst="textNoShape"/>
            </a:bodyPr>
            <a:p>
              <a:endParaRPr lang="en-US"/>
            </a:p>
          </p:txBody>
        </p:sp>
        <p:sp>
          <p:nvSpPr>
            <p:cNvPr id="1048608" name="Freeform 18"/>
            <p:cNvSpPr/>
            <p:nvPr/>
          </p:nvSpPr>
          <p:spPr bwMode="auto">
            <a:xfrm>
              <a:off x="2291" y="3170"/>
              <a:ext cx="209" cy="467"/>
            </a:xfrm>
            <a:custGeom>
              <a:avLst/>
              <a:gdLst>
                <a:gd name="T0" fmla="*/ 26 w 117"/>
                <a:gd name="T1" fmla="*/ 0 h 262"/>
                <a:gd name="T2" fmla="*/ 17 w 117"/>
                <a:gd name="T3" fmla="*/ 1 h 262"/>
                <a:gd name="T4" fmla="*/ 1 w 117"/>
                <a:gd name="T5" fmla="*/ 26 h 262"/>
                <a:gd name="T6" fmla="*/ 30 w 117"/>
                <a:gd name="T7" fmla="*/ 87 h 262"/>
                <a:gd name="T8" fmla="*/ 82 w 117"/>
                <a:gd name="T9" fmla="*/ 259 h 262"/>
                <a:gd name="T10" fmla="*/ 82 w 117"/>
                <a:gd name="T11" fmla="*/ 262 h 262"/>
                <a:gd name="T12" fmla="*/ 110 w 117"/>
                <a:gd name="T13" fmla="*/ 247 h 262"/>
                <a:gd name="T14" fmla="*/ 117 w 117"/>
                <a:gd name="T15" fmla="*/ 163 h 262"/>
                <a:gd name="T16" fmla="*/ 113 w 117"/>
                <a:gd name="T17" fmla="*/ 111 h 262"/>
                <a:gd name="T18" fmla="*/ 101 w 117"/>
                <a:gd name="T19" fmla="*/ 68 h 262"/>
                <a:gd name="T20" fmla="*/ 26 w 117"/>
                <a:gd name="T21" fmla="*/ 0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7" h="262">
                  <a:moveTo>
                    <a:pt x="26" y="0"/>
                  </a:moveTo>
                  <a:cubicBezTo>
                    <a:pt x="22" y="0"/>
                    <a:pt x="20" y="0"/>
                    <a:pt x="17" y="1"/>
                  </a:cubicBezTo>
                  <a:cubicBezTo>
                    <a:pt x="7" y="5"/>
                    <a:pt x="1" y="13"/>
                    <a:pt x="1" y="26"/>
                  </a:cubicBezTo>
                  <a:cubicBezTo>
                    <a:pt x="0" y="40"/>
                    <a:pt x="9" y="60"/>
                    <a:pt x="30" y="87"/>
                  </a:cubicBezTo>
                  <a:cubicBezTo>
                    <a:pt x="53" y="117"/>
                    <a:pt x="82" y="179"/>
                    <a:pt x="82" y="259"/>
                  </a:cubicBezTo>
                  <a:cubicBezTo>
                    <a:pt x="82" y="260"/>
                    <a:pt x="82" y="261"/>
                    <a:pt x="82" y="262"/>
                  </a:cubicBezTo>
                  <a:cubicBezTo>
                    <a:pt x="110" y="247"/>
                    <a:pt x="110" y="247"/>
                    <a:pt x="110" y="247"/>
                  </a:cubicBezTo>
                  <a:cubicBezTo>
                    <a:pt x="110" y="247"/>
                    <a:pt x="117" y="208"/>
                    <a:pt x="117" y="163"/>
                  </a:cubicBezTo>
                  <a:cubicBezTo>
                    <a:pt x="117" y="146"/>
                    <a:pt x="116" y="128"/>
                    <a:pt x="113" y="111"/>
                  </a:cubicBezTo>
                  <a:cubicBezTo>
                    <a:pt x="110" y="95"/>
                    <a:pt x="106" y="81"/>
                    <a:pt x="101" y="68"/>
                  </a:cubicBezTo>
                  <a:cubicBezTo>
                    <a:pt x="81" y="21"/>
                    <a:pt x="46" y="0"/>
                    <a:pt x="26" y="0"/>
                  </a:cubicBezTo>
                </a:path>
              </a:pathLst>
            </a:custGeom>
            <a:solidFill>
              <a:srgbClr val="FB5252"/>
            </a:solidFill>
            <a:ln>
              <a:noFill/>
            </a:ln>
          </p:spPr>
          <p:txBody>
            <a:bodyPr anchor="t" anchorCtr="0" bIns="45720" compatLnSpc="1" lIns="91440" numCol="1" rIns="91440" tIns="45720" vert="horz" wrap="square">
              <a:prstTxWarp prst="textNoShape"/>
            </a:bodyPr>
            <a:p>
              <a:endParaRPr lang="en-US"/>
            </a:p>
          </p:txBody>
        </p:sp>
        <p:sp>
          <p:nvSpPr>
            <p:cNvPr id="1048609" name="Freeform 19"/>
            <p:cNvSpPr/>
            <p:nvPr/>
          </p:nvSpPr>
          <p:spPr bwMode="auto">
            <a:xfrm>
              <a:off x="2345" y="3191"/>
              <a:ext cx="135" cy="384"/>
            </a:xfrm>
            <a:custGeom>
              <a:avLst/>
              <a:gdLst>
                <a:gd name="T0" fmla="*/ 62 w 76"/>
                <a:gd name="T1" fmla="*/ 215 h 215"/>
                <a:gd name="T2" fmla="*/ 62 w 76"/>
                <a:gd name="T3" fmla="*/ 215 h 215"/>
                <a:gd name="T4" fmla="*/ 60 w 76"/>
                <a:gd name="T5" fmla="*/ 213 h 215"/>
                <a:gd name="T6" fmla="*/ 1 w 76"/>
                <a:gd name="T7" fmla="*/ 4 h 215"/>
                <a:gd name="T8" fmla="*/ 1 w 76"/>
                <a:gd name="T9" fmla="*/ 1 h 215"/>
                <a:gd name="T10" fmla="*/ 4 w 76"/>
                <a:gd name="T11" fmla="*/ 1 h 215"/>
                <a:gd name="T12" fmla="*/ 64 w 76"/>
                <a:gd name="T13" fmla="*/ 214 h 215"/>
                <a:gd name="T14" fmla="*/ 62 w 76"/>
                <a:gd name="T15" fmla="*/ 215 h 21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6" h="215">
                  <a:moveTo>
                    <a:pt x="62" y="215"/>
                  </a:moveTo>
                  <a:cubicBezTo>
                    <a:pt x="62" y="215"/>
                    <a:pt x="62" y="215"/>
                    <a:pt x="62" y="215"/>
                  </a:cubicBezTo>
                  <a:cubicBezTo>
                    <a:pt x="61" y="215"/>
                    <a:pt x="60" y="214"/>
                    <a:pt x="60" y="213"/>
                  </a:cubicBezTo>
                  <a:cubicBezTo>
                    <a:pt x="71" y="131"/>
                    <a:pt x="38" y="40"/>
                    <a:pt x="1" y="4"/>
                  </a:cubicBezTo>
                  <a:cubicBezTo>
                    <a:pt x="0" y="3"/>
                    <a:pt x="0" y="2"/>
                    <a:pt x="1" y="1"/>
                  </a:cubicBezTo>
                  <a:cubicBezTo>
                    <a:pt x="2" y="0"/>
                    <a:pt x="3" y="0"/>
                    <a:pt x="4" y="1"/>
                  </a:cubicBezTo>
                  <a:cubicBezTo>
                    <a:pt x="42" y="38"/>
                    <a:pt x="76" y="130"/>
                    <a:pt x="64" y="214"/>
                  </a:cubicBezTo>
                  <a:cubicBezTo>
                    <a:pt x="64" y="215"/>
                    <a:pt x="63" y="215"/>
                    <a:pt x="62" y="215"/>
                  </a:cubicBezTo>
                  <a:close/>
                </a:path>
              </a:pathLst>
            </a:custGeom>
            <a:solidFill>
              <a:srgbClr val="FFFFFF"/>
            </a:solidFill>
            <a:ln>
              <a:noFill/>
            </a:ln>
          </p:spPr>
          <p:txBody>
            <a:bodyPr anchor="t" anchorCtr="0" bIns="45720" compatLnSpc="1" lIns="91440" numCol="1" rIns="91440" tIns="45720" vert="horz" wrap="square">
              <a:prstTxWarp prst="textNoShape"/>
            </a:bodyPr>
            <a:p>
              <a:endParaRPr lang="en-US"/>
            </a:p>
          </p:txBody>
        </p:sp>
        <p:sp>
          <p:nvSpPr>
            <p:cNvPr id="1048610" name="Freeform 20"/>
            <p:cNvSpPr/>
            <p:nvPr/>
          </p:nvSpPr>
          <p:spPr bwMode="auto">
            <a:xfrm>
              <a:off x="2202" y="3304"/>
              <a:ext cx="273" cy="417"/>
            </a:xfrm>
            <a:custGeom>
              <a:avLst/>
              <a:gdLst>
                <a:gd name="T0" fmla="*/ 56 w 153"/>
                <a:gd name="T1" fmla="*/ 231 h 234"/>
                <a:gd name="T2" fmla="*/ 39 w 153"/>
                <a:gd name="T3" fmla="*/ 226 h 234"/>
                <a:gd name="T4" fmla="*/ 25 w 153"/>
                <a:gd name="T5" fmla="*/ 210 h 234"/>
                <a:gd name="T6" fmla="*/ 21 w 153"/>
                <a:gd name="T7" fmla="*/ 187 h 234"/>
                <a:gd name="T8" fmla="*/ 24 w 153"/>
                <a:gd name="T9" fmla="*/ 174 h 234"/>
                <a:gd name="T10" fmla="*/ 28 w 153"/>
                <a:gd name="T11" fmla="*/ 162 h 234"/>
                <a:gd name="T12" fmla="*/ 30 w 153"/>
                <a:gd name="T13" fmla="*/ 150 h 234"/>
                <a:gd name="T14" fmla="*/ 15 w 153"/>
                <a:gd name="T15" fmla="*/ 131 h 234"/>
                <a:gd name="T16" fmla="*/ 0 w 153"/>
                <a:gd name="T17" fmla="*/ 108 h 234"/>
                <a:gd name="T18" fmla="*/ 8 w 153"/>
                <a:gd name="T19" fmla="*/ 88 h 234"/>
                <a:gd name="T20" fmla="*/ 23 w 153"/>
                <a:gd name="T21" fmla="*/ 70 h 234"/>
                <a:gd name="T22" fmla="*/ 28 w 153"/>
                <a:gd name="T23" fmla="*/ 54 h 234"/>
                <a:gd name="T24" fmla="*/ 25 w 153"/>
                <a:gd name="T25" fmla="*/ 45 h 234"/>
                <a:gd name="T26" fmla="*/ 14 w 153"/>
                <a:gd name="T27" fmla="*/ 25 h 234"/>
                <a:gd name="T28" fmla="*/ 18 w 153"/>
                <a:gd name="T29" fmla="*/ 5 h 234"/>
                <a:gd name="T30" fmla="*/ 35 w 153"/>
                <a:gd name="T31" fmla="*/ 1 h 234"/>
                <a:gd name="T32" fmla="*/ 51 w 153"/>
                <a:gd name="T33" fmla="*/ 6 h 234"/>
                <a:gd name="T34" fmla="*/ 92 w 153"/>
                <a:gd name="T35" fmla="*/ 40 h 234"/>
                <a:gd name="T36" fmla="*/ 112 w 153"/>
                <a:gd name="T37" fmla="*/ 45 h 234"/>
                <a:gd name="T38" fmla="*/ 129 w 153"/>
                <a:gd name="T39" fmla="*/ 57 h 234"/>
                <a:gd name="T40" fmla="*/ 128 w 153"/>
                <a:gd name="T41" fmla="*/ 97 h 234"/>
                <a:gd name="T42" fmla="*/ 149 w 153"/>
                <a:gd name="T43" fmla="*/ 124 h 234"/>
                <a:gd name="T44" fmla="*/ 152 w 153"/>
                <a:gd name="T45" fmla="*/ 139 h 234"/>
                <a:gd name="T46" fmla="*/ 146 w 153"/>
                <a:gd name="T47" fmla="*/ 164 h 234"/>
                <a:gd name="T48" fmla="*/ 132 w 153"/>
                <a:gd name="T49" fmla="*/ 187 h 234"/>
                <a:gd name="T50" fmla="*/ 56 w 153"/>
                <a:gd name="T51" fmla="*/ 231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53" h="234">
                  <a:moveTo>
                    <a:pt x="56" y="231"/>
                  </a:moveTo>
                  <a:cubicBezTo>
                    <a:pt x="51" y="234"/>
                    <a:pt x="42" y="229"/>
                    <a:pt x="39" y="226"/>
                  </a:cubicBezTo>
                  <a:cubicBezTo>
                    <a:pt x="33" y="222"/>
                    <a:pt x="28" y="217"/>
                    <a:pt x="25" y="210"/>
                  </a:cubicBezTo>
                  <a:cubicBezTo>
                    <a:pt x="21" y="203"/>
                    <a:pt x="20" y="195"/>
                    <a:pt x="21" y="187"/>
                  </a:cubicBezTo>
                  <a:cubicBezTo>
                    <a:pt x="22" y="183"/>
                    <a:pt x="23" y="179"/>
                    <a:pt x="24" y="174"/>
                  </a:cubicBezTo>
                  <a:cubicBezTo>
                    <a:pt x="26" y="170"/>
                    <a:pt x="27" y="166"/>
                    <a:pt x="28" y="162"/>
                  </a:cubicBezTo>
                  <a:cubicBezTo>
                    <a:pt x="29" y="158"/>
                    <a:pt x="30" y="154"/>
                    <a:pt x="30" y="150"/>
                  </a:cubicBezTo>
                  <a:cubicBezTo>
                    <a:pt x="29" y="142"/>
                    <a:pt x="21" y="136"/>
                    <a:pt x="15" y="131"/>
                  </a:cubicBezTo>
                  <a:cubicBezTo>
                    <a:pt x="7" y="126"/>
                    <a:pt x="0" y="118"/>
                    <a:pt x="0" y="108"/>
                  </a:cubicBezTo>
                  <a:cubicBezTo>
                    <a:pt x="0" y="101"/>
                    <a:pt x="4" y="94"/>
                    <a:pt x="8" y="88"/>
                  </a:cubicBezTo>
                  <a:cubicBezTo>
                    <a:pt x="13" y="82"/>
                    <a:pt x="19" y="76"/>
                    <a:pt x="23" y="70"/>
                  </a:cubicBezTo>
                  <a:cubicBezTo>
                    <a:pt x="26" y="65"/>
                    <a:pt x="29" y="60"/>
                    <a:pt x="28" y="54"/>
                  </a:cubicBezTo>
                  <a:cubicBezTo>
                    <a:pt x="28" y="51"/>
                    <a:pt x="26" y="48"/>
                    <a:pt x="25" y="45"/>
                  </a:cubicBezTo>
                  <a:cubicBezTo>
                    <a:pt x="21" y="38"/>
                    <a:pt x="17" y="32"/>
                    <a:pt x="14" y="25"/>
                  </a:cubicBezTo>
                  <a:cubicBezTo>
                    <a:pt x="12" y="19"/>
                    <a:pt x="12" y="10"/>
                    <a:pt x="18" y="5"/>
                  </a:cubicBezTo>
                  <a:cubicBezTo>
                    <a:pt x="22" y="1"/>
                    <a:pt x="29" y="0"/>
                    <a:pt x="35" y="1"/>
                  </a:cubicBezTo>
                  <a:cubicBezTo>
                    <a:pt x="40" y="1"/>
                    <a:pt x="46" y="4"/>
                    <a:pt x="51" y="6"/>
                  </a:cubicBezTo>
                  <a:cubicBezTo>
                    <a:pt x="66" y="15"/>
                    <a:pt x="75" y="34"/>
                    <a:pt x="92" y="40"/>
                  </a:cubicBezTo>
                  <a:cubicBezTo>
                    <a:pt x="99" y="43"/>
                    <a:pt x="106" y="44"/>
                    <a:pt x="112" y="45"/>
                  </a:cubicBezTo>
                  <a:cubicBezTo>
                    <a:pt x="119" y="47"/>
                    <a:pt x="126" y="51"/>
                    <a:pt x="129" y="57"/>
                  </a:cubicBezTo>
                  <a:cubicBezTo>
                    <a:pt x="135" y="69"/>
                    <a:pt x="124" y="84"/>
                    <a:pt x="128" y="97"/>
                  </a:cubicBezTo>
                  <a:cubicBezTo>
                    <a:pt x="132" y="109"/>
                    <a:pt x="143" y="113"/>
                    <a:pt x="149" y="124"/>
                  </a:cubicBezTo>
                  <a:cubicBezTo>
                    <a:pt x="152" y="128"/>
                    <a:pt x="153" y="133"/>
                    <a:pt x="152" y="139"/>
                  </a:cubicBezTo>
                  <a:cubicBezTo>
                    <a:pt x="152" y="148"/>
                    <a:pt x="150" y="154"/>
                    <a:pt x="146" y="164"/>
                  </a:cubicBezTo>
                  <a:cubicBezTo>
                    <a:pt x="142" y="173"/>
                    <a:pt x="132" y="187"/>
                    <a:pt x="132" y="187"/>
                  </a:cubicBezTo>
                  <a:cubicBezTo>
                    <a:pt x="132" y="188"/>
                    <a:pt x="56" y="231"/>
                    <a:pt x="56" y="231"/>
                  </a:cubicBezTo>
                  <a:close/>
                </a:path>
              </a:pathLst>
            </a:custGeom>
            <a:solidFill>
              <a:srgbClr val="FC7878"/>
            </a:solidFill>
            <a:ln>
              <a:noFill/>
            </a:ln>
          </p:spPr>
          <p:txBody>
            <a:bodyPr anchor="t" anchorCtr="0" bIns="45720" compatLnSpc="1" lIns="91440" numCol="1" rIns="91440" tIns="45720" vert="horz" wrap="square">
              <a:prstTxWarp prst="textNoShape"/>
            </a:bodyPr>
            <a:p>
              <a:endParaRPr lang="en-US"/>
            </a:p>
          </p:txBody>
        </p:sp>
        <p:sp>
          <p:nvSpPr>
            <p:cNvPr id="1048611" name="Freeform 21"/>
            <p:cNvSpPr/>
            <p:nvPr/>
          </p:nvSpPr>
          <p:spPr bwMode="auto">
            <a:xfrm>
              <a:off x="2268" y="3327"/>
              <a:ext cx="123" cy="348"/>
            </a:xfrm>
            <a:custGeom>
              <a:avLst/>
              <a:gdLst>
                <a:gd name="T0" fmla="*/ 63 w 69"/>
                <a:gd name="T1" fmla="*/ 195 h 195"/>
                <a:gd name="T2" fmla="*/ 63 w 69"/>
                <a:gd name="T3" fmla="*/ 195 h 195"/>
                <a:gd name="T4" fmla="*/ 61 w 69"/>
                <a:gd name="T5" fmla="*/ 193 h 195"/>
                <a:gd name="T6" fmla="*/ 1 w 69"/>
                <a:gd name="T7" fmla="*/ 3 h 195"/>
                <a:gd name="T8" fmla="*/ 1 w 69"/>
                <a:gd name="T9" fmla="*/ 1 h 195"/>
                <a:gd name="T10" fmla="*/ 4 w 69"/>
                <a:gd name="T11" fmla="*/ 0 h 195"/>
                <a:gd name="T12" fmla="*/ 65 w 69"/>
                <a:gd name="T13" fmla="*/ 193 h 195"/>
                <a:gd name="T14" fmla="*/ 63 w 69"/>
                <a:gd name="T15" fmla="*/ 195 h 19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9" h="195">
                  <a:moveTo>
                    <a:pt x="63" y="195"/>
                  </a:moveTo>
                  <a:cubicBezTo>
                    <a:pt x="63" y="195"/>
                    <a:pt x="63" y="195"/>
                    <a:pt x="63" y="195"/>
                  </a:cubicBezTo>
                  <a:cubicBezTo>
                    <a:pt x="62" y="195"/>
                    <a:pt x="61" y="194"/>
                    <a:pt x="61" y="193"/>
                  </a:cubicBezTo>
                  <a:cubicBezTo>
                    <a:pt x="65" y="115"/>
                    <a:pt x="28" y="28"/>
                    <a:pt x="1" y="3"/>
                  </a:cubicBezTo>
                  <a:cubicBezTo>
                    <a:pt x="0" y="3"/>
                    <a:pt x="0" y="1"/>
                    <a:pt x="1" y="1"/>
                  </a:cubicBezTo>
                  <a:cubicBezTo>
                    <a:pt x="2" y="0"/>
                    <a:pt x="3" y="0"/>
                    <a:pt x="4" y="0"/>
                  </a:cubicBezTo>
                  <a:cubicBezTo>
                    <a:pt x="31" y="26"/>
                    <a:pt x="69" y="114"/>
                    <a:pt x="65" y="193"/>
                  </a:cubicBezTo>
                  <a:cubicBezTo>
                    <a:pt x="65" y="194"/>
                    <a:pt x="64" y="195"/>
                    <a:pt x="63" y="195"/>
                  </a:cubicBezTo>
                  <a:close/>
                </a:path>
              </a:pathLst>
            </a:custGeom>
            <a:solidFill>
              <a:srgbClr val="FFFFFF"/>
            </a:solidFill>
            <a:ln>
              <a:noFill/>
            </a:ln>
          </p:spPr>
          <p:txBody>
            <a:bodyPr anchor="t" anchorCtr="0" bIns="45720" compatLnSpc="1" lIns="91440" numCol="1" rIns="91440" tIns="45720" vert="horz" wrap="square">
              <a:prstTxWarp prst="textNoShape"/>
            </a:bodyPr>
            <a:p>
              <a:endParaRPr lang="en-US"/>
            </a:p>
          </p:txBody>
        </p:sp>
        <p:sp>
          <p:nvSpPr>
            <p:cNvPr id="1048612" name="Freeform 22"/>
            <p:cNvSpPr/>
            <p:nvPr/>
          </p:nvSpPr>
          <p:spPr bwMode="auto">
            <a:xfrm>
              <a:off x="2254" y="3486"/>
              <a:ext cx="110" cy="23"/>
            </a:xfrm>
            <a:custGeom>
              <a:avLst/>
              <a:gdLst>
                <a:gd name="T0" fmla="*/ 60 w 62"/>
                <a:gd name="T1" fmla="*/ 13 h 13"/>
                <a:gd name="T2" fmla="*/ 59 w 62"/>
                <a:gd name="T3" fmla="*/ 13 h 13"/>
                <a:gd name="T4" fmla="*/ 2 w 62"/>
                <a:gd name="T5" fmla="*/ 4 h 13"/>
                <a:gd name="T6" fmla="*/ 0 w 62"/>
                <a:gd name="T7" fmla="*/ 2 h 13"/>
                <a:gd name="T8" fmla="*/ 3 w 62"/>
                <a:gd name="T9" fmla="*/ 0 h 13"/>
                <a:gd name="T10" fmla="*/ 60 w 62"/>
                <a:gd name="T11" fmla="*/ 10 h 13"/>
                <a:gd name="T12" fmla="*/ 61 w 62"/>
                <a:gd name="T13" fmla="*/ 12 h 13"/>
                <a:gd name="T14" fmla="*/ 60 w 62"/>
                <a:gd name="T15" fmla="*/ 13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2" h="13">
                  <a:moveTo>
                    <a:pt x="60" y="13"/>
                  </a:moveTo>
                  <a:cubicBezTo>
                    <a:pt x="59" y="13"/>
                    <a:pt x="59" y="13"/>
                    <a:pt x="59" y="13"/>
                  </a:cubicBezTo>
                  <a:cubicBezTo>
                    <a:pt x="34" y="6"/>
                    <a:pt x="3" y="4"/>
                    <a:pt x="2" y="4"/>
                  </a:cubicBezTo>
                  <a:cubicBezTo>
                    <a:pt x="1" y="4"/>
                    <a:pt x="0" y="3"/>
                    <a:pt x="0" y="2"/>
                  </a:cubicBezTo>
                  <a:cubicBezTo>
                    <a:pt x="1" y="1"/>
                    <a:pt x="1" y="0"/>
                    <a:pt x="3" y="0"/>
                  </a:cubicBezTo>
                  <a:cubicBezTo>
                    <a:pt x="3" y="0"/>
                    <a:pt x="35" y="2"/>
                    <a:pt x="60" y="10"/>
                  </a:cubicBezTo>
                  <a:cubicBezTo>
                    <a:pt x="61" y="10"/>
                    <a:pt x="62" y="11"/>
                    <a:pt x="61" y="12"/>
                  </a:cubicBezTo>
                  <a:cubicBezTo>
                    <a:pt x="61" y="13"/>
                    <a:pt x="60" y="13"/>
                    <a:pt x="60" y="13"/>
                  </a:cubicBezTo>
                  <a:close/>
                </a:path>
              </a:pathLst>
            </a:custGeom>
            <a:solidFill>
              <a:srgbClr val="FFFFFF"/>
            </a:solidFill>
            <a:ln>
              <a:noFill/>
            </a:ln>
          </p:spPr>
          <p:txBody>
            <a:bodyPr anchor="t" anchorCtr="0" bIns="45720" compatLnSpc="1" lIns="91440" numCol="1" rIns="91440" tIns="45720" vert="horz" wrap="square">
              <a:prstTxWarp prst="textNoShape"/>
            </a:bodyPr>
            <a:p>
              <a:endParaRPr lang="en-US"/>
            </a:p>
          </p:txBody>
        </p:sp>
        <p:sp>
          <p:nvSpPr>
            <p:cNvPr id="1048613" name="Freeform 23"/>
            <p:cNvSpPr/>
            <p:nvPr/>
          </p:nvSpPr>
          <p:spPr bwMode="auto">
            <a:xfrm>
              <a:off x="4820" y="3694"/>
              <a:ext cx="84" cy="141"/>
            </a:xfrm>
            <a:custGeom>
              <a:avLst/>
              <a:gdLst>
                <a:gd name="T0" fmla="*/ 84 w 84"/>
                <a:gd name="T1" fmla="*/ 141 h 141"/>
                <a:gd name="T2" fmla="*/ 18 w 84"/>
                <a:gd name="T3" fmla="*/ 134 h 141"/>
                <a:gd name="T4" fmla="*/ 0 w 84"/>
                <a:gd name="T5" fmla="*/ 0 h 141"/>
                <a:gd name="T6" fmla="*/ 82 w 84"/>
                <a:gd name="T7" fmla="*/ 24 h 141"/>
                <a:gd name="T8" fmla="*/ 84 w 84"/>
                <a:gd name="T9" fmla="*/ 141 h 141"/>
              </a:gdLst>
              <a:ahLst/>
              <a:cxnLst>
                <a:cxn ang="0">
                  <a:pos x="T0" y="T1"/>
                </a:cxn>
                <a:cxn ang="0">
                  <a:pos x="T2" y="T3"/>
                </a:cxn>
                <a:cxn ang="0">
                  <a:pos x="T4" y="T5"/>
                </a:cxn>
                <a:cxn ang="0">
                  <a:pos x="T6" y="T7"/>
                </a:cxn>
                <a:cxn ang="0">
                  <a:pos x="T8" y="T9"/>
                </a:cxn>
              </a:cxnLst>
              <a:rect l="0" t="0" r="r" b="b"/>
              <a:pathLst>
                <a:path w="84" h="141">
                  <a:moveTo>
                    <a:pt x="84" y="141"/>
                  </a:moveTo>
                  <a:lnTo>
                    <a:pt x="18" y="134"/>
                  </a:lnTo>
                  <a:lnTo>
                    <a:pt x="0" y="0"/>
                  </a:lnTo>
                  <a:lnTo>
                    <a:pt x="82" y="24"/>
                  </a:lnTo>
                  <a:lnTo>
                    <a:pt x="84" y="141"/>
                  </a:lnTo>
                  <a:close/>
                </a:path>
              </a:pathLst>
            </a:custGeom>
            <a:solidFill>
              <a:srgbClr val="B16668"/>
            </a:solidFill>
            <a:ln>
              <a:noFill/>
            </a:ln>
          </p:spPr>
          <p:txBody>
            <a:bodyPr anchor="t" anchorCtr="0" bIns="45720" compatLnSpc="1" lIns="91440" numCol="1" rIns="91440" tIns="45720" vert="horz" wrap="square">
              <a:prstTxWarp prst="textNoShape"/>
            </a:bodyPr>
            <a:p>
              <a:endParaRPr lang="en-US"/>
            </a:p>
          </p:txBody>
        </p:sp>
        <p:sp>
          <p:nvSpPr>
            <p:cNvPr id="1048614" name="Freeform 24"/>
            <p:cNvSpPr/>
            <p:nvPr/>
          </p:nvSpPr>
          <p:spPr bwMode="auto">
            <a:xfrm>
              <a:off x="4758" y="3846"/>
              <a:ext cx="164" cy="136"/>
            </a:xfrm>
            <a:custGeom>
              <a:avLst/>
              <a:gdLst>
                <a:gd name="T0" fmla="*/ 1 w 92"/>
                <a:gd name="T1" fmla="*/ 55 h 76"/>
                <a:gd name="T2" fmla="*/ 1 w 92"/>
                <a:gd name="T3" fmla="*/ 64 h 76"/>
                <a:gd name="T4" fmla="*/ 30 w 92"/>
                <a:gd name="T5" fmla="*/ 76 h 76"/>
                <a:gd name="T6" fmla="*/ 63 w 92"/>
                <a:gd name="T7" fmla="*/ 70 h 76"/>
                <a:gd name="T8" fmla="*/ 76 w 92"/>
                <a:gd name="T9" fmla="*/ 51 h 76"/>
                <a:gd name="T10" fmla="*/ 79 w 92"/>
                <a:gd name="T11" fmla="*/ 31 h 76"/>
                <a:gd name="T12" fmla="*/ 89 w 92"/>
                <a:gd name="T13" fmla="*/ 16 h 76"/>
                <a:gd name="T14" fmla="*/ 89 w 92"/>
                <a:gd name="T15" fmla="*/ 0 h 76"/>
                <a:gd name="T16" fmla="*/ 1 w 92"/>
                <a:gd name="T17" fmla="*/ 55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2" h="76">
                  <a:moveTo>
                    <a:pt x="1" y="55"/>
                  </a:moveTo>
                  <a:cubicBezTo>
                    <a:pt x="0" y="56"/>
                    <a:pt x="0" y="63"/>
                    <a:pt x="1" y="64"/>
                  </a:cubicBezTo>
                  <a:cubicBezTo>
                    <a:pt x="5" y="69"/>
                    <a:pt x="16" y="75"/>
                    <a:pt x="30" y="76"/>
                  </a:cubicBezTo>
                  <a:cubicBezTo>
                    <a:pt x="43" y="76"/>
                    <a:pt x="55" y="75"/>
                    <a:pt x="63" y="70"/>
                  </a:cubicBezTo>
                  <a:cubicBezTo>
                    <a:pt x="71" y="65"/>
                    <a:pt x="75" y="59"/>
                    <a:pt x="76" y="51"/>
                  </a:cubicBezTo>
                  <a:cubicBezTo>
                    <a:pt x="76" y="44"/>
                    <a:pt x="75" y="36"/>
                    <a:pt x="79" y="31"/>
                  </a:cubicBezTo>
                  <a:cubicBezTo>
                    <a:pt x="82" y="25"/>
                    <a:pt x="88" y="19"/>
                    <a:pt x="89" y="16"/>
                  </a:cubicBezTo>
                  <a:cubicBezTo>
                    <a:pt x="92" y="10"/>
                    <a:pt x="89" y="0"/>
                    <a:pt x="89" y="0"/>
                  </a:cubicBezTo>
                  <a:lnTo>
                    <a:pt x="1" y="55"/>
                  </a:lnTo>
                  <a:close/>
                </a:path>
              </a:pathLst>
            </a:custGeom>
            <a:solidFill>
              <a:srgbClr val="263238"/>
            </a:solidFill>
            <a:ln>
              <a:noFill/>
            </a:ln>
          </p:spPr>
          <p:txBody>
            <a:bodyPr anchor="t" anchorCtr="0" bIns="45720" compatLnSpc="1" lIns="91440" numCol="1" rIns="91440" tIns="45720" vert="horz" wrap="square">
              <a:prstTxWarp prst="textNoShape"/>
            </a:bodyPr>
            <a:p>
              <a:endParaRPr lang="en-US"/>
            </a:p>
          </p:txBody>
        </p:sp>
        <p:sp>
          <p:nvSpPr>
            <p:cNvPr id="1048615" name="Freeform 25"/>
            <p:cNvSpPr/>
            <p:nvPr/>
          </p:nvSpPr>
          <p:spPr bwMode="auto">
            <a:xfrm>
              <a:off x="4758" y="3798"/>
              <a:ext cx="162" cy="171"/>
            </a:xfrm>
            <a:custGeom>
              <a:avLst/>
              <a:gdLst>
                <a:gd name="T0" fmla="*/ 37 w 91"/>
                <a:gd name="T1" fmla="*/ 15 h 96"/>
                <a:gd name="T2" fmla="*/ 36 w 91"/>
                <a:gd name="T3" fmla="*/ 24 h 96"/>
                <a:gd name="T4" fmla="*/ 28 w 91"/>
                <a:gd name="T5" fmla="*/ 41 h 96"/>
                <a:gd name="T6" fmla="*/ 22 w 91"/>
                <a:gd name="T7" fmla="*/ 49 h 96"/>
                <a:gd name="T8" fmla="*/ 9 w 91"/>
                <a:gd name="T9" fmla="*/ 62 h 96"/>
                <a:gd name="T10" fmla="*/ 0 w 91"/>
                <a:gd name="T11" fmla="*/ 79 h 96"/>
                <a:gd name="T12" fmla="*/ 25 w 91"/>
                <a:gd name="T13" fmla="*/ 94 h 96"/>
                <a:gd name="T14" fmla="*/ 54 w 91"/>
                <a:gd name="T15" fmla="*/ 93 h 96"/>
                <a:gd name="T16" fmla="*/ 73 w 91"/>
                <a:gd name="T17" fmla="*/ 72 h 96"/>
                <a:gd name="T18" fmla="*/ 74 w 91"/>
                <a:gd name="T19" fmla="*/ 63 h 96"/>
                <a:gd name="T20" fmla="*/ 82 w 91"/>
                <a:gd name="T21" fmla="*/ 45 h 96"/>
                <a:gd name="T22" fmla="*/ 88 w 91"/>
                <a:gd name="T23" fmla="*/ 35 h 96"/>
                <a:gd name="T24" fmla="*/ 87 w 91"/>
                <a:gd name="T25" fmla="*/ 14 h 96"/>
                <a:gd name="T26" fmla="*/ 82 w 91"/>
                <a:gd name="T27" fmla="*/ 3 h 96"/>
                <a:gd name="T28" fmla="*/ 80 w 91"/>
                <a:gd name="T29" fmla="*/ 8 h 96"/>
                <a:gd name="T30" fmla="*/ 74 w 91"/>
                <a:gd name="T31" fmla="*/ 16 h 96"/>
                <a:gd name="T32" fmla="*/ 76 w 91"/>
                <a:gd name="T33" fmla="*/ 9 h 96"/>
                <a:gd name="T34" fmla="*/ 76 w 91"/>
                <a:gd name="T35" fmla="*/ 6 h 96"/>
                <a:gd name="T36" fmla="*/ 73 w 91"/>
                <a:gd name="T37" fmla="*/ 4 h 96"/>
                <a:gd name="T38" fmla="*/ 60 w 91"/>
                <a:gd name="T39" fmla="*/ 1 h 96"/>
                <a:gd name="T40" fmla="*/ 42 w 91"/>
                <a:gd name="T41" fmla="*/ 1 h 96"/>
                <a:gd name="T42" fmla="*/ 39 w 91"/>
                <a:gd name="T43" fmla="*/ 3 h 96"/>
                <a:gd name="T44" fmla="*/ 38 w 91"/>
                <a:gd name="T45" fmla="*/ 7 h 96"/>
                <a:gd name="T46" fmla="*/ 37 w 91"/>
                <a:gd name="T47" fmla="*/ 15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91" h="96">
                  <a:moveTo>
                    <a:pt x="37" y="15"/>
                  </a:moveTo>
                  <a:cubicBezTo>
                    <a:pt x="37" y="18"/>
                    <a:pt x="37" y="21"/>
                    <a:pt x="36" y="24"/>
                  </a:cubicBezTo>
                  <a:cubicBezTo>
                    <a:pt x="34" y="30"/>
                    <a:pt x="31" y="35"/>
                    <a:pt x="28" y="41"/>
                  </a:cubicBezTo>
                  <a:cubicBezTo>
                    <a:pt x="26" y="44"/>
                    <a:pt x="24" y="46"/>
                    <a:pt x="22" y="49"/>
                  </a:cubicBezTo>
                  <a:cubicBezTo>
                    <a:pt x="18" y="54"/>
                    <a:pt x="13" y="58"/>
                    <a:pt x="9" y="62"/>
                  </a:cubicBezTo>
                  <a:cubicBezTo>
                    <a:pt x="4" y="67"/>
                    <a:pt x="1" y="72"/>
                    <a:pt x="0" y="79"/>
                  </a:cubicBezTo>
                  <a:cubicBezTo>
                    <a:pt x="0" y="89"/>
                    <a:pt x="17" y="93"/>
                    <a:pt x="25" y="94"/>
                  </a:cubicBezTo>
                  <a:cubicBezTo>
                    <a:pt x="35" y="96"/>
                    <a:pt x="45" y="96"/>
                    <a:pt x="54" y="93"/>
                  </a:cubicBezTo>
                  <a:cubicBezTo>
                    <a:pt x="64" y="90"/>
                    <a:pt x="72" y="82"/>
                    <a:pt x="73" y="72"/>
                  </a:cubicBezTo>
                  <a:cubicBezTo>
                    <a:pt x="74" y="69"/>
                    <a:pt x="74" y="66"/>
                    <a:pt x="74" y="63"/>
                  </a:cubicBezTo>
                  <a:cubicBezTo>
                    <a:pt x="75" y="56"/>
                    <a:pt x="78" y="50"/>
                    <a:pt x="82" y="45"/>
                  </a:cubicBezTo>
                  <a:cubicBezTo>
                    <a:pt x="84" y="41"/>
                    <a:pt x="87" y="38"/>
                    <a:pt x="88" y="35"/>
                  </a:cubicBezTo>
                  <a:cubicBezTo>
                    <a:pt x="91" y="28"/>
                    <a:pt x="89" y="21"/>
                    <a:pt x="87" y="14"/>
                  </a:cubicBezTo>
                  <a:cubicBezTo>
                    <a:pt x="86" y="9"/>
                    <a:pt x="84" y="2"/>
                    <a:pt x="82" y="3"/>
                  </a:cubicBezTo>
                  <a:cubicBezTo>
                    <a:pt x="82" y="6"/>
                    <a:pt x="82" y="6"/>
                    <a:pt x="80" y="8"/>
                  </a:cubicBezTo>
                  <a:cubicBezTo>
                    <a:pt x="77" y="10"/>
                    <a:pt x="77" y="14"/>
                    <a:pt x="74" y="16"/>
                  </a:cubicBezTo>
                  <a:cubicBezTo>
                    <a:pt x="76" y="13"/>
                    <a:pt x="76" y="12"/>
                    <a:pt x="76" y="9"/>
                  </a:cubicBezTo>
                  <a:cubicBezTo>
                    <a:pt x="77" y="8"/>
                    <a:pt x="76" y="7"/>
                    <a:pt x="76" y="6"/>
                  </a:cubicBezTo>
                  <a:cubicBezTo>
                    <a:pt x="75" y="5"/>
                    <a:pt x="74" y="5"/>
                    <a:pt x="73" y="4"/>
                  </a:cubicBezTo>
                  <a:cubicBezTo>
                    <a:pt x="68" y="3"/>
                    <a:pt x="64" y="2"/>
                    <a:pt x="60" y="1"/>
                  </a:cubicBezTo>
                  <a:cubicBezTo>
                    <a:pt x="56" y="1"/>
                    <a:pt x="46" y="0"/>
                    <a:pt x="42" y="1"/>
                  </a:cubicBezTo>
                  <a:cubicBezTo>
                    <a:pt x="41" y="1"/>
                    <a:pt x="39" y="2"/>
                    <a:pt x="39" y="3"/>
                  </a:cubicBezTo>
                  <a:cubicBezTo>
                    <a:pt x="38" y="4"/>
                    <a:pt x="38" y="5"/>
                    <a:pt x="38" y="7"/>
                  </a:cubicBezTo>
                  <a:cubicBezTo>
                    <a:pt x="37" y="8"/>
                    <a:pt x="38" y="13"/>
                    <a:pt x="37" y="15"/>
                  </a:cubicBezTo>
                  <a:close/>
                </a:path>
              </a:pathLst>
            </a:custGeom>
            <a:solidFill>
              <a:srgbClr val="455A64"/>
            </a:solidFill>
            <a:ln>
              <a:noFill/>
            </a:ln>
          </p:spPr>
          <p:txBody>
            <a:bodyPr anchor="t" anchorCtr="0" bIns="45720" compatLnSpc="1" lIns="91440" numCol="1" rIns="91440" tIns="45720" vert="horz" wrap="square">
              <a:prstTxWarp prst="textNoShape"/>
            </a:bodyPr>
            <a:p>
              <a:endParaRPr lang="en-US"/>
            </a:p>
          </p:txBody>
        </p:sp>
        <p:sp>
          <p:nvSpPr>
            <p:cNvPr id="1048616" name="Freeform 26"/>
            <p:cNvSpPr/>
            <p:nvPr/>
          </p:nvSpPr>
          <p:spPr bwMode="auto">
            <a:xfrm>
              <a:off x="4802" y="3858"/>
              <a:ext cx="77" cy="22"/>
            </a:xfrm>
            <a:custGeom>
              <a:avLst/>
              <a:gdLst>
                <a:gd name="T0" fmla="*/ 1 w 43"/>
                <a:gd name="T1" fmla="*/ 9 h 12"/>
                <a:gd name="T2" fmla="*/ 24 w 43"/>
                <a:gd name="T3" fmla="*/ 7 h 12"/>
                <a:gd name="T4" fmla="*/ 38 w 43"/>
                <a:gd name="T5" fmla="*/ 11 h 12"/>
                <a:gd name="T6" fmla="*/ 42 w 43"/>
                <a:gd name="T7" fmla="*/ 11 h 12"/>
                <a:gd name="T8" fmla="*/ 42 w 43"/>
                <a:gd name="T9" fmla="*/ 7 h 12"/>
                <a:gd name="T10" fmla="*/ 26 w 43"/>
                <a:gd name="T11" fmla="*/ 1 h 12"/>
                <a:gd name="T12" fmla="*/ 5 w 43"/>
                <a:gd name="T13" fmla="*/ 2 h 12"/>
                <a:gd name="T14" fmla="*/ 1 w 43"/>
                <a:gd name="T15" fmla="*/ 9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3" h="12">
                  <a:moveTo>
                    <a:pt x="1" y="9"/>
                  </a:moveTo>
                  <a:cubicBezTo>
                    <a:pt x="5" y="6"/>
                    <a:pt x="19" y="6"/>
                    <a:pt x="24" y="7"/>
                  </a:cubicBezTo>
                  <a:cubicBezTo>
                    <a:pt x="30" y="7"/>
                    <a:pt x="35" y="9"/>
                    <a:pt x="38" y="11"/>
                  </a:cubicBezTo>
                  <a:cubicBezTo>
                    <a:pt x="39" y="12"/>
                    <a:pt x="41" y="12"/>
                    <a:pt x="42" y="11"/>
                  </a:cubicBezTo>
                  <a:cubicBezTo>
                    <a:pt x="43" y="10"/>
                    <a:pt x="43" y="8"/>
                    <a:pt x="42" y="7"/>
                  </a:cubicBezTo>
                  <a:cubicBezTo>
                    <a:pt x="39" y="4"/>
                    <a:pt x="33" y="1"/>
                    <a:pt x="26" y="1"/>
                  </a:cubicBezTo>
                  <a:cubicBezTo>
                    <a:pt x="14" y="0"/>
                    <a:pt x="5" y="2"/>
                    <a:pt x="5" y="2"/>
                  </a:cubicBezTo>
                  <a:cubicBezTo>
                    <a:pt x="5" y="2"/>
                    <a:pt x="0" y="6"/>
                    <a:pt x="1" y="9"/>
                  </a:cubicBezTo>
                  <a:close/>
                </a:path>
              </a:pathLst>
            </a:custGeom>
            <a:solidFill>
              <a:srgbClr val="F5F5F5"/>
            </a:solidFill>
            <a:ln>
              <a:noFill/>
            </a:ln>
          </p:spPr>
          <p:txBody>
            <a:bodyPr anchor="t" anchorCtr="0" bIns="45720" compatLnSpc="1" lIns="91440" numCol="1" rIns="91440" tIns="45720" vert="horz" wrap="square">
              <a:prstTxWarp prst="textNoShape"/>
            </a:bodyPr>
            <a:p>
              <a:endParaRPr lang="en-US"/>
            </a:p>
          </p:txBody>
        </p:sp>
        <p:sp>
          <p:nvSpPr>
            <p:cNvPr id="1048617" name="Freeform 27"/>
            <p:cNvSpPr/>
            <p:nvPr/>
          </p:nvSpPr>
          <p:spPr bwMode="auto">
            <a:xfrm>
              <a:off x="4788" y="3878"/>
              <a:ext cx="78" cy="23"/>
            </a:xfrm>
            <a:custGeom>
              <a:avLst/>
              <a:gdLst>
                <a:gd name="T0" fmla="*/ 0 w 44"/>
                <a:gd name="T1" fmla="*/ 9 h 13"/>
                <a:gd name="T2" fmla="*/ 25 w 44"/>
                <a:gd name="T3" fmla="*/ 7 h 13"/>
                <a:gd name="T4" fmla="*/ 38 w 44"/>
                <a:gd name="T5" fmla="*/ 12 h 13"/>
                <a:gd name="T6" fmla="*/ 42 w 44"/>
                <a:gd name="T7" fmla="*/ 12 h 13"/>
                <a:gd name="T8" fmla="*/ 42 w 44"/>
                <a:gd name="T9" fmla="*/ 7 h 13"/>
                <a:gd name="T10" fmla="*/ 21 w 44"/>
                <a:gd name="T11" fmla="*/ 1 h 13"/>
                <a:gd name="T12" fmla="*/ 6 w 44"/>
                <a:gd name="T13" fmla="*/ 3 h 13"/>
                <a:gd name="T14" fmla="*/ 0 w 44"/>
                <a:gd name="T15" fmla="*/ 9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4" h="13">
                  <a:moveTo>
                    <a:pt x="0" y="9"/>
                  </a:moveTo>
                  <a:cubicBezTo>
                    <a:pt x="5" y="6"/>
                    <a:pt x="20" y="6"/>
                    <a:pt x="25" y="7"/>
                  </a:cubicBezTo>
                  <a:cubicBezTo>
                    <a:pt x="31" y="7"/>
                    <a:pt x="36" y="10"/>
                    <a:pt x="38" y="12"/>
                  </a:cubicBezTo>
                  <a:cubicBezTo>
                    <a:pt x="40" y="13"/>
                    <a:pt x="41" y="13"/>
                    <a:pt x="42" y="12"/>
                  </a:cubicBezTo>
                  <a:cubicBezTo>
                    <a:pt x="44" y="10"/>
                    <a:pt x="44" y="8"/>
                    <a:pt x="42" y="7"/>
                  </a:cubicBezTo>
                  <a:cubicBezTo>
                    <a:pt x="39" y="5"/>
                    <a:pt x="28" y="1"/>
                    <a:pt x="21" y="1"/>
                  </a:cubicBezTo>
                  <a:cubicBezTo>
                    <a:pt x="9" y="0"/>
                    <a:pt x="6" y="3"/>
                    <a:pt x="6" y="3"/>
                  </a:cubicBezTo>
                  <a:cubicBezTo>
                    <a:pt x="6" y="3"/>
                    <a:pt x="1" y="4"/>
                    <a:pt x="0" y="9"/>
                  </a:cubicBezTo>
                  <a:close/>
                </a:path>
              </a:pathLst>
            </a:custGeom>
            <a:solidFill>
              <a:srgbClr val="F5F5F5"/>
            </a:solidFill>
            <a:ln>
              <a:noFill/>
            </a:ln>
          </p:spPr>
          <p:txBody>
            <a:bodyPr anchor="t" anchorCtr="0" bIns="45720" compatLnSpc="1" lIns="91440" numCol="1" rIns="91440" tIns="45720" vert="horz" wrap="square">
              <a:prstTxWarp prst="textNoShape"/>
            </a:bodyPr>
            <a:p>
              <a:endParaRPr lang="en-US"/>
            </a:p>
          </p:txBody>
        </p:sp>
        <p:sp>
          <p:nvSpPr>
            <p:cNvPr id="1048618" name="Freeform 28"/>
            <p:cNvSpPr/>
            <p:nvPr/>
          </p:nvSpPr>
          <p:spPr bwMode="auto">
            <a:xfrm>
              <a:off x="4815" y="3839"/>
              <a:ext cx="73" cy="19"/>
            </a:xfrm>
            <a:custGeom>
              <a:avLst/>
              <a:gdLst>
                <a:gd name="T0" fmla="*/ 24 w 41"/>
                <a:gd name="T1" fmla="*/ 1 h 11"/>
                <a:gd name="T2" fmla="*/ 4 w 41"/>
                <a:gd name="T3" fmla="*/ 2 h 11"/>
                <a:gd name="T4" fmla="*/ 2 w 41"/>
                <a:gd name="T5" fmla="*/ 7 h 11"/>
                <a:gd name="T6" fmla="*/ 20 w 41"/>
                <a:gd name="T7" fmla="*/ 5 h 11"/>
                <a:gd name="T8" fmla="*/ 33 w 41"/>
                <a:gd name="T9" fmla="*/ 9 h 11"/>
                <a:gd name="T10" fmla="*/ 36 w 41"/>
                <a:gd name="T11" fmla="*/ 10 h 11"/>
                <a:gd name="T12" fmla="*/ 40 w 41"/>
                <a:gd name="T13" fmla="*/ 9 h 11"/>
                <a:gd name="T14" fmla="*/ 39 w 41"/>
                <a:gd name="T15" fmla="*/ 6 h 11"/>
                <a:gd name="T16" fmla="*/ 24 w 41"/>
                <a:gd name="T17" fmla="*/ 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 h="11">
                  <a:moveTo>
                    <a:pt x="24" y="1"/>
                  </a:moveTo>
                  <a:cubicBezTo>
                    <a:pt x="16" y="0"/>
                    <a:pt x="7" y="1"/>
                    <a:pt x="4" y="2"/>
                  </a:cubicBezTo>
                  <a:cubicBezTo>
                    <a:pt x="2" y="3"/>
                    <a:pt x="0" y="6"/>
                    <a:pt x="2" y="7"/>
                  </a:cubicBezTo>
                  <a:cubicBezTo>
                    <a:pt x="4" y="6"/>
                    <a:pt x="14" y="5"/>
                    <a:pt x="20" y="5"/>
                  </a:cubicBezTo>
                  <a:cubicBezTo>
                    <a:pt x="24" y="5"/>
                    <a:pt x="29" y="7"/>
                    <a:pt x="33" y="9"/>
                  </a:cubicBezTo>
                  <a:cubicBezTo>
                    <a:pt x="34" y="9"/>
                    <a:pt x="35" y="10"/>
                    <a:pt x="36" y="10"/>
                  </a:cubicBezTo>
                  <a:cubicBezTo>
                    <a:pt x="38" y="11"/>
                    <a:pt x="39" y="11"/>
                    <a:pt x="40" y="9"/>
                  </a:cubicBezTo>
                  <a:cubicBezTo>
                    <a:pt x="41" y="8"/>
                    <a:pt x="40" y="7"/>
                    <a:pt x="39" y="6"/>
                  </a:cubicBezTo>
                  <a:cubicBezTo>
                    <a:pt x="36" y="4"/>
                    <a:pt x="31" y="1"/>
                    <a:pt x="24" y="1"/>
                  </a:cubicBezTo>
                  <a:close/>
                </a:path>
              </a:pathLst>
            </a:custGeom>
            <a:solidFill>
              <a:srgbClr val="F5F5F5"/>
            </a:solidFill>
            <a:ln>
              <a:noFill/>
            </a:ln>
          </p:spPr>
          <p:txBody>
            <a:bodyPr anchor="t" anchorCtr="0" bIns="45720" compatLnSpc="1" lIns="91440" numCol="1" rIns="91440" tIns="45720" vert="horz" wrap="square">
              <a:prstTxWarp prst="textNoShape"/>
            </a:bodyPr>
            <a:p>
              <a:endParaRPr lang="en-US"/>
            </a:p>
          </p:txBody>
        </p:sp>
        <p:sp>
          <p:nvSpPr>
            <p:cNvPr id="1048619" name="Freeform 29"/>
            <p:cNvSpPr/>
            <p:nvPr/>
          </p:nvSpPr>
          <p:spPr bwMode="auto">
            <a:xfrm>
              <a:off x="4594" y="3628"/>
              <a:ext cx="78" cy="147"/>
            </a:xfrm>
            <a:custGeom>
              <a:avLst/>
              <a:gdLst>
                <a:gd name="T0" fmla="*/ 62 w 78"/>
                <a:gd name="T1" fmla="*/ 147 h 147"/>
                <a:gd name="T2" fmla="*/ 0 w 78"/>
                <a:gd name="T3" fmla="*/ 129 h 147"/>
                <a:gd name="T4" fmla="*/ 0 w 78"/>
                <a:gd name="T5" fmla="*/ 0 h 147"/>
                <a:gd name="T6" fmla="*/ 78 w 78"/>
                <a:gd name="T7" fmla="*/ 4 h 147"/>
                <a:gd name="T8" fmla="*/ 62 w 78"/>
                <a:gd name="T9" fmla="*/ 147 h 147"/>
              </a:gdLst>
              <a:ahLst/>
              <a:cxnLst>
                <a:cxn ang="0">
                  <a:pos x="T0" y="T1"/>
                </a:cxn>
                <a:cxn ang="0">
                  <a:pos x="T2" y="T3"/>
                </a:cxn>
                <a:cxn ang="0">
                  <a:pos x="T4" y="T5"/>
                </a:cxn>
                <a:cxn ang="0">
                  <a:pos x="T6" y="T7"/>
                </a:cxn>
                <a:cxn ang="0">
                  <a:pos x="T8" y="T9"/>
                </a:cxn>
              </a:cxnLst>
              <a:rect l="0" t="0" r="r" b="b"/>
              <a:pathLst>
                <a:path w="78" h="147">
                  <a:moveTo>
                    <a:pt x="62" y="147"/>
                  </a:moveTo>
                  <a:lnTo>
                    <a:pt x="0" y="129"/>
                  </a:lnTo>
                  <a:lnTo>
                    <a:pt x="0" y="0"/>
                  </a:lnTo>
                  <a:lnTo>
                    <a:pt x="78" y="4"/>
                  </a:lnTo>
                  <a:lnTo>
                    <a:pt x="62" y="147"/>
                  </a:lnTo>
                  <a:close/>
                </a:path>
              </a:pathLst>
            </a:custGeom>
            <a:solidFill>
              <a:srgbClr val="B16668"/>
            </a:solidFill>
            <a:ln>
              <a:noFill/>
            </a:ln>
          </p:spPr>
          <p:txBody>
            <a:bodyPr anchor="t" anchorCtr="0" bIns="45720" compatLnSpc="1" lIns="91440" numCol="1" rIns="91440" tIns="45720" vert="horz" wrap="square">
              <a:prstTxWarp prst="textNoShape"/>
            </a:bodyPr>
            <a:p>
              <a:endParaRPr lang="en-US"/>
            </a:p>
          </p:txBody>
        </p:sp>
        <p:sp>
          <p:nvSpPr>
            <p:cNvPr id="1048620" name="Freeform 30"/>
            <p:cNvSpPr/>
            <p:nvPr/>
          </p:nvSpPr>
          <p:spPr bwMode="auto">
            <a:xfrm>
              <a:off x="4458" y="3801"/>
              <a:ext cx="228" cy="77"/>
            </a:xfrm>
            <a:custGeom>
              <a:avLst/>
              <a:gdLst>
                <a:gd name="T0" fmla="*/ 1 w 128"/>
                <a:gd name="T1" fmla="*/ 23 h 43"/>
                <a:gd name="T2" fmla="*/ 2 w 128"/>
                <a:gd name="T3" fmla="*/ 33 h 43"/>
                <a:gd name="T4" fmla="*/ 37 w 128"/>
                <a:gd name="T5" fmla="*/ 42 h 43"/>
                <a:gd name="T6" fmla="*/ 77 w 128"/>
                <a:gd name="T7" fmla="*/ 28 h 43"/>
                <a:gd name="T8" fmla="*/ 101 w 128"/>
                <a:gd name="T9" fmla="*/ 22 h 43"/>
                <a:gd name="T10" fmla="*/ 126 w 128"/>
                <a:gd name="T11" fmla="*/ 12 h 43"/>
                <a:gd name="T12" fmla="*/ 125 w 128"/>
                <a:gd name="T13" fmla="*/ 0 h 43"/>
                <a:gd name="T14" fmla="*/ 1 w 128"/>
                <a:gd name="T15" fmla="*/ 23 h 4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8" h="43">
                  <a:moveTo>
                    <a:pt x="1" y="23"/>
                  </a:moveTo>
                  <a:cubicBezTo>
                    <a:pt x="0" y="26"/>
                    <a:pt x="0" y="30"/>
                    <a:pt x="2" y="33"/>
                  </a:cubicBezTo>
                  <a:cubicBezTo>
                    <a:pt x="3" y="35"/>
                    <a:pt x="17" y="43"/>
                    <a:pt x="37" y="42"/>
                  </a:cubicBezTo>
                  <a:cubicBezTo>
                    <a:pt x="56" y="41"/>
                    <a:pt x="69" y="33"/>
                    <a:pt x="77" y="28"/>
                  </a:cubicBezTo>
                  <a:cubicBezTo>
                    <a:pt x="84" y="23"/>
                    <a:pt x="92" y="22"/>
                    <a:pt x="101" y="22"/>
                  </a:cubicBezTo>
                  <a:cubicBezTo>
                    <a:pt x="111" y="21"/>
                    <a:pt x="123" y="16"/>
                    <a:pt x="126" y="12"/>
                  </a:cubicBezTo>
                  <a:cubicBezTo>
                    <a:pt x="128" y="8"/>
                    <a:pt x="125" y="0"/>
                    <a:pt x="125" y="0"/>
                  </a:cubicBezTo>
                  <a:lnTo>
                    <a:pt x="1" y="23"/>
                  </a:lnTo>
                  <a:close/>
                </a:path>
              </a:pathLst>
            </a:custGeom>
            <a:solidFill>
              <a:srgbClr val="263238"/>
            </a:solidFill>
            <a:ln>
              <a:noFill/>
            </a:ln>
          </p:spPr>
          <p:txBody>
            <a:bodyPr anchor="t" anchorCtr="0" bIns="45720" compatLnSpc="1" lIns="91440" numCol="1" rIns="91440" tIns="45720" vert="horz" wrap="square">
              <a:prstTxWarp prst="textNoShape"/>
            </a:bodyPr>
            <a:p>
              <a:endParaRPr lang="en-US"/>
            </a:p>
          </p:txBody>
        </p:sp>
        <p:sp>
          <p:nvSpPr>
            <p:cNvPr id="1048621" name="Freeform 31"/>
            <p:cNvSpPr/>
            <p:nvPr/>
          </p:nvSpPr>
          <p:spPr bwMode="auto">
            <a:xfrm>
              <a:off x="4453" y="3730"/>
              <a:ext cx="233" cy="139"/>
            </a:xfrm>
            <a:custGeom>
              <a:avLst/>
              <a:gdLst>
                <a:gd name="T0" fmla="*/ 82 w 131"/>
                <a:gd name="T1" fmla="*/ 3 h 78"/>
                <a:gd name="T2" fmla="*/ 81 w 131"/>
                <a:gd name="T3" fmla="*/ 3 h 78"/>
                <a:gd name="T4" fmla="*/ 78 w 131"/>
                <a:gd name="T5" fmla="*/ 2 h 78"/>
                <a:gd name="T6" fmla="*/ 76 w 131"/>
                <a:gd name="T7" fmla="*/ 4 h 78"/>
                <a:gd name="T8" fmla="*/ 71 w 131"/>
                <a:gd name="T9" fmla="*/ 12 h 78"/>
                <a:gd name="T10" fmla="*/ 49 w 131"/>
                <a:gd name="T11" fmla="*/ 29 h 78"/>
                <a:gd name="T12" fmla="*/ 30 w 131"/>
                <a:gd name="T13" fmla="*/ 38 h 78"/>
                <a:gd name="T14" fmla="*/ 9 w 131"/>
                <a:gd name="T15" fmla="*/ 46 h 78"/>
                <a:gd name="T16" fmla="*/ 9 w 131"/>
                <a:gd name="T17" fmla="*/ 69 h 78"/>
                <a:gd name="T18" fmla="*/ 57 w 131"/>
                <a:gd name="T19" fmla="*/ 73 h 78"/>
                <a:gd name="T20" fmla="*/ 95 w 131"/>
                <a:gd name="T21" fmla="*/ 56 h 78"/>
                <a:gd name="T22" fmla="*/ 128 w 131"/>
                <a:gd name="T23" fmla="*/ 46 h 78"/>
                <a:gd name="T24" fmla="*/ 125 w 131"/>
                <a:gd name="T25" fmla="*/ 24 h 78"/>
                <a:gd name="T26" fmla="*/ 117 w 131"/>
                <a:gd name="T27" fmla="*/ 1 h 78"/>
                <a:gd name="T28" fmla="*/ 115 w 131"/>
                <a:gd name="T29" fmla="*/ 4 h 78"/>
                <a:gd name="T30" fmla="*/ 111 w 131"/>
                <a:gd name="T31" fmla="*/ 7 h 78"/>
                <a:gd name="T32" fmla="*/ 106 w 131"/>
                <a:gd name="T33" fmla="*/ 15 h 78"/>
                <a:gd name="T34" fmla="*/ 103 w 131"/>
                <a:gd name="T35" fmla="*/ 18 h 78"/>
                <a:gd name="T36" fmla="*/ 99 w 131"/>
                <a:gd name="T37" fmla="*/ 16 h 78"/>
                <a:gd name="T38" fmla="*/ 94 w 131"/>
                <a:gd name="T39" fmla="*/ 16 h 78"/>
                <a:gd name="T40" fmla="*/ 95 w 131"/>
                <a:gd name="T41" fmla="*/ 11 h 78"/>
                <a:gd name="T42" fmla="*/ 95 w 131"/>
                <a:gd name="T43" fmla="*/ 9 h 78"/>
                <a:gd name="T44" fmla="*/ 94 w 131"/>
                <a:gd name="T45" fmla="*/ 7 h 78"/>
                <a:gd name="T46" fmla="*/ 82 w 131"/>
                <a:gd name="T47" fmla="*/ 3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31" h="78">
                  <a:moveTo>
                    <a:pt x="82" y="3"/>
                  </a:moveTo>
                  <a:cubicBezTo>
                    <a:pt x="82" y="3"/>
                    <a:pt x="81" y="3"/>
                    <a:pt x="81" y="3"/>
                  </a:cubicBezTo>
                  <a:cubicBezTo>
                    <a:pt x="80" y="2"/>
                    <a:pt x="79" y="2"/>
                    <a:pt x="78" y="2"/>
                  </a:cubicBezTo>
                  <a:cubicBezTo>
                    <a:pt x="77" y="3"/>
                    <a:pt x="76" y="3"/>
                    <a:pt x="76" y="4"/>
                  </a:cubicBezTo>
                  <a:cubicBezTo>
                    <a:pt x="74" y="6"/>
                    <a:pt x="72" y="9"/>
                    <a:pt x="71" y="12"/>
                  </a:cubicBezTo>
                  <a:cubicBezTo>
                    <a:pt x="67" y="18"/>
                    <a:pt x="58" y="24"/>
                    <a:pt x="49" y="29"/>
                  </a:cubicBezTo>
                  <a:cubicBezTo>
                    <a:pt x="43" y="32"/>
                    <a:pt x="36" y="35"/>
                    <a:pt x="30" y="38"/>
                  </a:cubicBezTo>
                  <a:cubicBezTo>
                    <a:pt x="23" y="41"/>
                    <a:pt x="14" y="43"/>
                    <a:pt x="9" y="46"/>
                  </a:cubicBezTo>
                  <a:cubicBezTo>
                    <a:pt x="1" y="51"/>
                    <a:pt x="0" y="64"/>
                    <a:pt x="9" y="69"/>
                  </a:cubicBezTo>
                  <a:cubicBezTo>
                    <a:pt x="17" y="74"/>
                    <a:pt x="36" y="78"/>
                    <a:pt x="57" y="73"/>
                  </a:cubicBezTo>
                  <a:cubicBezTo>
                    <a:pt x="68" y="69"/>
                    <a:pt x="81" y="57"/>
                    <a:pt x="95" y="56"/>
                  </a:cubicBezTo>
                  <a:cubicBezTo>
                    <a:pt x="105" y="55"/>
                    <a:pt x="122" y="53"/>
                    <a:pt x="128" y="46"/>
                  </a:cubicBezTo>
                  <a:cubicBezTo>
                    <a:pt x="131" y="43"/>
                    <a:pt x="128" y="33"/>
                    <a:pt x="125" y="24"/>
                  </a:cubicBezTo>
                  <a:cubicBezTo>
                    <a:pt x="123" y="14"/>
                    <a:pt x="120" y="0"/>
                    <a:pt x="117" y="1"/>
                  </a:cubicBezTo>
                  <a:cubicBezTo>
                    <a:pt x="117" y="2"/>
                    <a:pt x="116" y="3"/>
                    <a:pt x="115" y="4"/>
                  </a:cubicBezTo>
                  <a:cubicBezTo>
                    <a:pt x="114" y="5"/>
                    <a:pt x="113" y="6"/>
                    <a:pt x="111" y="7"/>
                  </a:cubicBezTo>
                  <a:cubicBezTo>
                    <a:pt x="109" y="9"/>
                    <a:pt x="108" y="12"/>
                    <a:pt x="106" y="15"/>
                  </a:cubicBezTo>
                  <a:cubicBezTo>
                    <a:pt x="105" y="16"/>
                    <a:pt x="105" y="17"/>
                    <a:pt x="103" y="18"/>
                  </a:cubicBezTo>
                  <a:cubicBezTo>
                    <a:pt x="102" y="18"/>
                    <a:pt x="101" y="17"/>
                    <a:pt x="99" y="16"/>
                  </a:cubicBezTo>
                  <a:cubicBezTo>
                    <a:pt x="98" y="16"/>
                    <a:pt x="96" y="16"/>
                    <a:pt x="94" y="16"/>
                  </a:cubicBezTo>
                  <a:cubicBezTo>
                    <a:pt x="94" y="14"/>
                    <a:pt x="94" y="12"/>
                    <a:pt x="95" y="11"/>
                  </a:cubicBezTo>
                  <a:cubicBezTo>
                    <a:pt x="95" y="10"/>
                    <a:pt x="95" y="9"/>
                    <a:pt x="95" y="9"/>
                  </a:cubicBezTo>
                  <a:cubicBezTo>
                    <a:pt x="95" y="8"/>
                    <a:pt x="94" y="8"/>
                    <a:pt x="94" y="7"/>
                  </a:cubicBezTo>
                  <a:cubicBezTo>
                    <a:pt x="90" y="5"/>
                    <a:pt x="86" y="4"/>
                    <a:pt x="82" y="3"/>
                  </a:cubicBezTo>
                  <a:close/>
                </a:path>
              </a:pathLst>
            </a:custGeom>
            <a:solidFill>
              <a:srgbClr val="455A64"/>
            </a:solidFill>
            <a:ln>
              <a:noFill/>
            </a:ln>
          </p:spPr>
          <p:txBody>
            <a:bodyPr anchor="t" anchorCtr="0" bIns="45720" compatLnSpc="1" lIns="91440" numCol="1" rIns="91440" tIns="45720" vert="horz" wrap="square">
              <a:prstTxWarp prst="textNoShape"/>
            </a:bodyPr>
            <a:p>
              <a:endParaRPr lang="en-US"/>
            </a:p>
          </p:txBody>
        </p:sp>
        <p:sp>
          <p:nvSpPr>
            <p:cNvPr id="1048622" name="Freeform 32"/>
            <p:cNvSpPr/>
            <p:nvPr/>
          </p:nvSpPr>
          <p:spPr bwMode="auto">
            <a:xfrm>
              <a:off x="4556" y="3762"/>
              <a:ext cx="45" cy="25"/>
            </a:xfrm>
            <a:custGeom>
              <a:avLst/>
              <a:gdLst>
                <a:gd name="T0" fmla="*/ 0 w 25"/>
                <a:gd name="T1" fmla="*/ 6 h 14"/>
                <a:gd name="T2" fmla="*/ 7 w 25"/>
                <a:gd name="T3" fmla="*/ 1 h 14"/>
                <a:gd name="T4" fmla="*/ 23 w 25"/>
                <a:gd name="T5" fmla="*/ 7 h 14"/>
                <a:gd name="T6" fmla="*/ 22 w 25"/>
                <a:gd name="T7" fmla="*/ 13 h 14"/>
                <a:gd name="T8" fmla="*/ 18 w 25"/>
                <a:gd name="T9" fmla="*/ 13 h 14"/>
                <a:gd name="T10" fmla="*/ 0 w 25"/>
                <a:gd name="T11" fmla="*/ 6 h 14"/>
              </a:gdLst>
              <a:ahLst/>
              <a:cxnLst>
                <a:cxn ang="0">
                  <a:pos x="T0" y="T1"/>
                </a:cxn>
                <a:cxn ang="0">
                  <a:pos x="T2" y="T3"/>
                </a:cxn>
                <a:cxn ang="0">
                  <a:pos x="T4" y="T5"/>
                </a:cxn>
                <a:cxn ang="0">
                  <a:pos x="T6" y="T7"/>
                </a:cxn>
                <a:cxn ang="0">
                  <a:pos x="T8" y="T9"/>
                </a:cxn>
                <a:cxn ang="0">
                  <a:pos x="T10" y="T11"/>
                </a:cxn>
              </a:cxnLst>
              <a:rect l="0" t="0" r="r" b="b"/>
              <a:pathLst>
                <a:path w="25" h="14">
                  <a:moveTo>
                    <a:pt x="0" y="6"/>
                  </a:moveTo>
                  <a:cubicBezTo>
                    <a:pt x="0" y="6"/>
                    <a:pt x="1" y="2"/>
                    <a:pt x="7" y="1"/>
                  </a:cubicBezTo>
                  <a:cubicBezTo>
                    <a:pt x="11" y="0"/>
                    <a:pt x="18" y="3"/>
                    <a:pt x="23" y="7"/>
                  </a:cubicBezTo>
                  <a:cubicBezTo>
                    <a:pt x="25" y="9"/>
                    <a:pt x="25" y="12"/>
                    <a:pt x="22" y="13"/>
                  </a:cubicBezTo>
                  <a:cubicBezTo>
                    <a:pt x="21" y="14"/>
                    <a:pt x="20" y="14"/>
                    <a:pt x="18" y="13"/>
                  </a:cubicBezTo>
                  <a:cubicBezTo>
                    <a:pt x="15" y="10"/>
                    <a:pt x="9" y="5"/>
                    <a:pt x="0" y="6"/>
                  </a:cubicBezTo>
                  <a:close/>
                </a:path>
              </a:pathLst>
            </a:custGeom>
            <a:solidFill>
              <a:srgbClr val="F5F5F5"/>
            </a:solidFill>
            <a:ln>
              <a:noFill/>
            </a:ln>
          </p:spPr>
          <p:txBody>
            <a:bodyPr anchor="t" anchorCtr="0" bIns="45720" compatLnSpc="1" lIns="91440" numCol="1" rIns="91440" tIns="45720" vert="horz" wrap="square">
              <a:prstTxWarp prst="textNoShape"/>
            </a:bodyPr>
            <a:p>
              <a:endParaRPr lang="en-US"/>
            </a:p>
          </p:txBody>
        </p:sp>
        <p:sp>
          <p:nvSpPr>
            <p:cNvPr id="1048623" name="Freeform 33"/>
            <p:cNvSpPr/>
            <p:nvPr/>
          </p:nvSpPr>
          <p:spPr bwMode="auto">
            <a:xfrm>
              <a:off x="4531" y="3778"/>
              <a:ext cx="50" cy="23"/>
            </a:xfrm>
            <a:custGeom>
              <a:avLst/>
              <a:gdLst>
                <a:gd name="T0" fmla="*/ 0 w 28"/>
                <a:gd name="T1" fmla="*/ 4 h 13"/>
                <a:gd name="T2" fmla="*/ 9 w 28"/>
                <a:gd name="T3" fmla="*/ 0 h 13"/>
                <a:gd name="T4" fmla="*/ 27 w 28"/>
                <a:gd name="T5" fmla="*/ 7 h 13"/>
                <a:gd name="T6" fmla="*/ 26 w 28"/>
                <a:gd name="T7" fmla="*/ 12 h 13"/>
                <a:gd name="T8" fmla="*/ 22 w 28"/>
                <a:gd name="T9" fmla="*/ 12 h 13"/>
                <a:gd name="T10" fmla="*/ 0 w 28"/>
                <a:gd name="T11" fmla="*/ 4 h 13"/>
              </a:gdLst>
              <a:ahLst/>
              <a:cxnLst>
                <a:cxn ang="0">
                  <a:pos x="T0" y="T1"/>
                </a:cxn>
                <a:cxn ang="0">
                  <a:pos x="T2" y="T3"/>
                </a:cxn>
                <a:cxn ang="0">
                  <a:pos x="T4" y="T5"/>
                </a:cxn>
                <a:cxn ang="0">
                  <a:pos x="T6" y="T7"/>
                </a:cxn>
                <a:cxn ang="0">
                  <a:pos x="T8" y="T9"/>
                </a:cxn>
                <a:cxn ang="0">
                  <a:pos x="T10" y="T11"/>
                </a:cxn>
              </a:cxnLst>
              <a:rect l="0" t="0" r="r" b="b"/>
              <a:pathLst>
                <a:path w="28" h="13">
                  <a:moveTo>
                    <a:pt x="0" y="4"/>
                  </a:moveTo>
                  <a:cubicBezTo>
                    <a:pt x="0" y="4"/>
                    <a:pt x="3" y="0"/>
                    <a:pt x="9" y="0"/>
                  </a:cubicBezTo>
                  <a:cubicBezTo>
                    <a:pt x="9" y="0"/>
                    <a:pt x="20" y="0"/>
                    <a:pt x="27" y="7"/>
                  </a:cubicBezTo>
                  <a:cubicBezTo>
                    <a:pt x="28" y="8"/>
                    <a:pt x="28" y="11"/>
                    <a:pt x="26" y="12"/>
                  </a:cubicBezTo>
                  <a:cubicBezTo>
                    <a:pt x="25" y="13"/>
                    <a:pt x="23" y="13"/>
                    <a:pt x="22" y="12"/>
                  </a:cubicBezTo>
                  <a:cubicBezTo>
                    <a:pt x="19" y="9"/>
                    <a:pt x="13" y="3"/>
                    <a:pt x="0" y="4"/>
                  </a:cubicBezTo>
                  <a:close/>
                </a:path>
              </a:pathLst>
            </a:custGeom>
            <a:solidFill>
              <a:srgbClr val="F5F5F5"/>
            </a:solidFill>
            <a:ln>
              <a:noFill/>
            </a:ln>
          </p:spPr>
          <p:txBody>
            <a:bodyPr anchor="t" anchorCtr="0" bIns="45720" compatLnSpc="1" lIns="91440" numCol="1" rIns="91440" tIns="45720" vert="horz" wrap="square">
              <a:prstTxWarp prst="textNoShape"/>
            </a:bodyPr>
            <a:p>
              <a:endParaRPr lang="en-US"/>
            </a:p>
          </p:txBody>
        </p:sp>
        <p:sp>
          <p:nvSpPr>
            <p:cNvPr id="1048624" name="Freeform 34"/>
            <p:cNvSpPr/>
            <p:nvPr/>
          </p:nvSpPr>
          <p:spPr bwMode="auto">
            <a:xfrm>
              <a:off x="4506" y="3791"/>
              <a:ext cx="48" cy="23"/>
            </a:xfrm>
            <a:custGeom>
              <a:avLst/>
              <a:gdLst>
                <a:gd name="T0" fmla="*/ 0 w 27"/>
                <a:gd name="T1" fmla="*/ 4 h 13"/>
                <a:gd name="T2" fmla="*/ 8 w 27"/>
                <a:gd name="T3" fmla="*/ 0 h 13"/>
                <a:gd name="T4" fmla="*/ 26 w 27"/>
                <a:gd name="T5" fmla="*/ 7 h 13"/>
                <a:gd name="T6" fmla="*/ 25 w 27"/>
                <a:gd name="T7" fmla="*/ 12 h 13"/>
                <a:gd name="T8" fmla="*/ 21 w 27"/>
                <a:gd name="T9" fmla="*/ 12 h 13"/>
                <a:gd name="T10" fmla="*/ 0 w 27"/>
                <a:gd name="T11" fmla="*/ 4 h 13"/>
              </a:gdLst>
              <a:ahLst/>
              <a:cxnLst>
                <a:cxn ang="0">
                  <a:pos x="T0" y="T1"/>
                </a:cxn>
                <a:cxn ang="0">
                  <a:pos x="T2" y="T3"/>
                </a:cxn>
                <a:cxn ang="0">
                  <a:pos x="T4" y="T5"/>
                </a:cxn>
                <a:cxn ang="0">
                  <a:pos x="T6" y="T7"/>
                </a:cxn>
                <a:cxn ang="0">
                  <a:pos x="T8" y="T9"/>
                </a:cxn>
                <a:cxn ang="0">
                  <a:pos x="T10" y="T11"/>
                </a:cxn>
              </a:cxnLst>
              <a:rect l="0" t="0" r="r" b="b"/>
              <a:pathLst>
                <a:path w="27" h="13">
                  <a:moveTo>
                    <a:pt x="0" y="4"/>
                  </a:moveTo>
                  <a:cubicBezTo>
                    <a:pt x="0" y="4"/>
                    <a:pt x="3" y="0"/>
                    <a:pt x="8" y="0"/>
                  </a:cubicBezTo>
                  <a:cubicBezTo>
                    <a:pt x="8" y="0"/>
                    <a:pt x="19" y="0"/>
                    <a:pt x="26" y="7"/>
                  </a:cubicBezTo>
                  <a:cubicBezTo>
                    <a:pt x="27" y="8"/>
                    <a:pt x="27" y="11"/>
                    <a:pt x="25" y="12"/>
                  </a:cubicBezTo>
                  <a:cubicBezTo>
                    <a:pt x="24" y="13"/>
                    <a:pt x="22" y="13"/>
                    <a:pt x="21" y="12"/>
                  </a:cubicBezTo>
                  <a:cubicBezTo>
                    <a:pt x="18" y="9"/>
                    <a:pt x="12" y="3"/>
                    <a:pt x="0" y="4"/>
                  </a:cubicBezTo>
                  <a:close/>
                </a:path>
              </a:pathLst>
            </a:custGeom>
            <a:solidFill>
              <a:srgbClr val="F5F5F5"/>
            </a:solidFill>
            <a:ln>
              <a:noFill/>
            </a:ln>
          </p:spPr>
          <p:txBody>
            <a:bodyPr anchor="t" anchorCtr="0" bIns="45720" compatLnSpc="1" lIns="91440" numCol="1" rIns="91440" tIns="45720" vert="horz" wrap="square">
              <a:prstTxWarp prst="textNoShape"/>
            </a:bodyPr>
            <a:p>
              <a:endParaRPr lang="en-US"/>
            </a:p>
          </p:txBody>
        </p:sp>
        <p:sp>
          <p:nvSpPr>
            <p:cNvPr id="1048625" name="Freeform 35"/>
            <p:cNvSpPr/>
            <p:nvPr/>
          </p:nvSpPr>
          <p:spPr bwMode="auto">
            <a:xfrm>
              <a:off x="4586" y="2870"/>
              <a:ext cx="318" cy="908"/>
            </a:xfrm>
            <a:custGeom>
              <a:avLst/>
              <a:gdLst>
                <a:gd name="T0" fmla="*/ 170 w 178"/>
                <a:gd name="T1" fmla="*/ 39 h 509"/>
                <a:gd name="T2" fmla="*/ 173 w 178"/>
                <a:gd name="T3" fmla="*/ 273 h 509"/>
                <a:gd name="T4" fmla="*/ 175 w 178"/>
                <a:gd name="T5" fmla="*/ 332 h 509"/>
                <a:gd name="T6" fmla="*/ 178 w 178"/>
                <a:gd name="T7" fmla="*/ 499 h 509"/>
                <a:gd name="T8" fmla="*/ 134 w 178"/>
                <a:gd name="T9" fmla="*/ 501 h 509"/>
                <a:gd name="T10" fmla="*/ 99 w 178"/>
                <a:gd name="T11" fmla="*/ 286 h 509"/>
                <a:gd name="T12" fmla="*/ 84 w 178"/>
                <a:gd name="T13" fmla="*/ 148 h 509"/>
                <a:gd name="T14" fmla="*/ 70 w 178"/>
                <a:gd name="T15" fmla="*/ 271 h 509"/>
                <a:gd name="T16" fmla="*/ 68 w 178"/>
                <a:gd name="T17" fmla="*/ 331 h 509"/>
                <a:gd name="T18" fmla="*/ 45 w 178"/>
                <a:gd name="T19" fmla="*/ 467 h 509"/>
                <a:gd name="T20" fmla="*/ 3 w 178"/>
                <a:gd name="T21" fmla="*/ 465 h 509"/>
                <a:gd name="T22" fmla="*/ 1 w 178"/>
                <a:gd name="T23" fmla="*/ 271 h 509"/>
                <a:gd name="T24" fmla="*/ 6 w 178"/>
                <a:gd name="T25" fmla="*/ 0 h 509"/>
                <a:gd name="T26" fmla="*/ 170 w 178"/>
                <a:gd name="T27" fmla="*/ 39 h 5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78" h="509">
                  <a:moveTo>
                    <a:pt x="170" y="39"/>
                  </a:moveTo>
                  <a:cubicBezTo>
                    <a:pt x="173" y="113"/>
                    <a:pt x="173" y="273"/>
                    <a:pt x="173" y="273"/>
                  </a:cubicBezTo>
                  <a:cubicBezTo>
                    <a:pt x="174" y="283"/>
                    <a:pt x="174" y="299"/>
                    <a:pt x="175" y="332"/>
                  </a:cubicBezTo>
                  <a:cubicBezTo>
                    <a:pt x="176" y="380"/>
                    <a:pt x="178" y="499"/>
                    <a:pt x="178" y="499"/>
                  </a:cubicBezTo>
                  <a:cubicBezTo>
                    <a:pt x="178" y="499"/>
                    <a:pt x="155" y="509"/>
                    <a:pt x="134" y="501"/>
                  </a:cubicBezTo>
                  <a:cubicBezTo>
                    <a:pt x="134" y="501"/>
                    <a:pt x="105" y="334"/>
                    <a:pt x="99" y="286"/>
                  </a:cubicBezTo>
                  <a:cubicBezTo>
                    <a:pt x="94" y="245"/>
                    <a:pt x="84" y="148"/>
                    <a:pt x="84" y="148"/>
                  </a:cubicBezTo>
                  <a:cubicBezTo>
                    <a:pt x="70" y="271"/>
                    <a:pt x="70" y="271"/>
                    <a:pt x="70" y="271"/>
                  </a:cubicBezTo>
                  <a:cubicBezTo>
                    <a:pt x="70" y="271"/>
                    <a:pt x="70" y="303"/>
                    <a:pt x="68" y="331"/>
                  </a:cubicBezTo>
                  <a:cubicBezTo>
                    <a:pt x="67" y="353"/>
                    <a:pt x="45" y="467"/>
                    <a:pt x="45" y="467"/>
                  </a:cubicBezTo>
                  <a:cubicBezTo>
                    <a:pt x="45" y="467"/>
                    <a:pt x="26" y="473"/>
                    <a:pt x="3" y="465"/>
                  </a:cubicBezTo>
                  <a:cubicBezTo>
                    <a:pt x="3" y="465"/>
                    <a:pt x="1" y="291"/>
                    <a:pt x="1" y="271"/>
                  </a:cubicBezTo>
                  <a:cubicBezTo>
                    <a:pt x="0" y="248"/>
                    <a:pt x="6" y="0"/>
                    <a:pt x="6" y="0"/>
                  </a:cubicBezTo>
                  <a:lnTo>
                    <a:pt x="170" y="39"/>
                  </a:lnTo>
                  <a:close/>
                </a:path>
              </a:pathLst>
            </a:custGeom>
            <a:solidFill>
              <a:srgbClr val="455A64"/>
            </a:solidFill>
            <a:ln>
              <a:noFill/>
            </a:ln>
          </p:spPr>
          <p:txBody>
            <a:bodyPr anchor="t" anchorCtr="0" bIns="45720" compatLnSpc="1" lIns="91440" numCol="1" rIns="91440" tIns="45720" vert="horz" wrap="square">
              <a:prstTxWarp prst="textNoShape"/>
            </a:bodyPr>
            <a:p>
              <a:endParaRPr lang="en-US"/>
            </a:p>
          </p:txBody>
        </p:sp>
        <p:sp>
          <p:nvSpPr>
            <p:cNvPr id="1048626" name="Freeform 36"/>
            <p:cNvSpPr/>
            <p:nvPr/>
          </p:nvSpPr>
          <p:spPr bwMode="auto">
            <a:xfrm>
              <a:off x="4642" y="3020"/>
              <a:ext cx="94" cy="334"/>
            </a:xfrm>
            <a:custGeom>
              <a:avLst/>
              <a:gdLst>
                <a:gd name="T0" fmla="*/ 53 w 53"/>
                <a:gd name="T1" fmla="*/ 64 h 187"/>
                <a:gd name="T2" fmla="*/ 48 w 53"/>
                <a:gd name="T3" fmla="*/ 22 h 187"/>
                <a:gd name="T4" fmla="*/ 0 w 53"/>
                <a:gd name="T5" fmla="*/ 0 h 187"/>
                <a:gd name="T6" fmla="*/ 40 w 53"/>
                <a:gd name="T7" fmla="*/ 28 h 187"/>
                <a:gd name="T8" fmla="*/ 47 w 53"/>
                <a:gd name="T9" fmla="*/ 66 h 187"/>
                <a:gd name="T10" fmla="*/ 39 w 53"/>
                <a:gd name="T11" fmla="*/ 187 h 187"/>
                <a:gd name="T12" fmla="*/ 53 w 53"/>
                <a:gd name="T13" fmla="*/ 64 h 187"/>
              </a:gdLst>
              <a:ahLst/>
              <a:cxnLst>
                <a:cxn ang="0">
                  <a:pos x="T0" y="T1"/>
                </a:cxn>
                <a:cxn ang="0">
                  <a:pos x="T2" y="T3"/>
                </a:cxn>
                <a:cxn ang="0">
                  <a:pos x="T4" y="T5"/>
                </a:cxn>
                <a:cxn ang="0">
                  <a:pos x="T6" y="T7"/>
                </a:cxn>
                <a:cxn ang="0">
                  <a:pos x="T8" y="T9"/>
                </a:cxn>
                <a:cxn ang="0">
                  <a:pos x="T10" y="T11"/>
                </a:cxn>
                <a:cxn ang="0">
                  <a:pos x="T12" y="T13"/>
                </a:cxn>
              </a:cxnLst>
              <a:rect l="0" t="0" r="r" b="b"/>
              <a:pathLst>
                <a:path w="53" h="187">
                  <a:moveTo>
                    <a:pt x="53" y="64"/>
                  </a:moveTo>
                  <a:cubicBezTo>
                    <a:pt x="48" y="22"/>
                    <a:pt x="48" y="22"/>
                    <a:pt x="48" y="22"/>
                  </a:cubicBezTo>
                  <a:cubicBezTo>
                    <a:pt x="48" y="22"/>
                    <a:pt x="26" y="17"/>
                    <a:pt x="0" y="0"/>
                  </a:cubicBezTo>
                  <a:cubicBezTo>
                    <a:pt x="0" y="0"/>
                    <a:pt x="10" y="13"/>
                    <a:pt x="40" y="28"/>
                  </a:cubicBezTo>
                  <a:cubicBezTo>
                    <a:pt x="47" y="66"/>
                    <a:pt x="47" y="66"/>
                    <a:pt x="47" y="66"/>
                  </a:cubicBezTo>
                  <a:cubicBezTo>
                    <a:pt x="39" y="187"/>
                    <a:pt x="39" y="187"/>
                    <a:pt x="39" y="187"/>
                  </a:cubicBezTo>
                  <a:lnTo>
                    <a:pt x="53" y="64"/>
                  </a:lnTo>
                  <a:close/>
                </a:path>
              </a:pathLst>
            </a:custGeom>
            <a:solidFill>
              <a:srgbClr val="37474F"/>
            </a:solidFill>
            <a:ln>
              <a:noFill/>
            </a:ln>
          </p:spPr>
          <p:txBody>
            <a:bodyPr anchor="t" anchorCtr="0" bIns="45720" compatLnSpc="1" lIns="91440" numCol="1" rIns="91440" tIns="45720" vert="horz" wrap="square">
              <a:prstTxWarp prst="textNoShape"/>
            </a:bodyPr>
            <a:p>
              <a:endParaRPr lang="en-US"/>
            </a:p>
          </p:txBody>
        </p:sp>
        <p:sp>
          <p:nvSpPr>
            <p:cNvPr id="1048627" name="Freeform 37"/>
            <p:cNvSpPr/>
            <p:nvPr/>
          </p:nvSpPr>
          <p:spPr bwMode="auto">
            <a:xfrm>
              <a:off x="4198" y="2533"/>
              <a:ext cx="476" cy="316"/>
            </a:xfrm>
            <a:custGeom>
              <a:avLst/>
              <a:gdLst>
                <a:gd name="T0" fmla="*/ 222 w 267"/>
                <a:gd name="T1" fmla="*/ 21 h 177"/>
                <a:gd name="T2" fmla="*/ 156 w 267"/>
                <a:gd name="T3" fmla="*/ 112 h 177"/>
                <a:gd name="T4" fmla="*/ 104 w 267"/>
                <a:gd name="T5" fmla="*/ 72 h 177"/>
                <a:gd name="T6" fmla="*/ 81 w 267"/>
                <a:gd name="T7" fmla="*/ 42 h 177"/>
                <a:gd name="T8" fmla="*/ 57 w 267"/>
                <a:gd name="T9" fmla="*/ 24 h 177"/>
                <a:gd name="T10" fmla="*/ 43 w 267"/>
                <a:gd name="T11" fmla="*/ 17 h 177"/>
                <a:gd name="T12" fmla="*/ 51 w 267"/>
                <a:gd name="T13" fmla="*/ 37 h 177"/>
                <a:gd name="T14" fmla="*/ 49 w 267"/>
                <a:gd name="T15" fmla="*/ 45 h 177"/>
                <a:gd name="T16" fmla="*/ 6 w 267"/>
                <a:gd name="T17" fmla="*/ 27 h 177"/>
                <a:gd name="T18" fmla="*/ 3 w 267"/>
                <a:gd name="T19" fmla="*/ 36 h 177"/>
                <a:gd name="T20" fmla="*/ 7 w 267"/>
                <a:gd name="T21" fmla="*/ 63 h 177"/>
                <a:gd name="T22" fmla="*/ 28 w 267"/>
                <a:gd name="T23" fmla="*/ 83 h 177"/>
                <a:gd name="T24" fmla="*/ 74 w 267"/>
                <a:gd name="T25" fmla="*/ 97 h 177"/>
                <a:gd name="T26" fmla="*/ 74 w 267"/>
                <a:gd name="T27" fmla="*/ 97 h 177"/>
                <a:gd name="T28" fmla="*/ 138 w 267"/>
                <a:gd name="T29" fmla="*/ 160 h 177"/>
                <a:gd name="T30" fmla="*/ 181 w 267"/>
                <a:gd name="T31" fmla="*/ 159 h 177"/>
                <a:gd name="T32" fmla="*/ 256 w 267"/>
                <a:gd name="T33" fmla="*/ 69 h 177"/>
                <a:gd name="T34" fmla="*/ 267 w 267"/>
                <a:gd name="T35" fmla="*/ 0 h 177"/>
                <a:gd name="T36" fmla="*/ 222 w 267"/>
                <a:gd name="T37" fmla="*/ 21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67" h="177">
                  <a:moveTo>
                    <a:pt x="222" y="21"/>
                  </a:moveTo>
                  <a:cubicBezTo>
                    <a:pt x="211" y="35"/>
                    <a:pt x="156" y="112"/>
                    <a:pt x="156" y="112"/>
                  </a:cubicBezTo>
                  <a:cubicBezTo>
                    <a:pt x="104" y="72"/>
                    <a:pt x="104" y="72"/>
                    <a:pt x="104" y="72"/>
                  </a:cubicBezTo>
                  <a:cubicBezTo>
                    <a:pt x="92" y="62"/>
                    <a:pt x="89" y="50"/>
                    <a:pt x="81" y="42"/>
                  </a:cubicBezTo>
                  <a:cubicBezTo>
                    <a:pt x="74" y="33"/>
                    <a:pt x="66" y="31"/>
                    <a:pt x="57" y="24"/>
                  </a:cubicBezTo>
                  <a:cubicBezTo>
                    <a:pt x="49" y="17"/>
                    <a:pt x="45" y="11"/>
                    <a:pt x="43" y="17"/>
                  </a:cubicBezTo>
                  <a:cubicBezTo>
                    <a:pt x="40" y="23"/>
                    <a:pt x="49" y="34"/>
                    <a:pt x="51" y="37"/>
                  </a:cubicBezTo>
                  <a:cubicBezTo>
                    <a:pt x="52" y="39"/>
                    <a:pt x="62" y="45"/>
                    <a:pt x="49" y="45"/>
                  </a:cubicBezTo>
                  <a:cubicBezTo>
                    <a:pt x="36" y="44"/>
                    <a:pt x="12" y="30"/>
                    <a:pt x="6" y="27"/>
                  </a:cubicBezTo>
                  <a:cubicBezTo>
                    <a:pt x="0" y="24"/>
                    <a:pt x="0" y="32"/>
                    <a:pt x="3" y="36"/>
                  </a:cubicBezTo>
                  <a:cubicBezTo>
                    <a:pt x="5" y="41"/>
                    <a:pt x="4" y="55"/>
                    <a:pt x="7" y="63"/>
                  </a:cubicBezTo>
                  <a:cubicBezTo>
                    <a:pt x="11" y="72"/>
                    <a:pt x="16" y="77"/>
                    <a:pt x="28" y="83"/>
                  </a:cubicBezTo>
                  <a:cubicBezTo>
                    <a:pt x="39" y="88"/>
                    <a:pt x="66" y="92"/>
                    <a:pt x="74" y="97"/>
                  </a:cubicBezTo>
                  <a:cubicBezTo>
                    <a:pt x="74" y="97"/>
                    <a:pt x="74" y="97"/>
                    <a:pt x="74" y="97"/>
                  </a:cubicBezTo>
                  <a:cubicBezTo>
                    <a:pt x="93" y="117"/>
                    <a:pt x="129" y="153"/>
                    <a:pt x="138" y="160"/>
                  </a:cubicBezTo>
                  <a:cubicBezTo>
                    <a:pt x="150" y="169"/>
                    <a:pt x="162" y="177"/>
                    <a:pt x="181" y="159"/>
                  </a:cubicBezTo>
                  <a:cubicBezTo>
                    <a:pt x="201" y="141"/>
                    <a:pt x="256" y="69"/>
                    <a:pt x="256" y="69"/>
                  </a:cubicBezTo>
                  <a:cubicBezTo>
                    <a:pt x="267" y="0"/>
                    <a:pt x="267" y="0"/>
                    <a:pt x="267" y="0"/>
                  </a:cubicBezTo>
                  <a:cubicBezTo>
                    <a:pt x="248" y="0"/>
                    <a:pt x="235" y="4"/>
                    <a:pt x="222" y="21"/>
                  </a:cubicBezTo>
                  <a:close/>
                </a:path>
              </a:pathLst>
            </a:custGeom>
            <a:solidFill>
              <a:srgbClr val="B16668"/>
            </a:solidFill>
            <a:ln>
              <a:noFill/>
            </a:ln>
          </p:spPr>
          <p:txBody>
            <a:bodyPr anchor="t" anchorCtr="0" bIns="45720" compatLnSpc="1" lIns="91440" numCol="1" rIns="91440" tIns="45720" vert="horz" wrap="square">
              <a:prstTxWarp prst="textNoShape"/>
            </a:bodyPr>
            <a:p>
              <a:endParaRPr lang="en-US"/>
            </a:p>
          </p:txBody>
        </p:sp>
        <p:sp>
          <p:nvSpPr>
            <p:cNvPr id="1048628" name="Freeform 38"/>
            <p:cNvSpPr/>
            <p:nvPr/>
          </p:nvSpPr>
          <p:spPr bwMode="auto">
            <a:xfrm>
              <a:off x="4476" y="2724"/>
              <a:ext cx="28" cy="48"/>
            </a:xfrm>
            <a:custGeom>
              <a:avLst/>
              <a:gdLst>
                <a:gd name="T0" fmla="*/ 0 w 16"/>
                <a:gd name="T1" fmla="*/ 5 h 27"/>
                <a:gd name="T2" fmla="*/ 15 w 16"/>
                <a:gd name="T3" fmla="*/ 27 h 27"/>
                <a:gd name="T4" fmla="*/ 3 w 16"/>
                <a:gd name="T5" fmla="*/ 0 h 27"/>
                <a:gd name="T6" fmla="*/ 0 w 16"/>
                <a:gd name="T7" fmla="*/ 5 h 27"/>
              </a:gdLst>
              <a:ahLst/>
              <a:cxnLst>
                <a:cxn ang="0">
                  <a:pos x="T0" y="T1"/>
                </a:cxn>
                <a:cxn ang="0">
                  <a:pos x="T2" y="T3"/>
                </a:cxn>
                <a:cxn ang="0">
                  <a:pos x="T4" y="T5"/>
                </a:cxn>
                <a:cxn ang="0">
                  <a:pos x="T6" y="T7"/>
                </a:cxn>
              </a:cxnLst>
              <a:rect l="0" t="0" r="r" b="b"/>
              <a:pathLst>
                <a:path w="16" h="27">
                  <a:moveTo>
                    <a:pt x="0" y="5"/>
                  </a:moveTo>
                  <a:cubicBezTo>
                    <a:pt x="7" y="10"/>
                    <a:pt x="14" y="21"/>
                    <a:pt x="15" y="27"/>
                  </a:cubicBezTo>
                  <a:cubicBezTo>
                    <a:pt x="15" y="27"/>
                    <a:pt x="16" y="13"/>
                    <a:pt x="3" y="0"/>
                  </a:cubicBezTo>
                  <a:lnTo>
                    <a:pt x="0" y="5"/>
                  </a:lnTo>
                  <a:close/>
                </a:path>
              </a:pathLst>
            </a:custGeom>
            <a:solidFill>
              <a:srgbClr val="9A4A4D"/>
            </a:solidFill>
            <a:ln>
              <a:noFill/>
            </a:ln>
          </p:spPr>
          <p:txBody>
            <a:bodyPr anchor="t" anchorCtr="0" bIns="45720" compatLnSpc="1" lIns="91440" numCol="1" rIns="91440" tIns="45720" vert="horz" wrap="square">
              <a:prstTxWarp prst="textNoShape"/>
            </a:bodyPr>
            <a:p>
              <a:endParaRPr lang="en-US"/>
            </a:p>
          </p:txBody>
        </p:sp>
        <p:sp>
          <p:nvSpPr>
            <p:cNvPr id="1048629" name="Freeform 39"/>
            <p:cNvSpPr/>
            <p:nvPr/>
          </p:nvSpPr>
          <p:spPr bwMode="auto">
            <a:xfrm>
              <a:off x="4501" y="2530"/>
              <a:ext cx="180" cy="224"/>
            </a:xfrm>
            <a:custGeom>
              <a:avLst/>
              <a:gdLst>
                <a:gd name="T0" fmla="*/ 101 w 101"/>
                <a:gd name="T1" fmla="*/ 1 h 126"/>
                <a:gd name="T2" fmla="*/ 63 w 101"/>
                <a:gd name="T3" fmla="*/ 8 h 126"/>
                <a:gd name="T4" fmla="*/ 24 w 101"/>
                <a:gd name="T5" fmla="*/ 56 h 126"/>
                <a:gd name="T6" fmla="*/ 0 w 101"/>
                <a:gd name="T7" fmla="*/ 91 h 126"/>
                <a:gd name="T8" fmla="*/ 45 w 101"/>
                <a:gd name="T9" fmla="*/ 126 h 126"/>
                <a:gd name="T10" fmla="*/ 94 w 101"/>
                <a:gd name="T11" fmla="*/ 65 h 126"/>
                <a:gd name="T12" fmla="*/ 101 w 101"/>
                <a:gd name="T13" fmla="*/ 1 h 126"/>
              </a:gdLst>
              <a:ahLst/>
              <a:cxnLst>
                <a:cxn ang="0">
                  <a:pos x="T0" y="T1"/>
                </a:cxn>
                <a:cxn ang="0">
                  <a:pos x="T2" y="T3"/>
                </a:cxn>
                <a:cxn ang="0">
                  <a:pos x="T4" y="T5"/>
                </a:cxn>
                <a:cxn ang="0">
                  <a:pos x="T6" y="T7"/>
                </a:cxn>
                <a:cxn ang="0">
                  <a:pos x="T8" y="T9"/>
                </a:cxn>
                <a:cxn ang="0">
                  <a:pos x="T10" y="T11"/>
                </a:cxn>
                <a:cxn ang="0">
                  <a:pos x="T12" y="T13"/>
                </a:cxn>
              </a:cxnLst>
              <a:rect l="0" t="0" r="r" b="b"/>
              <a:pathLst>
                <a:path w="101" h="126">
                  <a:moveTo>
                    <a:pt x="101" y="1"/>
                  </a:moveTo>
                  <a:cubicBezTo>
                    <a:pt x="101" y="1"/>
                    <a:pt x="75" y="0"/>
                    <a:pt x="63" y="8"/>
                  </a:cubicBezTo>
                  <a:cubicBezTo>
                    <a:pt x="52" y="17"/>
                    <a:pt x="43" y="28"/>
                    <a:pt x="24" y="56"/>
                  </a:cubicBezTo>
                  <a:cubicBezTo>
                    <a:pt x="8" y="80"/>
                    <a:pt x="0" y="91"/>
                    <a:pt x="0" y="91"/>
                  </a:cubicBezTo>
                  <a:cubicBezTo>
                    <a:pt x="0" y="91"/>
                    <a:pt x="14" y="115"/>
                    <a:pt x="45" y="126"/>
                  </a:cubicBezTo>
                  <a:cubicBezTo>
                    <a:pt x="94" y="65"/>
                    <a:pt x="94" y="65"/>
                    <a:pt x="94" y="65"/>
                  </a:cubicBezTo>
                  <a:lnTo>
                    <a:pt x="101" y="1"/>
                  </a:lnTo>
                  <a:close/>
                </a:path>
              </a:pathLst>
            </a:custGeom>
            <a:solidFill>
              <a:srgbClr val="37474F"/>
            </a:solidFill>
            <a:ln>
              <a:noFill/>
            </a:ln>
          </p:spPr>
          <p:txBody>
            <a:bodyPr anchor="t" anchorCtr="0" bIns="45720" compatLnSpc="1" lIns="91440" numCol="1" rIns="91440" tIns="45720" vert="horz" wrap="square">
              <a:prstTxWarp prst="textNoShape"/>
            </a:bodyPr>
            <a:p>
              <a:endParaRPr lang="en-US"/>
            </a:p>
          </p:txBody>
        </p:sp>
        <p:sp>
          <p:nvSpPr>
            <p:cNvPr id="1048630" name="Freeform 40"/>
            <p:cNvSpPr/>
            <p:nvPr/>
          </p:nvSpPr>
          <p:spPr bwMode="auto">
            <a:xfrm>
              <a:off x="4594" y="2526"/>
              <a:ext cx="322" cy="478"/>
            </a:xfrm>
            <a:custGeom>
              <a:avLst/>
              <a:gdLst>
                <a:gd name="T0" fmla="*/ 101 w 181"/>
                <a:gd name="T1" fmla="*/ 1 h 268"/>
                <a:gd name="T2" fmla="*/ 151 w 181"/>
                <a:gd name="T3" fmla="*/ 4 h 268"/>
                <a:gd name="T4" fmla="*/ 180 w 181"/>
                <a:gd name="T5" fmla="*/ 38 h 268"/>
                <a:gd name="T6" fmla="*/ 163 w 181"/>
                <a:gd name="T7" fmla="*/ 160 h 268"/>
                <a:gd name="T8" fmla="*/ 167 w 181"/>
                <a:gd name="T9" fmla="*/ 240 h 268"/>
                <a:gd name="T10" fmla="*/ 0 w 181"/>
                <a:gd name="T11" fmla="*/ 235 h 268"/>
                <a:gd name="T12" fmla="*/ 5 w 181"/>
                <a:gd name="T13" fmla="*/ 68 h 268"/>
                <a:gd name="T14" fmla="*/ 39 w 181"/>
                <a:gd name="T15" fmla="*/ 4 h 268"/>
                <a:gd name="T16" fmla="*/ 101 w 181"/>
                <a:gd name="T17" fmla="*/ 1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1" h="268">
                  <a:moveTo>
                    <a:pt x="101" y="1"/>
                  </a:moveTo>
                  <a:cubicBezTo>
                    <a:pt x="116" y="3"/>
                    <a:pt x="136" y="3"/>
                    <a:pt x="151" y="4"/>
                  </a:cubicBezTo>
                  <a:cubicBezTo>
                    <a:pt x="162" y="9"/>
                    <a:pt x="181" y="26"/>
                    <a:pt x="180" y="38"/>
                  </a:cubicBezTo>
                  <a:cubicBezTo>
                    <a:pt x="174" y="84"/>
                    <a:pt x="163" y="160"/>
                    <a:pt x="163" y="160"/>
                  </a:cubicBezTo>
                  <a:cubicBezTo>
                    <a:pt x="167" y="240"/>
                    <a:pt x="167" y="240"/>
                    <a:pt x="167" y="240"/>
                  </a:cubicBezTo>
                  <a:cubicBezTo>
                    <a:pt x="146" y="260"/>
                    <a:pt x="50" y="268"/>
                    <a:pt x="0" y="235"/>
                  </a:cubicBezTo>
                  <a:cubicBezTo>
                    <a:pt x="0" y="235"/>
                    <a:pt x="2" y="92"/>
                    <a:pt x="5" y="68"/>
                  </a:cubicBezTo>
                  <a:cubicBezTo>
                    <a:pt x="11" y="24"/>
                    <a:pt x="17" y="8"/>
                    <a:pt x="39" y="4"/>
                  </a:cubicBezTo>
                  <a:cubicBezTo>
                    <a:pt x="62" y="0"/>
                    <a:pt x="101" y="1"/>
                    <a:pt x="101" y="1"/>
                  </a:cubicBezTo>
                  <a:close/>
                </a:path>
              </a:pathLst>
            </a:custGeom>
            <a:solidFill>
              <a:srgbClr val="FB5252"/>
            </a:solidFill>
            <a:ln>
              <a:noFill/>
            </a:ln>
          </p:spPr>
          <p:txBody>
            <a:bodyPr anchor="t" anchorCtr="0" bIns="45720" compatLnSpc="1" lIns="91440" numCol="1" rIns="91440" tIns="45720" vert="horz" wrap="square">
              <a:prstTxWarp prst="textNoShape"/>
            </a:bodyPr>
            <a:p>
              <a:endParaRPr lang="en-US"/>
            </a:p>
          </p:txBody>
        </p:sp>
        <p:sp>
          <p:nvSpPr>
            <p:cNvPr id="1048631" name="Freeform 41"/>
            <p:cNvSpPr/>
            <p:nvPr/>
          </p:nvSpPr>
          <p:spPr bwMode="auto">
            <a:xfrm>
              <a:off x="4843" y="2535"/>
              <a:ext cx="476" cy="316"/>
            </a:xfrm>
            <a:custGeom>
              <a:avLst/>
              <a:gdLst>
                <a:gd name="T0" fmla="*/ 45 w 267"/>
                <a:gd name="T1" fmla="*/ 21 h 177"/>
                <a:gd name="T2" fmla="*/ 112 w 267"/>
                <a:gd name="T3" fmla="*/ 112 h 177"/>
                <a:gd name="T4" fmla="*/ 163 w 267"/>
                <a:gd name="T5" fmla="*/ 72 h 177"/>
                <a:gd name="T6" fmla="*/ 186 w 267"/>
                <a:gd name="T7" fmla="*/ 42 h 177"/>
                <a:gd name="T8" fmla="*/ 210 w 267"/>
                <a:gd name="T9" fmla="*/ 24 h 177"/>
                <a:gd name="T10" fmla="*/ 225 w 267"/>
                <a:gd name="T11" fmla="*/ 18 h 177"/>
                <a:gd name="T12" fmla="*/ 217 w 267"/>
                <a:gd name="T13" fmla="*/ 37 h 177"/>
                <a:gd name="T14" fmla="*/ 218 w 267"/>
                <a:gd name="T15" fmla="*/ 45 h 177"/>
                <a:gd name="T16" fmla="*/ 261 w 267"/>
                <a:gd name="T17" fmla="*/ 27 h 177"/>
                <a:gd name="T18" fmla="*/ 265 w 267"/>
                <a:gd name="T19" fmla="*/ 37 h 177"/>
                <a:gd name="T20" fmla="*/ 260 w 267"/>
                <a:gd name="T21" fmla="*/ 63 h 177"/>
                <a:gd name="T22" fmla="*/ 239 w 267"/>
                <a:gd name="T23" fmla="*/ 83 h 177"/>
                <a:gd name="T24" fmla="*/ 193 w 267"/>
                <a:gd name="T25" fmla="*/ 97 h 177"/>
                <a:gd name="T26" fmla="*/ 129 w 267"/>
                <a:gd name="T27" fmla="*/ 160 h 177"/>
                <a:gd name="T28" fmla="*/ 86 w 267"/>
                <a:gd name="T29" fmla="*/ 159 h 177"/>
                <a:gd name="T30" fmla="*/ 23 w 267"/>
                <a:gd name="T31" fmla="*/ 84 h 177"/>
                <a:gd name="T32" fmla="*/ 0 w 267"/>
                <a:gd name="T33" fmla="*/ 1 h 177"/>
                <a:gd name="T34" fmla="*/ 45 w 267"/>
                <a:gd name="T35" fmla="*/ 21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7" h="177">
                  <a:moveTo>
                    <a:pt x="45" y="21"/>
                  </a:moveTo>
                  <a:cubicBezTo>
                    <a:pt x="56" y="35"/>
                    <a:pt x="112" y="112"/>
                    <a:pt x="112" y="112"/>
                  </a:cubicBezTo>
                  <a:cubicBezTo>
                    <a:pt x="163" y="72"/>
                    <a:pt x="163" y="72"/>
                    <a:pt x="163" y="72"/>
                  </a:cubicBezTo>
                  <a:cubicBezTo>
                    <a:pt x="175" y="63"/>
                    <a:pt x="179" y="50"/>
                    <a:pt x="186" y="42"/>
                  </a:cubicBezTo>
                  <a:cubicBezTo>
                    <a:pt x="194" y="33"/>
                    <a:pt x="202" y="31"/>
                    <a:pt x="210" y="24"/>
                  </a:cubicBezTo>
                  <a:cubicBezTo>
                    <a:pt x="219" y="17"/>
                    <a:pt x="222" y="12"/>
                    <a:pt x="225" y="18"/>
                  </a:cubicBezTo>
                  <a:cubicBezTo>
                    <a:pt x="228" y="24"/>
                    <a:pt x="218" y="34"/>
                    <a:pt x="217" y="37"/>
                  </a:cubicBezTo>
                  <a:cubicBezTo>
                    <a:pt x="215" y="39"/>
                    <a:pt x="206" y="46"/>
                    <a:pt x="218" y="45"/>
                  </a:cubicBezTo>
                  <a:cubicBezTo>
                    <a:pt x="231" y="44"/>
                    <a:pt x="255" y="30"/>
                    <a:pt x="261" y="27"/>
                  </a:cubicBezTo>
                  <a:cubicBezTo>
                    <a:pt x="267" y="24"/>
                    <a:pt x="267" y="32"/>
                    <a:pt x="265" y="37"/>
                  </a:cubicBezTo>
                  <a:cubicBezTo>
                    <a:pt x="262" y="41"/>
                    <a:pt x="263" y="55"/>
                    <a:pt x="260" y="63"/>
                  </a:cubicBezTo>
                  <a:cubicBezTo>
                    <a:pt x="257" y="72"/>
                    <a:pt x="251" y="77"/>
                    <a:pt x="239" y="83"/>
                  </a:cubicBezTo>
                  <a:cubicBezTo>
                    <a:pt x="228" y="88"/>
                    <a:pt x="202" y="92"/>
                    <a:pt x="193" y="97"/>
                  </a:cubicBezTo>
                  <a:cubicBezTo>
                    <a:pt x="174" y="117"/>
                    <a:pt x="138" y="153"/>
                    <a:pt x="129" y="160"/>
                  </a:cubicBezTo>
                  <a:cubicBezTo>
                    <a:pt x="117" y="169"/>
                    <a:pt x="105" y="177"/>
                    <a:pt x="86" y="159"/>
                  </a:cubicBezTo>
                  <a:cubicBezTo>
                    <a:pt x="67" y="141"/>
                    <a:pt x="23" y="84"/>
                    <a:pt x="23" y="84"/>
                  </a:cubicBezTo>
                  <a:cubicBezTo>
                    <a:pt x="0" y="1"/>
                    <a:pt x="0" y="1"/>
                    <a:pt x="0" y="1"/>
                  </a:cubicBezTo>
                  <a:cubicBezTo>
                    <a:pt x="19" y="0"/>
                    <a:pt x="32" y="4"/>
                    <a:pt x="45" y="21"/>
                  </a:cubicBezTo>
                  <a:close/>
                </a:path>
              </a:pathLst>
            </a:custGeom>
            <a:solidFill>
              <a:srgbClr val="B16668"/>
            </a:solidFill>
            <a:ln>
              <a:noFill/>
            </a:ln>
          </p:spPr>
          <p:txBody>
            <a:bodyPr anchor="t" anchorCtr="0" bIns="45720" compatLnSpc="1" lIns="91440" numCol="1" rIns="91440" tIns="45720" vert="horz" wrap="square">
              <a:prstTxWarp prst="textNoShape"/>
            </a:bodyPr>
            <a:p>
              <a:endParaRPr lang="en-US"/>
            </a:p>
          </p:txBody>
        </p:sp>
        <p:sp>
          <p:nvSpPr>
            <p:cNvPr id="1048632" name="Freeform 42"/>
            <p:cNvSpPr/>
            <p:nvPr/>
          </p:nvSpPr>
          <p:spPr bwMode="auto">
            <a:xfrm>
              <a:off x="5014" y="2728"/>
              <a:ext cx="29" cy="46"/>
            </a:xfrm>
            <a:custGeom>
              <a:avLst/>
              <a:gdLst>
                <a:gd name="T0" fmla="*/ 16 w 16"/>
                <a:gd name="T1" fmla="*/ 4 h 26"/>
                <a:gd name="T2" fmla="*/ 1 w 16"/>
                <a:gd name="T3" fmla="*/ 26 h 26"/>
                <a:gd name="T4" fmla="*/ 13 w 16"/>
                <a:gd name="T5" fmla="*/ 0 h 26"/>
                <a:gd name="T6" fmla="*/ 16 w 16"/>
                <a:gd name="T7" fmla="*/ 4 h 26"/>
              </a:gdLst>
              <a:ahLst/>
              <a:cxnLst>
                <a:cxn ang="0">
                  <a:pos x="T0" y="T1"/>
                </a:cxn>
                <a:cxn ang="0">
                  <a:pos x="T2" y="T3"/>
                </a:cxn>
                <a:cxn ang="0">
                  <a:pos x="T4" y="T5"/>
                </a:cxn>
                <a:cxn ang="0">
                  <a:pos x="T6" y="T7"/>
                </a:cxn>
              </a:cxnLst>
              <a:rect l="0" t="0" r="r" b="b"/>
              <a:pathLst>
                <a:path w="16" h="26">
                  <a:moveTo>
                    <a:pt x="16" y="4"/>
                  </a:moveTo>
                  <a:cubicBezTo>
                    <a:pt x="9" y="9"/>
                    <a:pt x="1" y="21"/>
                    <a:pt x="1" y="26"/>
                  </a:cubicBezTo>
                  <a:cubicBezTo>
                    <a:pt x="1" y="26"/>
                    <a:pt x="0" y="12"/>
                    <a:pt x="13" y="0"/>
                  </a:cubicBezTo>
                  <a:lnTo>
                    <a:pt x="16" y="4"/>
                  </a:lnTo>
                  <a:close/>
                </a:path>
              </a:pathLst>
            </a:custGeom>
            <a:solidFill>
              <a:srgbClr val="9A4A4D"/>
            </a:solidFill>
            <a:ln>
              <a:noFill/>
            </a:ln>
          </p:spPr>
          <p:txBody>
            <a:bodyPr anchor="t" anchorCtr="0" bIns="45720" compatLnSpc="1" lIns="91440" numCol="1" rIns="91440" tIns="45720" vert="horz" wrap="square">
              <a:prstTxWarp prst="textNoShape"/>
            </a:bodyPr>
            <a:p>
              <a:endParaRPr lang="en-US"/>
            </a:p>
          </p:txBody>
        </p:sp>
        <p:sp>
          <p:nvSpPr>
            <p:cNvPr id="1048633" name="Freeform 43"/>
            <p:cNvSpPr/>
            <p:nvPr/>
          </p:nvSpPr>
          <p:spPr bwMode="auto">
            <a:xfrm>
              <a:off x="4815" y="2530"/>
              <a:ext cx="201" cy="226"/>
            </a:xfrm>
            <a:custGeom>
              <a:avLst/>
              <a:gdLst>
                <a:gd name="T0" fmla="*/ 14 w 113"/>
                <a:gd name="T1" fmla="*/ 1 h 127"/>
                <a:gd name="T2" fmla="*/ 50 w 113"/>
                <a:gd name="T3" fmla="*/ 10 h 127"/>
                <a:gd name="T4" fmla="*/ 89 w 113"/>
                <a:gd name="T5" fmla="*/ 57 h 127"/>
                <a:gd name="T6" fmla="*/ 113 w 113"/>
                <a:gd name="T7" fmla="*/ 92 h 127"/>
                <a:gd name="T8" fmla="*/ 69 w 113"/>
                <a:gd name="T9" fmla="*/ 127 h 127"/>
                <a:gd name="T10" fmla="*/ 35 w 113"/>
                <a:gd name="T11" fmla="*/ 85 h 127"/>
                <a:gd name="T12" fmla="*/ 14 w 113"/>
                <a:gd name="T13" fmla="*/ 1 h 127"/>
              </a:gdLst>
              <a:ahLst/>
              <a:cxnLst>
                <a:cxn ang="0">
                  <a:pos x="T0" y="T1"/>
                </a:cxn>
                <a:cxn ang="0">
                  <a:pos x="T2" y="T3"/>
                </a:cxn>
                <a:cxn ang="0">
                  <a:pos x="T4" y="T5"/>
                </a:cxn>
                <a:cxn ang="0">
                  <a:pos x="T6" y="T7"/>
                </a:cxn>
                <a:cxn ang="0">
                  <a:pos x="T8" y="T9"/>
                </a:cxn>
                <a:cxn ang="0">
                  <a:pos x="T10" y="T11"/>
                </a:cxn>
                <a:cxn ang="0">
                  <a:pos x="T12" y="T13"/>
                </a:cxn>
              </a:cxnLst>
              <a:rect l="0" t="0" r="r" b="b"/>
              <a:pathLst>
                <a:path w="113" h="127">
                  <a:moveTo>
                    <a:pt x="14" y="1"/>
                  </a:moveTo>
                  <a:cubicBezTo>
                    <a:pt x="14" y="1"/>
                    <a:pt x="37" y="0"/>
                    <a:pt x="50" y="10"/>
                  </a:cubicBezTo>
                  <a:cubicBezTo>
                    <a:pt x="61" y="18"/>
                    <a:pt x="70" y="29"/>
                    <a:pt x="89" y="57"/>
                  </a:cubicBezTo>
                  <a:cubicBezTo>
                    <a:pt x="105" y="81"/>
                    <a:pt x="113" y="92"/>
                    <a:pt x="113" y="92"/>
                  </a:cubicBezTo>
                  <a:cubicBezTo>
                    <a:pt x="113" y="92"/>
                    <a:pt x="100" y="116"/>
                    <a:pt x="69" y="127"/>
                  </a:cubicBezTo>
                  <a:cubicBezTo>
                    <a:pt x="35" y="85"/>
                    <a:pt x="35" y="85"/>
                    <a:pt x="35" y="85"/>
                  </a:cubicBezTo>
                  <a:cubicBezTo>
                    <a:pt x="18" y="63"/>
                    <a:pt x="0" y="29"/>
                    <a:pt x="14" y="1"/>
                  </a:cubicBezTo>
                  <a:close/>
                </a:path>
              </a:pathLst>
            </a:custGeom>
            <a:solidFill>
              <a:srgbClr val="37474F"/>
            </a:solidFill>
            <a:ln>
              <a:noFill/>
            </a:ln>
          </p:spPr>
          <p:txBody>
            <a:bodyPr anchor="t" anchorCtr="0" bIns="45720" compatLnSpc="1" lIns="91440" numCol="1" rIns="91440" tIns="45720" vert="horz" wrap="square">
              <a:prstTxWarp prst="textNoShape"/>
            </a:bodyPr>
            <a:p>
              <a:endParaRPr lang="en-US"/>
            </a:p>
          </p:txBody>
        </p:sp>
        <p:sp>
          <p:nvSpPr>
            <p:cNvPr id="1048634" name="Freeform 44"/>
            <p:cNvSpPr/>
            <p:nvPr/>
          </p:nvSpPr>
          <p:spPr bwMode="auto">
            <a:xfrm>
              <a:off x="4613" y="2253"/>
              <a:ext cx="166" cy="166"/>
            </a:xfrm>
            <a:custGeom>
              <a:avLst/>
              <a:gdLst>
                <a:gd name="T0" fmla="*/ 93 w 93"/>
                <a:gd name="T1" fmla="*/ 46 h 93"/>
                <a:gd name="T2" fmla="*/ 47 w 93"/>
                <a:gd name="T3" fmla="*/ 93 h 93"/>
                <a:gd name="T4" fmla="*/ 0 w 93"/>
                <a:gd name="T5" fmla="*/ 47 h 93"/>
                <a:gd name="T6" fmla="*/ 46 w 93"/>
                <a:gd name="T7" fmla="*/ 0 h 93"/>
                <a:gd name="T8" fmla="*/ 93 w 93"/>
                <a:gd name="T9" fmla="*/ 46 h 93"/>
              </a:gdLst>
              <a:ahLst/>
              <a:cxnLst>
                <a:cxn ang="0">
                  <a:pos x="T0" y="T1"/>
                </a:cxn>
                <a:cxn ang="0">
                  <a:pos x="T2" y="T3"/>
                </a:cxn>
                <a:cxn ang="0">
                  <a:pos x="T4" y="T5"/>
                </a:cxn>
                <a:cxn ang="0">
                  <a:pos x="T6" y="T7"/>
                </a:cxn>
                <a:cxn ang="0">
                  <a:pos x="T8" y="T9"/>
                </a:cxn>
              </a:cxnLst>
              <a:rect l="0" t="0" r="r" b="b"/>
              <a:pathLst>
                <a:path w="93" h="93">
                  <a:moveTo>
                    <a:pt x="93" y="46"/>
                  </a:moveTo>
                  <a:cubicBezTo>
                    <a:pt x="93" y="72"/>
                    <a:pt x="73" y="93"/>
                    <a:pt x="47" y="93"/>
                  </a:cubicBezTo>
                  <a:cubicBezTo>
                    <a:pt x="22" y="93"/>
                    <a:pt x="1" y="72"/>
                    <a:pt x="0" y="47"/>
                  </a:cubicBezTo>
                  <a:cubicBezTo>
                    <a:pt x="0" y="21"/>
                    <a:pt x="21" y="0"/>
                    <a:pt x="46" y="0"/>
                  </a:cubicBezTo>
                  <a:cubicBezTo>
                    <a:pt x="72" y="0"/>
                    <a:pt x="93" y="20"/>
                    <a:pt x="93" y="46"/>
                  </a:cubicBezTo>
                  <a:close/>
                </a:path>
              </a:pathLst>
            </a:custGeom>
            <a:solidFill>
              <a:srgbClr val="263238"/>
            </a:solidFill>
            <a:ln>
              <a:noFill/>
            </a:ln>
          </p:spPr>
          <p:txBody>
            <a:bodyPr anchor="t" anchorCtr="0" bIns="45720" compatLnSpc="1" lIns="91440" numCol="1" rIns="91440" tIns="45720" vert="horz" wrap="square">
              <a:prstTxWarp prst="textNoShape"/>
            </a:bodyPr>
            <a:p>
              <a:endParaRPr lang="en-US"/>
            </a:p>
          </p:txBody>
        </p:sp>
        <p:sp>
          <p:nvSpPr>
            <p:cNvPr id="1048635" name="Freeform 45"/>
            <p:cNvSpPr/>
            <p:nvPr/>
          </p:nvSpPr>
          <p:spPr bwMode="auto">
            <a:xfrm>
              <a:off x="4806" y="2394"/>
              <a:ext cx="34" cy="86"/>
            </a:xfrm>
            <a:custGeom>
              <a:avLst/>
              <a:gdLst>
                <a:gd name="T0" fmla="*/ 19 w 19"/>
                <a:gd name="T1" fmla="*/ 0 h 48"/>
                <a:gd name="T2" fmla="*/ 9 w 19"/>
                <a:gd name="T3" fmla="*/ 41 h 48"/>
                <a:gd name="T4" fmla="*/ 0 w 19"/>
                <a:gd name="T5" fmla="*/ 48 h 48"/>
                <a:gd name="T6" fmla="*/ 0 w 19"/>
                <a:gd name="T7" fmla="*/ 24 h 48"/>
                <a:gd name="T8" fmla="*/ 19 w 19"/>
                <a:gd name="T9" fmla="*/ 0 h 48"/>
              </a:gdLst>
              <a:ahLst/>
              <a:cxnLst>
                <a:cxn ang="0">
                  <a:pos x="T0" y="T1"/>
                </a:cxn>
                <a:cxn ang="0">
                  <a:pos x="T2" y="T3"/>
                </a:cxn>
                <a:cxn ang="0">
                  <a:pos x="T4" y="T5"/>
                </a:cxn>
                <a:cxn ang="0">
                  <a:pos x="T6" y="T7"/>
                </a:cxn>
                <a:cxn ang="0">
                  <a:pos x="T8" y="T9"/>
                </a:cxn>
              </a:cxnLst>
              <a:rect l="0" t="0" r="r" b="b"/>
              <a:pathLst>
                <a:path w="19" h="48">
                  <a:moveTo>
                    <a:pt x="19" y="0"/>
                  </a:moveTo>
                  <a:cubicBezTo>
                    <a:pt x="19" y="0"/>
                    <a:pt x="12" y="35"/>
                    <a:pt x="9" y="41"/>
                  </a:cubicBezTo>
                  <a:cubicBezTo>
                    <a:pt x="6" y="47"/>
                    <a:pt x="0" y="48"/>
                    <a:pt x="0" y="48"/>
                  </a:cubicBezTo>
                  <a:cubicBezTo>
                    <a:pt x="0" y="24"/>
                    <a:pt x="0" y="24"/>
                    <a:pt x="0" y="24"/>
                  </a:cubicBezTo>
                  <a:lnTo>
                    <a:pt x="19" y="0"/>
                  </a:lnTo>
                  <a:close/>
                </a:path>
              </a:pathLst>
            </a:custGeom>
            <a:solidFill>
              <a:srgbClr val="263238"/>
            </a:solidFill>
            <a:ln>
              <a:noFill/>
            </a:ln>
          </p:spPr>
          <p:txBody>
            <a:bodyPr anchor="t" anchorCtr="0" bIns="45720" compatLnSpc="1" lIns="91440" numCol="1" rIns="91440" tIns="45720" vert="horz" wrap="square">
              <a:prstTxWarp prst="textNoShape"/>
            </a:bodyPr>
            <a:p>
              <a:endParaRPr lang="en-US"/>
            </a:p>
          </p:txBody>
        </p:sp>
        <p:sp>
          <p:nvSpPr>
            <p:cNvPr id="1048636" name="Freeform 46"/>
            <p:cNvSpPr/>
            <p:nvPr/>
          </p:nvSpPr>
          <p:spPr bwMode="auto">
            <a:xfrm>
              <a:off x="4815" y="2301"/>
              <a:ext cx="44" cy="95"/>
            </a:xfrm>
            <a:custGeom>
              <a:avLst/>
              <a:gdLst>
                <a:gd name="T0" fmla="*/ 4 w 25"/>
                <a:gd name="T1" fmla="*/ 1 h 53"/>
                <a:gd name="T2" fmla="*/ 19 w 25"/>
                <a:gd name="T3" fmla="*/ 6 h 53"/>
                <a:gd name="T4" fmla="*/ 14 w 25"/>
                <a:gd name="T5" fmla="*/ 52 h 53"/>
                <a:gd name="T6" fmla="*/ 0 w 25"/>
                <a:gd name="T7" fmla="*/ 53 h 53"/>
                <a:gd name="T8" fmla="*/ 4 w 25"/>
                <a:gd name="T9" fmla="*/ 1 h 53"/>
              </a:gdLst>
              <a:ahLst/>
              <a:cxnLst>
                <a:cxn ang="0">
                  <a:pos x="T0" y="T1"/>
                </a:cxn>
                <a:cxn ang="0">
                  <a:pos x="T2" y="T3"/>
                </a:cxn>
                <a:cxn ang="0">
                  <a:pos x="T4" y="T5"/>
                </a:cxn>
                <a:cxn ang="0">
                  <a:pos x="T6" y="T7"/>
                </a:cxn>
                <a:cxn ang="0">
                  <a:pos x="T8" y="T9"/>
                </a:cxn>
              </a:cxnLst>
              <a:rect l="0" t="0" r="r" b="b"/>
              <a:pathLst>
                <a:path w="25" h="53">
                  <a:moveTo>
                    <a:pt x="4" y="1"/>
                  </a:moveTo>
                  <a:cubicBezTo>
                    <a:pt x="4" y="1"/>
                    <a:pt x="13" y="0"/>
                    <a:pt x="19" y="6"/>
                  </a:cubicBezTo>
                  <a:cubicBezTo>
                    <a:pt x="25" y="12"/>
                    <a:pt x="22" y="32"/>
                    <a:pt x="14" y="52"/>
                  </a:cubicBezTo>
                  <a:cubicBezTo>
                    <a:pt x="0" y="53"/>
                    <a:pt x="0" y="53"/>
                    <a:pt x="0" y="53"/>
                  </a:cubicBezTo>
                  <a:lnTo>
                    <a:pt x="4" y="1"/>
                  </a:lnTo>
                  <a:close/>
                </a:path>
              </a:pathLst>
            </a:custGeom>
            <a:solidFill>
              <a:srgbClr val="263238"/>
            </a:solidFill>
            <a:ln>
              <a:noFill/>
            </a:ln>
          </p:spPr>
          <p:txBody>
            <a:bodyPr anchor="t" anchorCtr="0" bIns="45720" compatLnSpc="1" lIns="91440" numCol="1" rIns="91440" tIns="45720" vert="horz" wrap="square">
              <a:prstTxWarp prst="textNoShape"/>
            </a:bodyPr>
            <a:p>
              <a:endParaRPr lang="en-US"/>
            </a:p>
          </p:txBody>
        </p:sp>
        <p:sp>
          <p:nvSpPr>
            <p:cNvPr id="1048637" name="Freeform 47"/>
            <p:cNvSpPr/>
            <p:nvPr/>
          </p:nvSpPr>
          <p:spPr bwMode="auto">
            <a:xfrm>
              <a:off x="4624" y="2253"/>
              <a:ext cx="250" cy="330"/>
            </a:xfrm>
            <a:custGeom>
              <a:avLst/>
              <a:gdLst>
                <a:gd name="T0" fmla="*/ 103 w 140"/>
                <a:gd name="T1" fmla="*/ 81 h 185"/>
                <a:gd name="T2" fmla="*/ 113 w 140"/>
                <a:gd name="T3" fmla="*/ 73 h 185"/>
                <a:gd name="T4" fmla="*/ 134 w 140"/>
                <a:gd name="T5" fmla="*/ 76 h 185"/>
                <a:gd name="T6" fmla="*/ 120 w 140"/>
                <a:gd name="T7" fmla="*/ 108 h 185"/>
                <a:gd name="T8" fmla="*/ 102 w 140"/>
                <a:gd name="T9" fmla="*/ 103 h 185"/>
                <a:gd name="T10" fmla="*/ 102 w 140"/>
                <a:gd name="T11" fmla="*/ 160 h 185"/>
                <a:gd name="T12" fmla="*/ 51 w 140"/>
                <a:gd name="T13" fmla="*/ 158 h 185"/>
                <a:gd name="T14" fmla="*/ 51 w 140"/>
                <a:gd name="T15" fmla="*/ 141 h 185"/>
                <a:gd name="T16" fmla="*/ 30 w 140"/>
                <a:gd name="T17" fmla="*/ 142 h 185"/>
                <a:gd name="T18" fmla="*/ 8 w 140"/>
                <a:gd name="T19" fmla="*/ 119 h 185"/>
                <a:gd name="T20" fmla="*/ 4 w 140"/>
                <a:gd name="T21" fmla="*/ 44 h 185"/>
                <a:gd name="T22" fmla="*/ 86 w 140"/>
                <a:gd name="T23" fmla="*/ 17 h 185"/>
                <a:gd name="T24" fmla="*/ 103 w 140"/>
                <a:gd name="T25" fmla="*/ 81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0" h="185">
                  <a:moveTo>
                    <a:pt x="103" y="81"/>
                  </a:moveTo>
                  <a:cubicBezTo>
                    <a:pt x="106" y="82"/>
                    <a:pt x="110" y="77"/>
                    <a:pt x="113" y="73"/>
                  </a:cubicBezTo>
                  <a:cubicBezTo>
                    <a:pt x="117" y="69"/>
                    <a:pt x="128" y="64"/>
                    <a:pt x="134" y="76"/>
                  </a:cubicBezTo>
                  <a:cubicBezTo>
                    <a:pt x="140" y="88"/>
                    <a:pt x="129" y="105"/>
                    <a:pt x="120" y="108"/>
                  </a:cubicBezTo>
                  <a:cubicBezTo>
                    <a:pt x="105" y="113"/>
                    <a:pt x="102" y="103"/>
                    <a:pt x="102" y="103"/>
                  </a:cubicBezTo>
                  <a:cubicBezTo>
                    <a:pt x="102" y="160"/>
                    <a:pt x="102" y="160"/>
                    <a:pt x="102" y="160"/>
                  </a:cubicBezTo>
                  <a:cubicBezTo>
                    <a:pt x="83" y="185"/>
                    <a:pt x="29" y="184"/>
                    <a:pt x="51" y="158"/>
                  </a:cubicBezTo>
                  <a:cubicBezTo>
                    <a:pt x="51" y="141"/>
                    <a:pt x="51" y="141"/>
                    <a:pt x="51" y="141"/>
                  </a:cubicBezTo>
                  <a:cubicBezTo>
                    <a:pt x="51" y="141"/>
                    <a:pt x="37" y="143"/>
                    <a:pt x="30" y="142"/>
                  </a:cubicBezTo>
                  <a:cubicBezTo>
                    <a:pt x="19" y="140"/>
                    <a:pt x="11" y="131"/>
                    <a:pt x="8" y="119"/>
                  </a:cubicBezTo>
                  <a:cubicBezTo>
                    <a:pt x="2" y="99"/>
                    <a:pt x="0" y="83"/>
                    <a:pt x="4" y="44"/>
                  </a:cubicBezTo>
                  <a:cubicBezTo>
                    <a:pt x="9" y="1"/>
                    <a:pt x="59" y="0"/>
                    <a:pt x="86" y="17"/>
                  </a:cubicBezTo>
                  <a:cubicBezTo>
                    <a:pt x="113" y="34"/>
                    <a:pt x="103" y="81"/>
                    <a:pt x="103" y="81"/>
                  </a:cubicBezTo>
                  <a:close/>
                </a:path>
              </a:pathLst>
            </a:custGeom>
            <a:solidFill>
              <a:srgbClr val="B16668"/>
            </a:solidFill>
            <a:ln>
              <a:noFill/>
            </a:ln>
          </p:spPr>
          <p:txBody>
            <a:bodyPr anchor="t" anchorCtr="0" bIns="45720" compatLnSpc="1" lIns="91440" numCol="1" rIns="91440" tIns="45720" vert="horz" wrap="square">
              <a:prstTxWarp prst="textNoShape"/>
            </a:bodyPr>
            <a:p>
              <a:endParaRPr lang="en-US"/>
            </a:p>
          </p:txBody>
        </p:sp>
        <p:sp>
          <p:nvSpPr>
            <p:cNvPr id="1048638" name="Freeform 48"/>
            <p:cNvSpPr/>
            <p:nvPr/>
          </p:nvSpPr>
          <p:spPr bwMode="auto">
            <a:xfrm>
              <a:off x="4613" y="2235"/>
              <a:ext cx="221" cy="170"/>
            </a:xfrm>
            <a:custGeom>
              <a:avLst/>
              <a:gdLst>
                <a:gd name="T0" fmla="*/ 109 w 124"/>
                <a:gd name="T1" fmla="*/ 95 h 95"/>
                <a:gd name="T2" fmla="*/ 119 w 124"/>
                <a:gd name="T3" fmla="*/ 83 h 95"/>
                <a:gd name="T4" fmla="*/ 117 w 124"/>
                <a:gd name="T5" fmla="*/ 38 h 95"/>
                <a:gd name="T6" fmla="*/ 114 w 124"/>
                <a:gd name="T7" fmla="*/ 16 h 95"/>
                <a:gd name="T8" fmla="*/ 67 w 124"/>
                <a:gd name="T9" fmla="*/ 4 h 95"/>
                <a:gd name="T10" fmla="*/ 3 w 124"/>
                <a:gd name="T11" fmla="*/ 5 h 95"/>
                <a:gd name="T12" fmla="*/ 14 w 124"/>
                <a:gd name="T13" fmla="*/ 39 h 95"/>
                <a:gd name="T14" fmla="*/ 40 w 124"/>
                <a:gd name="T15" fmla="*/ 45 h 95"/>
                <a:gd name="T16" fmla="*/ 90 w 124"/>
                <a:gd name="T17" fmla="*/ 44 h 95"/>
                <a:gd name="T18" fmla="*/ 99 w 124"/>
                <a:gd name="T19" fmla="*/ 62 h 95"/>
                <a:gd name="T20" fmla="*/ 109 w 124"/>
                <a:gd name="T21" fmla="*/ 95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4" h="95">
                  <a:moveTo>
                    <a:pt x="109" y="95"/>
                  </a:moveTo>
                  <a:cubicBezTo>
                    <a:pt x="110" y="95"/>
                    <a:pt x="116" y="86"/>
                    <a:pt x="119" y="83"/>
                  </a:cubicBezTo>
                  <a:cubicBezTo>
                    <a:pt x="124" y="78"/>
                    <a:pt x="117" y="38"/>
                    <a:pt x="117" y="38"/>
                  </a:cubicBezTo>
                  <a:cubicBezTo>
                    <a:pt x="117" y="38"/>
                    <a:pt x="123" y="27"/>
                    <a:pt x="114" y="16"/>
                  </a:cubicBezTo>
                  <a:cubicBezTo>
                    <a:pt x="107" y="9"/>
                    <a:pt x="98" y="0"/>
                    <a:pt x="67" y="4"/>
                  </a:cubicBezTo>
                  <a:cubicBezTo>
                    <a:pt x="46" y="7"/>
                    <a:pt x="22" y="14"/>
                    <a:pt x="3" y="5"/>
                  </a:cubicBezTo>
                  <a:cubicBezTo>
                    <a:pt x="0" y="16"/>
                    <a:pt x="3" y="30"/>
                    <a:pt x="14" y="39"/>
                  </a:cubicBezTo>
                  <a:cubicBezTo>
                    <a:pt x="14" y="39"/>
                    <a:pt x="21" y="43"/>
                    <a:pt x="40" y="45"/>
                  </a:cubicBezTo>
                  <a:cubicBezTo>
                    <a:pt x="58" y="47"/>
                    <a:pt x="86" y="45"/>
                    <a:pt x="90" y="44"/>
                  </a:cubicBezTo>
                  <a:cubicBezTo>
                    <a:pt x="95" y="43"/>
                    <a:pt x="96" y="48"/>
                    <a:pt x="99" y="62"/>
                  </a:cubicBezTo>
                  <a:cubicBezTo>
                    <a:pt x="102" y="74"/>
                    <a:pt x="104" y="95"/>
                    <a:pt x="109" y="95"/>
                  </a:cubicBezTo>
                  <a:close/>
                </a:path>
              </a:pathLst>
            </a:custGeom>
            <a:solidFill>
              <a:srgbClr val="263238"/>
            </a:solidFill>
            <a:ln>
              <a:noFill/>
            </a:ln>
          </p:spPr>
          <p:txBody>
            <a:bodyPr anchor="t" anchorCtr="0" bIns="45720" compatLnSpc="1" lIns="91440" numCol="1" rIns="91440" tIns="45720" vert="horz" wrap="square">
              <a:prstTxWarp prst="textNoShape"/>
            </a:bodyPr>
            <a:p>
              <a:endParaRPr lang="en-US"/>
            </a:p>
          </p:txBody>
        </p:sp>
        <p:sp>
          <p:nvSpPr>
            <p:cNvPr id="1048639" name="Freeform 49"/>
            <p:cNvSpPr/>
            <p:nvPr/>
          </p:nvSpPr>
          <p:spPr bwMode="auto">
            <a:xfrm>
              <a:off x="4818" y="2280"/>
              <a:ext cx="36" cy="28"/>
            </a:xfrm>
            <a:custGeom>
              <a:avLst/>
              <a:gdLst>
                <a:gd name="T0" fmla="*/ 2 w 20"/>
                <a:gd name="T1" fmla="*/ 16 h 16"/>
                <a:gd name="T2" fmla="*/ 20 w 20"/>
                <a:gd name="T3" fmla="*/ 7 h 16"/>
                <a:gd name="T4" fmla="*/ 7 w 20"/>
                <a:gd name="T5" fmla="*/ 3 h 16"/>
                <a:gd name="T6" fmla="*/ 2 w 20"/>
                <a:gd name="T7" fmla="*/ 16 h 16"/>
              </a:gdLst>
              <a:ahLst/>
              <a:cxnLst>
                <a:cxn ang="0">
                  <a:pos x="T0" y="T1"/>
                </a:cxn>
                <a:cxn ang="0">
                  <a:pos x="T2" y="T3"/>
                </a:cxn>
                <a:cxn ang="0">
                  <a:pos x="T4" y="T5"/>
                </a:cxn>
                <a:cxn ang="0">
                  <a:pos x="T6" y="T7"/>
                </a:cxn>
              </a:cxnLst>
              <a:rect l="0" t="0" r="r" b="b"/>
              <a:pathLst>
                <a:path w="20" h="16">
                  <a:moveTo>
                    <a:pt x="2" y="16"/>
                  </a:moveTo>
                  <a:cubicBezTo>
                    <a:pt x="20" y="7"/>
                    <a:pt x="20" y="7"/>
                    <a:pt x="20" y="7"/>
                  </a:cubicBezTo>
                  <a:cubicBezTo>
                    <a:pt x="17" y="2"/>
                    <a:pt x="11" y="0"/>
                    <a:pt x="7" y="3"/>
                  </a:cubicBezTo>
                  <a:cubicBezTo>
                    <a:pt x="2" y="5"/>
                    <a:pt x="0" y="11"/>
                    <a:pt x="2" y="16"/>
                  </a:cubicBezTo>
                  <a:close/>
                </a:path>
              </a:pathLst>
            </a:custGeom>
            <a:solidFill>
              <a:srgbClr val="263238"/>
            </a:solidFill>
            <a:ln>
              <a:noFill/>
            </a:ln>
          </p:spPr>
          <p:txBody>
            <a:bodyPr anchor="t" anchorCtr="0" bIns="45720" compatLnSpc="1" lIns="91440" numCol="1" rIns="91440" tIns="45720" vert="horz" wrap="square">
              <a:prstTxWarp prst="textNoShape"/>
            </a:bodyPr>
            <a:p>
              <a:endParaRPr lang="en-US"/>
            </a:p>
          </p:txBody>
        </p:sp>
        <p:sp>
          <p:nvSpPr>
            <p:cNvPr id="1048640" name="Freeform 50"/>
            <p:cNvSpPr/>
            <p:nvPr/>
          </p:nvSpPr>
          <p:spPr bwMode="auto">
            <a:xfrm>
              <a:off x="4715" y="2464"/>
              <a:ext cx="82" cy="51"/>
            </a:xfrm>
            <a:custGeom>
              <a:avLst/>
              <a:gdLst>
                <a:gd name="T0" fmla="*/ 0 w 46"/>
                <a:gd name="T1" fmla="*/ 23 h 29"/>
                <a:gd name="T2" fmla="*/ 34 w 46"/>
                <a:gd name="T3" fmla="*/ 12 h 29"/>
                <a:gd name="T4" fmla="*/ 46 w 46"/>
                <a:gd name="T5" fmla="*/ 0 h 29"/>
                <a:gd name="T6" fmla="*/ 40 w 46"/>
                <a:gd name="T7" fmla="*/ 14 h 29"/>
                <a:gd name="T8" fmla="*/ 0 w 46"/>
                <a:gd name="T9" fmla="*/ 29 h 29"/>
                <a:gd name="T10" fmla="*/ 0 w 46"/>
                <a:gd name="T11" fmla="*/ 23 h 29"/>
              </a:gdLst>
              <a:ahLst/>
              <a:cxnLst>
                <a:cxn ang="0">
                  <a:pos x="T0" y="T1"/>
                </a:cxn>
                <a:cxn ang="0">
                  <a:pos x="T2" y="T3"/>
                </a:cxn>
                <a:cxn ang="0">
                  <a:pos x="T4" y="T5"/>
                </a:cxn>
                <a:cxn ang="0">
                  <a:pos x="T6" y="T7"/>
                </a:cxn>
                <a:cxn ang="0">
                  <a:pos x="T8" y="T9"/>
                </a:cxn>
                <a:cxn ang="0">
                  <a:pos x="T10" y="T11"/>
                </a:cxn>
              </a:cxnLst>
              <a:rect l="0" t="0" r="r" b="b"/>
              <a:pathLst>
                <a:path w="46" h="29">
                  <a:moveTo>
                    <a:pt x="0" y="23"/>
                  </a:moveTo>
                  <a:cubicBezTo>
                    <a:pt x="0" y="23"/>
                    <a:pt x="25" y="17"/>
                    <a:pt x="34" y="12"/>
                  </a:cubicBezTo>
                  <a:cubicBezTo>
                    <a:pt x="40" y="9"/>
                    <a:pt x="45" y="4"/>
                    <a:pt x="46" y="0"/>
                  </a:cubicBezTo>
                  <a:cubicBezTo>
                    <a:pt x="46" y="0"/>
                    <a:pt x="45" y="8"/>
                    <a:pt x="40" y="14"/>
                  </a:cubicBezTo>
                  <a:cubicBezTo>
                    <a:pt x="33" y="23"/>
                    <a:pt x="0" y="29"/>
                    <a:pt x="0" y="29"/>
                  </a:cubicBezTo>
                  <a:lnTo>
                    <a:pt x="0" y="23"/>
                  </a:lnTo>
                  <a:close/>
                </a:path>
              </a:pathLst>
            </a:custGeom>
            <a:solidFill>
              <a:srgbClr val="9A4A4D"/>
            </a:solidFill>
            <a:ln>
              <a:noFill/>
            </a:ln>
          </p:spPr>
          <p:txBody>
            <a:bodyPr anchor="t" anchorCtr="0" bIns="45720" compatLnSpc="1" lIns="91440" numCol="1" rIns="91440" tIns="45720" vert="horz" wrap="square">
              <a:prstTxWarp prst="textNoShape"/>
            </a:bodyPr>
            <a:p>
              <a:endParaRPr lang="en-US"/>
            </a:p>
          </p:txBody>
        </p:sp>
        <p:sp>
          <p:nvSpPr>
            <p:cNvPr id="1048641" name="Freeform 51"/>
            <p:cNvSpPr/>
            <p:nvPr/>
          </p:nvSpPr>
          <p:spPr bwMode="auto">
            <a:xfrm>
              <a:off x="4711" y="2380"/>
              <a:ext cx="18" cy="19"/>
            </a:xfrm>
            <a:custGeom>
              <a:avLst/>
              <a:gdLst>
                <a:gd name="T0" fmla="*/ 0 w 10"/>
                <a:gd name="T1" fmla="*/ 5 h 11"/>
                <a:gd name="T2" fmla="*/ 5 w 10"/>
                <a:gd name="T3" fmla="*/ 11 h 11"/>
                <a:gd name="T4" fmla="*/ 10 w 10"/>
                <a:gd name="T5" fmla="*/ 5 h 11"/>
                <a:gd name="T6" fmla="*/ 5 w 10"/>
                <a:gd name="T7" fmla="*/ 0 h 11"/>
                <a:gd name="T8" fmla="*/ 0 w 10"/>
                <a:gd name="T9" fmla="*/ 5 h 11"/>
              </a:gdLst>
              <a:ahLst/>
              <a:cxnLst>
                <a:cxn ang="0">
                  <a:pos x="T0" y="T1"/>
                </a:cxn>
                <a:cxn ang="0">
                  <a:pos x="T2" y="T3"/>
                </a:cxn>
                <a:cxn ang="0">
                  <a:pos x="T4" y="T5"/>
                </a:cxn>
                <a:cxn ang="0">
                  <a:pos x="T6" y="T7"/>
                </a:cxn>
                <a:cxn ang="0">
                  <a:pos x="T8" y="T9"/>
                </a:cxn>
              </a:cxnLst>
              <a:rect l="0" t="0" r="r" b="b"/>
              <a:pathLst>
                <a:path w="10" h="11">
                  <a:moveTo>
                    <a:pt x="0" y="5"/>
                  </a:moveTo>
                  <a:cubicBezTo>
                    <a:pt x="0" y="8"/>
                    <a:pt x="2" y="11"/>
                    <a:pt x="5" y="11"/>
                  </a:cubicBezTo>
                  <a:cubicBezTo>
                    <a:pt x="8" y="11"/>
                    <a:pt x="10" y="8"/>
                    <a:pt x="10" y="5"/>
                  </a:cubicBezTo>
                  <a:cubicBezTo>
                    <a:pt x="10" y="2"/>
                    <a:pt x="8" y="0"/>
                    <a:pt x="5" y="0"/>
                  </a:cubicBezTo>
                  <a:cubicBezTo>
                    <a:pt x="2" y="0"/>
                    <a:pt x="0" y="3"/>
                    <a:pt x="0" y="5"/>
                  </a:cubicBezTo>
                  <a:close/>
                </a:path>
              </a:pathLst>
            </a:custGeom>
            <a:solidFill>
              <a:srgbClr val="263238"/>
            </a:solidFill>
            <a:ln>
              <a:noFill/>
            </a:ln>
          </p:spPr>
          <p:txBody>
            <a:bodyPr anchor="t" anchorCtr="0" bIns="45720" compatLnSpc="1" lIns="91440" numCol="1" rIns="91440" tIns="45720" vert="horz" wrap="square">
              <a:prstTxWarp prst="textNoShape"/>
            </a:bodyPr>
            <a:p>
              <a:endParaRPr lang="en-US"/>
            </a:p>
          </p:txBody>
        </p:sp>
        <p:sp>
          <p:nvSpPr>
            <p:cNvPr id="1048642" name="Freeform 52"/>
            <p:cNvSpPr/>
            <p:nvPr/>
          </p:nvSpPr>
          <p:spPr bwMode="auto">
            <a:xfrm>
              <a:off x="4715" y="2349"/>
              <a:ext cx="23" cy="18"/>
            </a:xfrm>
            <a:custGeom>
              <a:avLst/>
              <a:gdLst>
                <a:gd name="T0" fmla="*/ 13 w 13"/>
                <a:gd name="T1" fmla="*/ 5 h 10"/>
                <a:gd name="T2" fmla="*/ 2 w 13"/>
                <a:gd name="T3" fmla="*/ 0 h 10"/>
                <a:gd name="T4" fmla="*/ 5 w 13"/>
                <a:gd name="T5" fmla="*/ 8 h 10"/>
                <a:gd name="T6" fmla="*/ 13 w 13"/>
                <a:gd name="T7" fmla="*/ 5 h 10"/>
              </a:gdLst>
              <a:ahLst/>
              <a:cxnLst>
                <a:cxn ang="0">
                  <a:pos x="T0" y="T1"/>
                </a:cxn>
                <a:cxn ang="0">
                  <a:pos x="T2" y="T3"/>
                </a:cxn>
                <a:cxn ang="0">
                  <a:pos x="T4" y="T5"/>
                </a:cxn>
                <a:cxn ang="0">
                  <a:pos x="T6" y="T7"/>
                </a:cxn>
              </a:cxnLst>
              <a:rect l="0" t="0" r="r" b="b"/>
              <a:pathLst>
                <a:path w="13" h="10">
                  <a:moveTo>
                    <a:pt x="13" y="5"/>
                  </a:moveTo>
                  <a:cubicBezTo>
                    <a:pt x="2" y="0"/>
                    <a:pt x="2" y="0"/>
                    <a:pt x="2" y="0"/>
                  </a:cubicBezTo>
                  <a:cubicBezTo>
                    <a:pt x="0" y="3"/>
                    <a:pt x="2" y="7"/>
                    <a:pt x="5" y="8"/>
                  </a:cubicBezTo>
                  <a:cubicBezTo>
                    <a:pt x="8" y="10"/>
                    <a:pt x="12" y="8"/>
                    <a:pt x="13" y="5"/>
                  </a:cubicBezTo>
                  <a:close/>
                </a:path>
              </a:pathLst>
            </a:custGeom>
            <a:solidFill>
              <a:srgbClr val="263238"/>
            </a:solidFill>
            <a:ln>
              <a:noFill/>
            </a:ln>
          </p:spPr>
          <p:txBody>
            <a:bodyPr anchor="t" anchorCtr="0" bIns="45720" compatLnSpc="1" lIns="91440" numCol="1" rIns="91440" tIns="45720" vert="horz" wrap="square">
              <a:prstTxWarp prst="textNoShape"/>
            </a:bodyPr>
            <a:p>
              <a:endParaRPr lang="en-US"/>
            </a:p>
          </p:txBody>
        </p:sp>
        <p:sp>
          <p:nvSpPr>
            <p:cNvPr id="1048643" name="Freeform 53"/>
            <p:cNvSpPr/>
            <p:nvPr/>
          </p:nvSpPr>
          <p:spPr bwMode="auto">
            <a:xfrm>
              <a:off x="4635" y="2348"/>
              <a:ext cx="21" cy="19"/>
            </a:xfrm>
            <a:custGeom>
              <a:avLst/>
              <a:gdLst>
                <a:gd name="T0" fmla="*/ 10 w 12"/>
                <a:gd name="T1" fmla="*/ 0 h 11"/>
                <a:gd name="T2" fmla="*/ 0 w 12"/>
                <a:gd name="T3" fmla="*/ 7 h 11"/>
                <a:gd name="T4" fmla="*/ 8 w 12"/>
                <a:gd name="T5" fmla="*/ 9 h 11"/>
                <a:gd name="T6" fmla="*/ 10 w 12"/>
                <a:gd name="T7" fmla="*/ 0 h 11"/>
              </a:gdLst>
              <a:ahLst/>
              <a:cxnLst>
                <a:cxn ang="0">
                  <a:pos x="T0" y="T1"/>
                </a:cxn>
                <a:cxn ang="0">
                  <a:pos x="T2" y="T3"/>
                </a:cxn>
                <a:cxn ang="0">
                  <a:pos x="T4" y="T5"/>
                </a:cxn>
                <a:cxn ang="0">
                  <a:pos x="T6" y="T7"/>
                </a:cxn>
              </a:cxnLst>
              <a:rect l="0" t="0" r="r" b="b"/>
              <a:pathLst>
                <a:path w="12" h="11">
                  <a:moveTo>
                    <a:pt x="10" y="0"/>
                  </a:moveTo>
                  <a:cubicBezTo>
                    <a:pt x="0" y="7"/>
                    <a:pt x="0" y="7"/>
                    <a:pt x="0" y="7"/>
                  </a:cubicBezTo>
                  <a:cubicBezTo>
                    <a:pt x="2" y="10"/>
                    <a:pt x="6" y="11"/>
                    <a:pt x="8" y="9"/>
                  </a:cubicBezTo>
                  <a:cubicBezTo>
                    <a:pt x="11" y="6"/>
                    <a:pt x="12" y="2"/>
                    <a:pt x="10" y="0"/>
                  </a:cubicBezTo>
                  <a:close/>
                </a:path>
              </a:pathLst>
            </a:custGeom>
            <a:solidFill>
              <a:srgbClr val="263238"/>
            </a:solidFill>
            <a:ln>
              <a:noFill/>
            </a:ln>
          </p:spPr>
          <p:txBody>
            <a:bodyPr anchor="t" anchorCtr="0" bIns="45720" compatLnSpc="1" lIns="91440" numCol="1" rIns="91440" tIns="45720" vert="horz" wrap="square">
              <a:prstTxWarp prst="textNoShape"/>
            </a:bodyPr>
            <a:p>
              <a:endParaRPr lang="en-US"/>
            </a:p>
          </p:txBody>
        </p:sp>
        <p:sp>
          <p:nvSpPr>
            <p:cNvPr id="1048644" name="Oval 54"/>
            <p:cNvSpPr>
              <a:spLocks noChangeArrowheads="1"/>
            </p:cNvSpPr>
            <p:nvPr/>
          </p:nvSpPr>
          <p:spPr bwMode="auto">
            <a:xfrm>
              <a:off x="4642" y="2378"/>
              <a:ext cx="16" cy="18"/>
            </a:xfrm>
            <a:prstGeom prst="ellipse"/>
            <a:solidFill>
              <a:srgbClr val="263238"/>
            </a:solidFill>
            <a:ln>
              <a:noFill/>
            </a:ln>
          </p:spPr>
          <p:txBody>
            <a:bodyPr anchor="t" anchorCtr="0" bIns="45720" compatLnSpc="1" lIns="91440" numCol="1" rIns="91440" tIns="45720" vert="horz" wrap="square">
              <a:prstTxWarp prst="textNoShape"/>
            </a:bodyPr>
            <a:p>
              <a:endParaRPr lang="en-US"/>
            </a:p>
          </p:txBody>
        </p:sp>
        <p:sp>
          <p:nvSpPr>
            <p:cNvPr id="1048645" name="Freeform 55"/>
            <p:cNvSpPr/>
            <p:nvPr/>
          </p:nvSpPr>
          <p:spPr bwMode="auto">
            <a:xfrm>
              <a:off x="4654" y="2380"/>
              <a:ext cx="34" cy="55"/>
            </a:xfrm>
            <a:custGeom>
              <a:avLst/>
              <a:gdLst>
                <a:gd name="T0" fmla="*/ 34 w 34"/>
                <a:gd name="T1" fmla="*/ 0 h 55"/>
                <a:gd name="T2" fmla="*/ 29 w 34"/>
                <a:gd name="T3" fmla="*/ 55 h 55"/>
                <a:gd name="T4" fmla="*/ 0 w 34"/>
                <a:gd name="T5" fmla="*/ 44 h 55"/>
                <a:gd name="T6" fmla="*/ 34 w 34"/>
                <a:gd name="T7" fmla="*/ 0 h 55"/>
              </a:gdLst>
              <a:ahLst/>
              <a:cxnLst>
                <a:cxn ang="0">
                  <a:pos x="T0" y="T1"/>
                </a:cxn>
                <a:cxn ang="0">
                  <a:pos x="T2" y="T3"/>
                </a:cxn>
                <a:cxn ang="0">
                  <a:pos x="T4" y="T5"/>
                </a:cxn>
                <a:cxn ang="0">
                  <a:pos x="T6" y="T7"/>
                </a:cxn>
              </a:cxnLst>
              <a:rect l="0" t="0" r="r" b="b"/>
              <a:pathLst>
                <a:path w="34" h="55">
                  <a:moveTo>
                    <a:pt x="34" y="0"/>
                  </a:moveTo>
                  <a:lnTo>
                    <a:pt x="29" y="55"/>
                  </a:lnTo>
                  <a:lnTo>
                    <a:pt x="0" y="44"/>
                  </a:lnTo>
                  <a:lnTo>
                    <a:pt x="34" y="0"/>
                  </a:lnTo>
                  <a:close/>
                </a:path>
              </a:pathLst>
            </a:custGeom>
            <a:solidFill>
              <a:srgbClr val="9A4A4D"/>
            </a:solidFill>
            <a:ln>
              <a:noFill/>
            </a:ln>
          </p:spPr>
          <p:txBody>
            <a:bodyPr anchor="t" anchorCtr="0" bIns="45720" compatLnSpc="1" lIns="91440" numCol="1" rIns="91440" tIns="45720" vert="horz" wrap="square">
              <a:prstTxWarp prst="textNoShape"/>
            </a:bodyPr>
            <a:p>
              <a:endParaRPr lang="en-US"/>
            </a:p>
          </p:txBody>
        </p:sp>
        <p:sp>
          <p:nvSpPr>
            <p:cNvPr id="1048646" name="Oval 56"/>
            <p:cNvSpPr>
              <a:spLocks noChangeArrowheads="1"/>
            </p:cNvSpPr>
            <p:nvPr/>
          </p:nvSpPr>
          <p:spPr bwMode="auto">
            <a:xfrm>
              <a:off x="4704" y="2446"/>
              <a:ext cx="18" cy="18"/>
            </a:xfrm>
            <a:prstGeom prst="ellipse"/>
            <a:solidFill>
              <a:srgbClr val="9A4A4D"/>
            </a:solidFill>
            <a:ln>
              <a:noFill/>
            </a:ln>
          </p:spPr>
          <p:txBody>
            <a:bodyPr anchor="t" anchorCtr="0" bIns="45720" compatLnSpc="1" lIns="91440" numCol="1" rIns="91440" tIns="45720" vert="horz" wrap="square">
              <a:prstTxWarp prst="textNoShape"/>
            </a:bodyPr>
            <a:p>
              <a:endParaRPr lang="en-US"/>
            </a:p>
          </p:txBody>
        </p:sp>
        <p:sp>
          <p:nvSpPr>
            <p:cNvPr id="1048647" name="Freeform 57"/>
            <p:cNvSpPr>
              <a:spLocks noEditPoints="1"/>
            </p:cNvSpPr>
            <p:nvPr/>
          </p:nvSpPr>
          <p:spPr bwMode="auto">
            <a:xfrm>
              <a:off x="4793" y="1848"/>
              <a:ext cx="225" cy="321"/>
            </a:xfrm>
            <a:custGeom>
              <a:avLst/>
              <a:gdLst>
                <a:gd name="T0" fmla="*/ 75 w 126"/>
                <a:gd name="T1" fmla="*/ 2 h 180"/>
                <a:gd name="T2" fmla="*/ 96 w 126"/>
                <a:gd name="T3" fmla="*/ 10 h 180"/>
                <a:gd name="T4" fmla="*/ 114 w 126"/>
                <a:gd name="T5" fmla="*/ 24 h 180"/>
                <a:gd name="T6" fmla="*/ 124 w 126"/>
                <a:gd name="T7" fmla="*/ 43 h 180"/>
                <a:gd name="T8" fmla="*/ 125 w 126"/>
                <a:gd name="T9" fmla="*/ 65 h 180"/>
                <a:gd name="T10" fmla="*/ 118 w 126"/>
                <a:gd name="T11" fmla="*/ 82 h 180"/>
                <a:gd name="T12" fmla="*/ 107 w 126"/>
                <a:gd name="T13" fmla="*/ 93 h 180"/>
                <a:gd name="T14" fmla="*/ 94 w 126"/>
                <a:gd name="T15" fmla="*/ 101 h 180"/>
                <a:gd name="T16" fmla="*/ 81 w 126"/>
                <a:gd name="T17" fmla="*/ 108 h 180"/>
                <a:gd name="T18" fmla="*/ 70 w 126"/>
                <a:gd name="T19" fmla="*/ 115 h 180"/>
                <a:gd name="T20" fmla="*/ 64 w 126"/>
                <a:gd name="T21" fmla="*/ 124 h 180"/>
                <a:gd name="T22" fmla="*/ 60 w 126"/>
                <a:gd name="T23" fmla="*/ 128 h 180"/>
                <a:gd name="T24" fmla="*/ 56 w 126"/>
                <a:gd name="T25" fmla="*/ 129 h 180"/>
                <a:gd name="T26" fmla="*/ 37 w 126"/>
                <a:gd name="T27" fmla="*/ 125 h 180"/>
                <a:gd name="T28" fmla="*/ 32 w 126"/>
                <a:gd name="T29" fmla="*/ 122 h 180"/>
                <a:gd name="T30" fmla="*/ 32 w 126"/>
                <a:gd name="T31" fmla="*/ 117 h 180"/>
                <a:gd name="T32" fmla="*/ 39 w 126"/>
                <a:gd name="T33" fmla="*/ 101 h 180"/>
                <a:gd name="T34" fmla="*/ 51 w 126"/>
                <a:gd name="T35" fmla="*/ 90 h 180"/>
                <a:gd name="T36" fmla="*/ 64 w 126"/>
                <a:gd name="T37" fmla="*/ 82 h 180"/>
                <a:gd name="T38" fmla="*/ 77 w 126"/>
                <a:gd name="T39" fmla="*/ 75 h 180"/>
                <a:gd name="T40" fmla="*/ 87 w 126"/>
                <a:gd name="T41" fmla="*/ 68 h 180"/>
                <a:gd name="T42" fmla="*/ 92 w 126"/>
                <a:gd name="T43" fmla="*/ 60 h 180"/>
                <a:gd name="T44" fmla="*/ 88 w 126"/>
                <a:gd name="T45" fmla="*/ 43 h 180"/>
                <a:gd name="T46" fmla="*/ 68 w 126"/>
                <a:gd name="T47" fmla="*/ 32 h 180"/>
                <a:gd name="T48" fmla="*/ 33 w 126"/>
                <a:gd name="T49" fmla="*/ 46 h 180"/>
                <a:gd name="T50" fmla="*/ 29 w 126"/>
                <a:gd name="T51" fmla="*/ 49 h 180"/>
                <a:gd name="T52" fmla="*/ 24 w 126"/>
                <a:gd name="T53" fmla="*/ 50 h 180"/>
                <a:gd name="T54" fmla="*/ 4 w 126"/>
                <a:gd name="T55" fmla="*/ 45 h 180"/>
                <a:gd name="T56" fmla="*/ 1 w 126"/>
                <a:gd name="T57" fmla="*/ 43 h 180"/>
                <a:gd name="T58" fmla="*/ 0 w 126"/>
                <a:gd name="T59" fmla="*/ 39 h 180"/>
                <a:gd name="T60" fmla="*/ 9 w 126"/>
                <a:gd name="T61" fmla="*/ 22 h 180"/>
                <a:gd name="T62" fmla="*/ 26 w 126"/>
                <a:gd name="T63" fmla="*/ 9 h 180"/>
                <a:gd name="T64" fmla="*/ 49 w 126"/>
                <a:gd name="T65" fmla="*/ 2 h 180"/>
                <a:gd name="T66" fmla="*/ 75 w 126"/>
                <a:gd name="T67" fmla="*/ 2 h 180"/>
                <a:gd name="T68" fmla="*/ 53 w 126"/>
                <a:gd name="T69" fmla="*/ 144 h 180"/>
                <a:gd name="T70" fmla="*/ 58 w 126"/>
                <a:gd name="T71" fmla="*/ 147 h 180"/>
                <a:gd name="T72" fmla="*/ 59 w 126"/>
                <a:gd name="T73" fmla="*/ 153 h 180"/>
                <a:gd name="T74" fmla="*/ 54 w 126"/>
                <a:gd name="T75" fmla="*/ 174 h 180"/>
                <a:gd name="T76" fmla="*/ 51 w 126"/>
                <a:gd name="T77" fmla="*/ 179 h 180"/>
                <a:gd name="T78" fmla="*/ 46 w 126"/>
                <a:gd name="T79" fmla="*/ 179 h 180"/>
                <a:gd name="T80" fmla="*/ 25 w 126"/>
                <a:gd name="T81" fmla="*/ 175 h 180"/>
                <a:gd name="T82" fmla="*/ 20 w 126"/>
                <a:gd name="T83" fmla="*/ 172 h 180"/>
                <a:gd name="T84" fmla="*/ 19 w 126"/>
                <a:gd name="T85" fmla="*/ 167 h 180"/>
                <a:gd name="T86" fmla="*/ 24 w 126"/>
                <a:gd name="T87" fmla="*/ 145 h 180"/>
                <a:gd name="T88" fmla="*/ 27 w 126"/>
                <a:gd name="T89" fmla="*/ 141 h 180"/>
                <a:gd name="T90" fmla="*/ 32 w 126"/>
                <a:gd name="T91" fmla="*/ 140 h 180"/>
                <a:gd name="T92" fmla="*/ 53 w 126"/>
                <a:gd name="T93" fmla="*/ 144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26" h="180">
                  <a:moveTo>
                    <a:pt x="75" y="2"/>
                  </a:moveTo>
                  <a:cubicBezTo>
                    <a:pt x="82" y="4"/>
                    <a:pt x="90" y="7"/>
                    <a:pt x="96" y="10"/>
                  </a:cubicBezTo>
                  <a:cubicBezTo>
                    <a:pt x="103" y="14"/>
                    <a:pt x="109" y="19"/>
                    <a:pt x="114" y="24"/>
                  </a:cubicBezTo>
                  <a:cubicBezTo>
                    <a:pt x="119" y="30"/>
                    <a:pt x="122" y="36"/>
                    <a:pt x="124" y="43"/>
                  </a:cubicBezTo>
                  <a:cubicBezTo>
                    <a:pt x="126" y="50"/>
                    <a:pt x="126" y="57"/>
                    <a:pt x="125" y="65"/>
                  </a:cubicBezTo>
                  <a:cubicBezTo>
                    <a:pt x="123" y="72"/>
                    <a:pt x="121" y="77"/>
                    <a:pt x="118" y="82"/>
                  </a:cubicBezTo>
                  <a:cubicBezTo>
                    <a:pt x="115" y="86"/>
                    <a:pt x="111" y="90"/>
                    <a:pt x="107" y="93"/>
                  </a:cubicBezTo>
                  <a:cubicBezTo>
                    <a:pt x="103" y="96"/>
                    <a:pt x="99" y="99"/>
                    <a:pt x="94" y="101"/>
                  </a:cubicBezTo>
                  <a:cubicBezTo>
                    <a:pt x="90" y="104"/>
                    <a:pt x="85" y="106"/>
                    <a:pt x="81" y="108"/>
                  </a:cubicBezTo>
                  <a:cubicBezTo>
                    <a:pt x="77" y="110"/>
                    <a:pt x="74" y="113"/>
                    <a:pt x="70" y="115"/>
                  </a:cubicBezTo>
                  <a:cubicBezTo>
                    <a:pt x="67" y="118"/>
                    <a:pt x="65" y="121"/>
                    <a:pt x="64" y="124"/>
                  </a:cubicBezTo>
                  <a:cubicBezTo>
                    <a:pt x="63" y="126"/>
                    <a:pt x="62" y="127"/>
                    <a:pt x="60" y="128"/>
                  </a:cubicBezTo>
                  <a:cubicBezTo>
                    <a:pt x="59" y="129"/>
                    <a:pt x="57" y="130"/>
                    <a:pt x="56" y="129"/>
                  </a:cubicBezTo>
                  <a:cubicBezTo>
                    <a:pt x="37" y="125"/>
                    <a:pt x="37" y="125"/>
                    <a:pt x="37" y="125"/>
                  </a:cubicBezTo>
                  <a:cubicBezTo>
                    <a:pt x="35" y="125"/>
                    <a:pt x="34" y="124"/>
                    <a:pt x="32" y="122"/>
                  </a:cubicBezTo>
                  <a:cubicBezTo>
                    <a:pt x="31" y="121"/>
                    <a:pt x="31" y="119"/>
                    <a:pt x="32" y="117"/>
                  </a:cubicBezTo>
                  <a:cubicBezTo>
                    <a:pt x="33" y="111"/>
                    <a:pt x="36" y="105"/>
                    <a:pt x="39" y="101"/>
                  </a:cubicBezTo>
                  <a:cubicBezTo>
                    <a:pt x="43" y="97"/>
                    <a:pt x="47" y="93"/>
                    <a:pt x="51" y="90"/>
                  </a:cubicBezTo>
                  <a:cubicBezTo>
                    <a:pt x="55" y="87"/>
                    <a:pt x="60" y="84"/>
                    <a:pt x="64" y="82"/>
                  </a:cubicBezTo>
                  <a:cubicBezTo>
                    <a:pt x="69" y="80"/>
                    <a:pt x="73" y="77"/>
                    <a:pt x="77" y="75"/>
                  </a:cubicBezTo>
                  <a:cubicBezTo>
                    <a:pt x="81" y="73"/>
                    <a:pt x="84" y="71"/>
                    <a:pt x="87" y="68"/>
                  </a:cubicBezTo>
                  <a:cubicBezTo>
                    <a:pt x="90" y="66"/>
                    <a:pt x="91" y="63"/>
                    <a:pt x="92" y="60"/>
                  </a:cubicBezTo>
                  <a:cubicBezTo>
                    <a:pt x="94" y="53"/>
                    <a:pt x="92" y="48"/>
                    <a:pt x="88" y="43"/>
                  </a:cubicBezTo>
                  <a:cubicBezTo>
                    <a:pt x="83" y="37"/>
                    <a:pt x="77" y="34"/>
                    <a:pt x="68" y="32"/>
                  </a:cubicBezTo>
                  <a:cubicBezTo>
                    <a:pt x="54" y="29"/>
                    <a:pt x="42" y="33"/>
                    <a:pt x="33" y="46"/>
                  </a:cubicBezTo>
                  <a:cubicBezTo>
                    <a:pt x="31" y="48"/>
                    <a:pt x="30" y="49"/>
                    <a:pt x="29" y="49"/>
                  </a:cubicBezTo>
                  <a:cubicBezTo>
                    <a:pt x="28" y="50"/>
                    <a:pt x="26" y="50"/>
                    <a:pt x="24" y="50"/>
                  </a:cubicBezTo>
                  <a:cubicBezTo>
                    <a:pt x="4" y="45"/>
                    <a:pt x="4" y="45"/>
                    <a:pt x="4" y="45"/>
                  </a:cubicBezTo>
                  <a:cubicBezTo>
                    <a:pt x="3" y="45"/>
                    <a:pt x="2" y="44"/>
                    <a:pt x="1" y="43"/>
                  </a:cubicBezTo>
                  <a:cubicBezTo>
                    <a:pt x="0" y="42"/>
                    <a:pt x="0" y="40"/>
                    <a:pt x="0" y="39"/>
                  </a:cubicBezTo>
                  <a:cubicBezTo>
                    <a:pt x="2" y="33"/>
                    <a:pt x="5" y="28"/>
                    <a:pt x="9" y="22"/>
                  </a:cubicBezTo>
                  <a:cubicBezTo>
                    <a:pt x="14" y="17"/>
                    <a:pt x="20" y="13"/>
                    <a:pt x="26" y="9"/>
                  </a:cubicBezTo>
                  <a:cubicBezTo>
                    <a:pt x="33" y="5"/>
                    <a:pt x="41" y="3"/>
                    <a:pt x="49" y="2"/>
                  </a:cubicBezTo>
                  <a:cubicBezTo>
                    <a:pt x="57" y="0"/>
                    <a:pt x="66" y="0"/>
                    <a:pt x="75" y="2"/>
                  </a:cubicBezTo>
                  <a:close/>
                  <a:moveTo>
                    <a:pt x="53" y="144"/>
                  </a:moveTo>
                  <a:cubicBezTo>
                    <a:pt x="55" y="145"/>
                    <a:pt x="57" y="146"/>
                    <a:pt x="58" y="147"/>
                  </a:cubicBezTo>
                  <a:cubicBezTo>
                    <a:pt x="59" y="149"/>
                    <a:pt x="59" y="151"/>
                    <a:pt x="59" y="153"/>
                  </a:cubicBezTo>
                  <a:cubicBezTo>
                    <a:pt x="54" y="174"/>
                    <a:pt x="54" y="174"/>
                    <a:pt x="54" y="174"/>
                  </a:cubicBezTo>
                  <a:cubicBezTo>
                    <a:pt x="53" y="176"/>
                    <a:pt x="52" y="177"/>
                    <a:pt x="51" y="179"/>
                  </a:cubicBezTo>
                  <a:cubicBezTo>
                    <a:pt x="49" y="180"/>
                    <a:pt x="48" y="180"/>
                    <a:pt x="46" y="179"/>
                  </a:cubicBezTo>
                  <a:cubicBezTo>
                    <a:pt x="25" y="175"/>
                    <a:pt x="25" y="175"/>
                    <a:pt x="25" y="175"/>
                  </a:cubicBezTo>
                  <a:cubicBezTo>
                    <a:pt x="23" y="174"/>
                    <a:pt x="21" y="173"/>
                    <a:pt x="20" y="172"/>
                  </a:cubicBezTo>
                  <a:cubicBezTo>
                    <a:pt x="19" y="170"/>
                    <a:pt x="19" y="168"/>
                    <a:pt x="19" y="167"/>
                  </a:cubicBezTo>
                  <a:cubicBezTo>
                    <a:pt x="24" y="145"/>
                    <a:pt x="24" y="145"/>
                    <a:pt x="24" y="145"/>
                  </a:cubicBezTo>
                  <a:cubicBezTo>
                    <a:pt x="25" y="143"/>
                    <a:pt x="26" y="142"/>
                    <a:pt x="27" y="141"/>
                  </a:cubicBezTo>
                  <a:cubicBezTo>
                    <a:pt x="29" y="140"/>
                    <a:pt x="30" y="139"/>
                    <a:pt x="32" y="140"/>
                  </a:cubicBezTo>
                  <a:lnTo>
                    <a:pt x="53" y="144"/>
                  </a:lnTo>
                  <a:close/>
                </a:path>
              </a:pathLst>
            </a:custGeom>
            <a:solidFill>
              <a:srgbClr val="FA1E1E"/>
            </a:solidFill>
            <a:ln>
              <a:noFill/>
            </a:ln>
          </p:spPr>
          <p:txBody>
            <a:bodyPr anchor="t" anchorCtr="0" bIns="45720" compatLnSpc="1" lIns="91440" numCol="1" rIns="91440" tIns="45720" vert="horz" wrap="square">
              <a:prstTxWarp prst="textNoShape"/>
            </a:bodyPr>
            <a:p>
              <a:endParaRPr lang="en-US"/>
            </a:p>
          </p:txBody>
        </p:sp>
        <p:sp>
          <p:nvSpPr>
            <p:cNvPr id="1048648" name="Freeform 58"/>
            <p:cNvSpPr>
              <a:spLocks noEditPoints="1"/>
            </p:cNvSpPr>
            <p:nvPr/>
          </p:nvSpPr>
          <p:spPr bwMode="auto">
            <a:xfrm>
              <a:off x="4970" y="2214"/>
              <a:ext cx="155" cy="223"/>
            </a:xfrm>
            <a:custGeom>
              <a:avLst/>
              <a:gdLst>
                <a:gd name="T0" fmla="*/ 38 w 87"/>
                <a:gd name="T1" fmla="*/ 1 h 125"/>
                <a:gd name="T2" fmla="*/ 55 w 87"/>
                <a:gd name="T3" fmla="*/ 1 h 125"/>
                <a:gd name="T4" fmla="*/ 69 w 87"/>
                <a:gd name="T5" fmla="*/ 5 h 125"/>
                <a:gd name="T6" fmla="*/ 81 w 87"/>
                <a:gd name="T7" fmla="*/ 15 h 125"/>
                <a:gd name="T8" fmla="*/ 87 w 87"/>
                <a:gd name="T9" fmla="*/ 29 h 125"/>
                <a:gd name="T10" fmla="*/ 86 w 87"/>
                <a:gd name="T11" fmla="*/ 41 h 125"/>
                <a:gd name="T12" fmla="*/ 82 w 87"/>
                <a:gd name="T13" fmla="*/ 51 h 125"/>
                <a:gd name="T14" fmla="*/ 76 w 87"/>
                <a:gd name="T15" fmla="*/ 60 h 125"/>
                <a:gd name="T16" fmla="*/ 70 w 87"/>
                <a:gd name="T17" fmla="*/ 67 h 125"/>
                <a:gd name="T18" fmla="*/ 65 w 87"/>
                <a:gd name="T19" fmla="*/ 75 h 125"/>
                <a:gd name="T20" fmla="*/ 63 w 87"/>
                <a:gd name="T21" fmla="*/ 82 h 125"/>
                <a:gd name="T22" fmla="*/ 62 w 87"/>
                <a:gd name="T23" fmla="*/ 86 h 125"/>
                <a:gd name="T24" fmla="*/ 59 w 87"/>
                <a:gd name="T25" fmla="*/ 88 h 125"/>
                <a:gd name="T26" fmla="*/ 46 w 87"/>
                <a:gd name="T27" fmla="*/ 90 h 125"/>
                <a:gd name="T28" fmla="*/ 42 w 87"/>
                <a:gd name="T29" fmla="*/ 89 h 125"/>
                <a:gd name="T30" fmla="*/ 40 w 87"/>
                <a:gd name="T31" fmla="*/ 86 h 125"/>
                <a:gd name="T32" fmla="*/ 41 w 87"/>
                <a:gd name="T33" fmla="*/ 74 h 125"/>
                <a:gd name="T34" fmla="*/ 46 w 87"/>
                <a:gd name="T35" fmla="*/ 64 h 125"/>
                <a:gd name="T36" fmla="*/ 52 w 87"/>
                <a:gd name="T37" fmla="*/ 55 h 125"/>
                <a:gd name="T38" fmla="*/ 59 w 87"/>
                <a:gd name="T39" fmla="*/ 47 h 125"/>
                <a:gd name="T40" fmla="*/ 63 w 87"/>
                <a:gd name="T41" fmla="*/ 41 h 125"/>
                <a:gd name="T42" fmla="*/ 64 w 87"/>
                <a:gd name="T43" fmla="*/ 34 h 125"/>
                <a:gd name="T44" fmla="*/ 57 w 87"/>
                <a:gd name="T45" fmla="*/ 24 h 125"/>
                <a:gd name="T46" fmla="*/ 42 w 87"/>
                <a:gd name="T47" fmla="*/ 22 h 125"/>
                <a:gd name="T48" fmla="*/ 23 w 87"/>
                <a:gd name="T49" fmla="*/ 40 h 125"/>
                <a:gd name="T50" fmla="*/ 21 w 87"/>
                <a:gd name="T51" fmla="*/ 43 h 125"/>
                <a:gd name="T52" fmla="*/ 18 w 87"/>
                <a:gd name="T53" fmla="*/ 45 h 125"/>
                <a:gd name="T54" fmla="*/ 4 w 87"/>
                <a:gd name="T55" fmla="*/ 47 h 125"/>
                <a:gd name="T56" fmla="*/ 2 w 87"/>
                <a:gd name="T57" fmla="*/ 46 h 125"/>
                <a:gd name="T58" fmla="*/ 0 w 87"/>
                <a:gd name="T59" fmla="*/ 44 h 125"/>
                <a:gd name="T60" fmla="*/ 2 w 87"/>
                <a:gd name="T61" fmla="*/ 31 h 125"/>
                <a:gd name="T62" fmla="*/ 9 w 87"/>
                <a:gd name="T63" fmla="*/ 18 h 125"/>
                <a:gd name="T64" fmla="*/ 22 w 87"/>
                <a:gd name="T65" fmla="*/ 7 h 125"/>
                <a:gd name="T66" fmla="*/ 38 w 87"/>
                <a:gd name="T67" fmla="*/ 1 h 125"/>
                <a:gd name="T68" fmla="*/ 61 w 87"/>
                <a:gd name="T69" fmla="*/ 98 h 125"/>
                <a:gd name="T70" fmla="*/ 65 w 87"/>
                <a:gd name="T71" fmla="*/ 99 h 125"/>
                <a:gd name="T72" fmla="*/ 67 w 87"/>
                <a:gd name="T73" fmla="*/ 102 h 125"/>
                <a:gd name="T74" fmla="*/ 69 w 87"/>
                <a:gd name="T75" fmla="*/ 117 h 125"/>
                <a:gd name="T76" fmla="*/ 68 w 87"/>
                <a:gd name="T77" fmla="*/ 120 h 125"/>
                <a:gd name="T78" fmla="*/ 65 w 87"/>
                <a:gd name="T79" fmla="*/ 122 h 125"/>
                <a:gd name="T80" fmla="*/ 51 w 87"/>
                <a:gd name="T81" fmla="*/ 125 h 125"/>
                <a:gd name="T82" fmla="*/ 47 w 87"/>
                <a:gd name="T83" fmla="*/ 124 h 125"/>
                <a:gd name="T84" fmla="*/ 45 w 87"/>
                <a:gd name="T85" fmla="*/ 121 h 125"/>
                <a:gd name="T86" fmla="*/ 43 w 87"/>
                <a:gd name="T87" fmla="*/ 106 h 125"/>
                <a:gd name="T88" fmla="*/ 44 w 87"/>
                <a:gd name="T89" fmla="*/ 102 h 125"/>
                <a:gd name="T90" fmla="*/ 47 w 87"/>
                <a:gd name="T91" fmla="*/ 100 h 125"/>
                <a:gd name="T92" fmla="*/ 61 w 87"/>
                <a:gd name="T93" fmla="*/ 98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87" h="125">
                  <a:moveTo>
                    <a:pt x="38" y="1"/>
                  </a:moveTo>
                  <a:cubicBezTo>
                    <a:pt x="44" y="0"/>
                    <a:pt x="49" y="0"/>
                    <a:pt x="55" y="1"/>
                  </a:cubicBezTo>
                  <a:cubicBezTo>
                    <a:pt x="60" y="2"/>
                    <a:pt x="65" y="3"/>
                    <a:pt x="69" y="5"/>
                  </a:cubicBezTo>
                  <a:cubicBezTo>
                    <a:pt x="74" y="8"/>
                    <a:pt x="77" y="11"/>
                    <a:pt x="81" y="15"/>
                  </a:cubicBezTo>
                  <a:cubicBezTo>
                    <a:pt x="84" y="18"/>
                    <a:pt x="86" y="23"/>
                    <a:pt x="87" y="29"/>
                  </a:cubicBezTo>
                  <a:cubicBezTo>
                    <a:pt x="87" y="33"/>
                    <a:pt x="87" y="38"/>
                    <a:pt x="86" y="41"/>
                  </a:cubicBezTo>
                  <a:cubicBezTo>
                    <a:pt x="86" y="45"/>
                    <a:pt x="84" y="48"/>
                    <a:pt x="82" y="51"/>
                  </a:cubicBezTo>
                  <a:cubicBezTo>
                    <a:pt x="81" y="54"/>
                    <a:pt x="79" y="57"/>
                    <a:pt x="76" y="60"/>
                  </a:cubicBezTo>
                  <a:cubicBezTo>
                    <a:pt x="74" y="62"/>
                    <a:pt x="72" y="65"/>
                    <a:pt x="70" y="67"/>
                  </a:cubicBezTo>
                  <a:cubicBezTo>
                    <a:pt x="68" y="70"/>
                    <a:pt x="66" y="72"/>
                    <a:pt x="65" y="75"/>
                  </a:cubicBezTo>
                  <a:cubicBezTo>
                    <a:pt x="63" y="77"/>
                    <a:pt x="63" y="80"/>
                    <a:pt x="63" y="82"/>
                  </a:cubicBezTo>
                  <a:cubicBezTo>
                    <a:pt x="63" y="84"/>
                    <a:pt x="62" y="85"/>
                    <a:pt x="62" y="86"/>
                  </a:cubicBezTo>
                  <a:cubicBezTo>
                    <a:pt x="61" y="87"/>
                    <a:pt x="60" y="87"/>
                    <a:pt x="59" y="88"/>
                  </a:cubicBezTo>
                  <a:cubicBezTo>
                    <a:pt x="46" y="90"/>
                    <a:pt x="46" y="90"/>
                    <a:pt x="46" y="90"/>
                  </a:cubicBezTo>
                  <a:cubicBezTo>
                    <a:pt x="44" y="90"/>
                    <a:pt x="43" y="90"/>
                    <a:pt x="42" y="89"/>
                  </a:cubicBezTo>
                  <a:cubicBezTo>
                    <a:pt x="41" y="88"/>
                    <a:pt x="40" y="87"/>
                    <a:pt x="40" y="86"/>
                  </a:cubicBezTo>
                  <a:cubicBezTo>
                    <a:pt x="40" y="81"/>
                    <a:pt x="40" y="77"/>
                    <a:pt x="41" y="74"/>
                  </a:cubicBezTo>
                  <a:cubicBezTo>
                    <a:pt x="42" y="70"/>
                    <a:pt x="44" y="67"/>
                    <a:pt x="46" y="64"/>
                  </a:cubicBezTo>
                  <a:cubicBezTo>
                    <a:pt x="48" y="60"/>
                    <a:pt x="50" y="58"/>
                    <a:pt x="52" y="55"/>
                  </a:cubicBezTo>
                  <a:cubicBezTo>
                    <a:pt x="54" y="52"/>
                    <a:pt x="57" y="50"/>
                    <a:pt x="59" y="47"/>
                  </a:cubicBezTo>
                  <a:cubicBezTo>
                    <a:pt x="61" y="45"/>
                    <a:pt x="62" y="43"/>
                    <a:pt x="63" y="41"/>
                  </a:cubicBezTo>
                  <a:cubicBezTo>
                    <a:pt x="64" y="38"/>
                    <a:pt x="65" y="36"/>
                    <a:pt x="64" y="34"/>
                  </a:cubicBezTo>
                  <a:cubicBezTo>
                    <a:pt x="64" y="29"/>
                    <a:pt x="61" y="26"/>
                    <a:pt x="57" y="24"/>
                  </a:cubicBezTo>
                  <a:cubicBezTo>
                    <a:pt x="53" y="21"/>
                    <a:pt x="48" y="21"/>
                    <a:pt x="42" y="22"/>
                  </a:cubicBezTo>
                  <a:cubicBezTo>
                    <a:pt x="32" y="23"/>
                    <a:pt x="26" y="30"/>
                    <a:pt x="23" y="40"/>
                  </a:cubicBezTo>
                  <a:cubicBezTo>
                    <a:pt x="22" y="41"/>
                    <a:pt x="22" y="42"/>
                    <a:pt x="21" y="43"/>
                  </a:cubicBezTo>
                  <a:cubicBezTo>
                    <a:pt x="21" y="44"/>
                    <a:pt x="20" y="44"/>
                    <a:pt x="18" y="45"/>
                  </a:cubicBezTo>
                  <a:cubicBezTo>
                    <a:pt x="4" y="47"/>
                    <a:pt x="4" y="47"/>
                    <a:pt x="4" y="47"/>
                  </a:cubicBezTo>
                  <a:cubicBezTo>
                    <a:pt x="3" y="47"/>
                    <a:pt x="2" y="47"/>
                    <a:pt x="2" y="46"/>
                  </a:cubicBezTo>
                  <a:cubicBezTo>
                    <a:pt x="1" y="46"/>
                    <a:pt x="0" y="45"/>
                    <a:pt x="0" y="44"/>
                  </a:cubicBezTo>
                  <a:cubicBezTo>
                    <a:pt x="0" y="40"/>
                    <a:pt x="0" y="35"/>
                    <a:pt x="2" y="31"/>
                  </a:cubicBezTo>
                  <a:cubicBezTo>
                    <a:pt x="3" y="26"/>
                    <a:pt x="6" y="22"/>
                    <a:pt x="9" y="18"/>
                  </a:cubicBezTo>
                  <a:cubicBezTo>
                    <a:pt x="13" y="14"/>
                    <a:pt x="17" y="10"/>
                    <a:pt x="22" y="7"/>
                  </a:cubicBezTo>
                  <a:cubicBezTo>
                    <a:pt x="27" y="4"/>
                    <a:pt x="32" y="2"/>
                    <a:pt x="38" y="1"/>
                  </a:cubicBezTo>
                  <a:moveTo>
                    <a:pt x="61" y="98"/>
                  </a:moveTo>
                  <a:cubicBezTo>
                    <a:pt x="63" y="98"/>
                    <a:pt x="64" y="98"/>
                    <a:pt x="65" y="99"/>
                  </a:cubicBezTo>
                  <a:cubicBezTo>
                    <a:pt x="66" y="99"/>
                    <a:pt x="67" y="100"/>
                    <a:pt x="67" y="102"/>
                  </a:cubicBezTo>
                  <a:cubicBezTo>
                    <a:pt x="69" y="117"/>
                    <a:pt x="69" y="117"/>
                    <a:pt x="69" y="117"/>
                  </a:cubicBezTo>
                  <a:cubicBezTo>
                    <a:pt x="69" y="118"/>
                    <a:pt x="69" y="119"/>
                    <a:pt x="68" y="120"/>
                  </a:cubicBezTo>
                  <a:cubicBezTo>
                    <a:pt x="68" y="121"/>
                    <a:pt x="67" y="122"/>
                    <a:pt x="65" y="122"/>
                  </a:cubicBezTo>
                  <a:cubicBezTo>
                    <a:pt x="51" y="125"/>
                    <a:pt x="51" y="125"/>
                    <a:pt x="51" y="125"/>
                  </a:cubicBezTo>
                  <a:cubicBezTo>
                    <a:pt x="49" y="125"/>
                    <a:pt x="48" y="125"/>
                    <a:pt x="47" y="124"/>
                  </a:cubicBezTo>
                  <a:cubicBezTo>
                    <a:pt x="46" y="123"/>
                    <a:pt x="45" y="122"/>
                    <a:pt x="45" y="121"/>
                  </a:cubicBezTo>
                  <a:cubicBezTo>
                    <a:pt x="43" y="106"/>
                    <a:pt x="43" y="106"/>
                    <a:pt x="43" y="106"/>
                  </a:cubicBezTo>
                  <a:cubicBezTo>
                    <a:pt x="42" y="104"/>
                    <a:pt x="43" y="103"/>
                    <a:pt x="44" y="102"/>
                  </a:cubicBezTo>
                  <a:cubicBezTo>
                    <a:pt x="44" y="101"/>
                    <a:pt x="45" y="100"/>
                    <a:pt x="47" y="100"/>
                  </a:cubicBezTo>
                  <a:cubicBezTo>
                    <a:pt x="61" y="98"/>
                    <a:pt x="61" y="98"/>
                    <a:pt x="61" y="98"/>
                  </a:cubicBezTo>
                </a:path>
              </a:pathLst>
            </a:custGeom>
            <a:solidFill>
              <a:srgbClr val="FB5252"/>
            </a:solidFill>
            <a:ln>
              <a:noFill/>
            </a:ln>
          </p:spPr>
          <p:txBody>
            <a:bodyPr anchor="t" anchorCtr="0" bIns="45720" compatLnSpc="1" lIns="91440" numCol="1" rIns="91440" tIns="45720" vert="horz" wrap="square">
              <a:prstTxWarp prst="textNoShape"/>
            </a:bodyPr>
            <a:p>
              <a:endParaRPr lang="en-US"/>
            </a:p>
          </p:txBody>
        </p:sp>
        <p:sp>
          <p:nvSpPr>
            <p:cNvPr id="1048649" name="Freeform 61"/>
            <p:cNvSpPr>
              <a:spLocks noEditPoints="1"/>
            </p:cNvSpPr>
            <p:nvPr/>
          </p:nvSpPr>
          <p:spPr bwMode="auto">
            <a:xfrm>
              <a:off x="5221" y="2094"/>
              <a:ext cx="214" cy="243"/>
            </a:xfrm>
            <a:custGeom>
              <a:avLst/>
              <a:gdLst>
                <a:gd name="T0" fmla="*/ 34 w 120"/>
                <a:gd name="T1" fmla="*/ 111 h 136"/>
                <a:gd name="T2" fmla="*/ 36 w 120"/>
                <a:gd name="T3" fmla="*/ 115 h 136"/>
                <a:gd name="T4" fmla="*/ 35 w 120"/>
                <a:gd name="T5" fmla="*/ 119 h 136"/>
                <a:gd name="T6" fmla="*/ 25 w 120"/>
                <a:gd name="T7" fmla="*/ 134 h 136"/>
                <a:gd name="T8" fmla="*/ 21 w 120"/>
                <a:gd name="T9" fmla="*/ 136 h 136"/>
                <a:gd name="T10" fmla="*/ 17 w 120"/>
                <a:gd name="T11" fmla="*/ 135 h 136"/>
                <a:gd name="T12" fmla="*/ 2 w 120"/>
                <a:gd name="T13" fmla="*/ 125 h 136"/>
                <a:gd name="T14" fmla="*/ 0 w 120"/>
                <a:gd name="T15" fmla="*/ 121 h 136"/>
                <a:gd name="T16" fmla="*/ 1 w 120"/>
                <a:gd name="T17" fmla="*/ 117 h 136"/>
                <a:gd name="T18" fmla="*/ 12 w 120"/>
                <a:gd name="T19" fmla="*/ 102 h 136"/>
                <a:gd name="T20" fmla="*/ 15 w 120"/>
                <a:gd name="T21" fmla="*/ 100 h 136"/>
                <a:gd name="T22" fmla="*/ 19 w 120"/>
                <a:gd name="T23" fmla="*/ 101 h 136"/>
                <a:gd name="T24" fmla="*/ 34 w 120"/>
                <a:gd name="T25" fmla="*/ 111 h 136"/>
                <a:gd name="T26" fmla="*/ 95 w 120"/>
                <a:gd name="T27" fmla="*/ 11 h 136"/>
                <a:gd name="T28" fmla="*/ 109 w 120"/>
                <a:gd name="T29" fmla="*/ 24 h 136"/>
                <a:gd name="T30" fmla="*/ 118 w 120"/>
                <a:gd name="T31" fmla="*/ 40 h 136"/>
                <a:gd name="T32" fmla="*/ 119 w 120"/>
                <a:gd name="T33" fmla="*/ 57 h 136"/>
                <a:gd name="T34" fmla="*/ 113 w 120"/>
                <a:gd name="T35" fmla="*/ 74 h 136"/>
                <a:gd name="T36" fmla="*/ 102 w 120"/>
                <a:gd name="T37" fmla="*/ 84 h 136"/>
                <a:gd name="T38" fmla="*/ 90 w 120"/>
                <a:gd name="T39" fmla="*/ 89 h 136"/>
                <a:gd name="T40" fmla="*/ 78 w 120"/>
                <a:gd name="T41" fmla="*/ 92 h 136"/>
                <a:gd name="T42" fmla="*/ 66 w 120"/>
                <a:gd name="T43" fmla="*/ 93 h 136"/>
                <a:gd name="T44" fmla="*/ 56 w 120"/>
                <a:gd name="T45" fmla="*/ 94 h 136"/>
                <a:gd name="T46" fmla="*/ 48 w 120"/>
                <a:gd name="T47" fmla="*/ 99 h 136"/>
                <a:gd name="T48" fmla="*/ 44 w 120"/>
                <a:gd name="T49" fmla="*/ 101 h 136"/>
                <a:gd name="T50" fmla="*/ 40 w 120"/>
                <a:gd name="T51" fmla="*/ 100 h 136"/>
                <a:gd name="T52" fmla="*/ 27 w 120"/>
                <a:gd name="T53" fmla="*/ 91 h 136"/>
                <a:gd name="T54" fmla="*/ 25 w 120"/>
                <a:gd name="T55" fmla="*/ 88 h 136"/>
                <a:gd name="T56" fmla="*/ 26 w 120"/>
                <a:gd name="T57" fmla="*/ 84 h 136"/>
                <a:gd name="T58" fmla="*/ 37 w 120"/>
                <a:gd name="T59" fmla="*/ 74 h 136"/>
                <a:gd name="T60" fmla="*/ 49 w 120"/>
                <a:gd name="T61" fmla="*/ 69 h 136"/>
                <a:gd name="T62" fmla="*/ 62 w 120"/>
                <a:gd name="T63" fmla="*/ 67 h 136"/>
                <a:gd name="T64" fmla="*/ 73 w 120"/>
                <a:gd name="T65" fmla="*/ 66 h 136"/>
                <a:gd name="T66" fmla="*/ 83 w 120"/>
                <a:gd name="T67" fmla="*/ 65 h 136"/>
                <a:gd name="T68" fmla="*/ 90 w 120"/>
                <a:gd name="T69" fmla="*/ 60 h 136"/>
                <a:gd name="T70" fmla="*/ 92 w 120"/>
                <a:gd name="T71" fmla="*/ 45 h 136"/>
                <a:gd name="T72" fmla="*/ 81 w 120"/>
                <a:gd name="T73" fmla="*/ 31 h 136"/>
                <a:gd name="T74" fmla="*/ 50 w 120"/>
                <a:gd name="T75" fmla="*/ 30 h 136"/>
                <a:gd name="T76" fmla="*/ 46 w 120"/>
                <a:gd name="T77" fmla="*/ 32 h 136"/>
                <a:gd name="T78" fmla="*/ 42 w 120"/>
                <a:gd name="T79" fmla="*/ 31 h 136"/>
                <a:gd name="T80" fmla="*/ 28 w 120"/>
                <a:gd name="T81" fmla="*/ 21 h 136"/>
                <a:gd name="T82" fmla="*/ 26 w 120"/>
                <a:gd name="T83" fmla="*/ 18 h 136"/>
                <a:gd name="T84" fmla="*/ 27 w 120"/>
                <a:gd name="T85" fmla="*/ 15 h 136"/>
                <a:gd name="T86" fmla="*/ 39 w 120"/>
                <a:gd name="T87" fmla="*/ 5 h 136"/>
                <a:gd name="T88" fmla="*/ 57 w 120"/>
                <a:gd name="T89" fmla="*/ 1 h 136"/>
                <a:gd name="T90" fmla="*/ 76 w 120"/>
                <a:gd name="T91" fmla="*/ 2 h 136"/>
                <a:gd name="T92" fmla="*/ 95 w 120"/>
                <a:gd name="T93" fmla="*/ 11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20" h="136">
                  <a:moveTo>
                    <a:pt x="34" y="111"/>
                  </a:moveTo>
                  <a:cubicBezTo>
                    <a:pt x="35" y="112"/>
                    <a:pt x="36" y="113"/>
                    <a:pt x="36" y="115"/>
                  </a:cubicBezTo>
                  <a:cubicBezTo>
                    <a:pt x="36" y="116"/>
                    <a:pt x="36" y="118"/>
                    <a:pt x="35" y="119"/>
                  </a:cubicBezTo>
                  <a:cubicBezTo>
                    <a:pt x="25" y="134"/>
                    <a:pt x="25" y="134"/>
                    <a:pt x="25" y="134"/>
                  </a:cubicBezTo>
                  <a:cubicBezTo>
                    <a:pt x="24" y="135"/>
                    <a:pt x="23" y="136"/>
                    <a:pt x="21" y="136"/>
                  </a:cubicBezTo>
                  <a:cubicBezTo>
                    <a:pt x="19" y="136"/>
                    <a:pt x="18" y="136"/>
                    <a:pt x="17" y="135"/>
                  </a:cubicBezTo>
                  <a:cubicBezTo>
                    <a:pt x="2" y="125"/>
                    <a:pt x="2" y="125"/>
                    <a:pt x="2" y="125"/>
                  </a:cubicBezTo>
                  <a:cubicBezTo>
                    <a:pt x="1" y="124"/>
                    <a:pt x="0" y="123"/>
                    <a:pt x="0" y="121"/>
                  </a:cubicBezTo>
                  <a:cubicBezTo>
                    <a:pt x="0" y="120"/>
                    <a:pt x="0" y="118"/>
                    <a:pt x="1" y="117"/>
                  </a:cubicBezTo>
                  <a:cubicBezTo>
                    <a:pt x="12" y="102"/>
                    <a:pt x="12" y="102"/>
                    <a:pt x="12" y="102"/>
                  </a:cubicBezTo>
                  <a:cubicBezTo>
                    <a:pt x="13" y="101"/>
                    <a:pt x="14" y="100"/>
                    <a:pt x="15" y="100"/>
                  </a:cubicBezTo>
                  <a:cubicBezTo>
                    <a:pt x="17" y="100"/>
                    <a:pt x="18" y="100"/>
                    <a:pt x="19" y="101"/>
                  </a:cubicBezTo>
                  <a:cubicBezTo>
                    <a:pt x="34" y="111"/>
                    <a:pt x="34" y="111"/>
                    <a:pt x="34" y="111"/>
                  </a:cubicBezTo>
                  <a:moveTo>
                    <a:pt x="95" y="11"/>
                  </a:moveTo>
                  <a:cubicBezTo>
                    <a:pt x="100" y="15"/>
                    <a:pt x="105" y="19"/>
                    <a:pt x="109" y="24"/>
                  </a:cubicBezTo>
                  <a:cubicBezTo>
                    <a:pt x="113" y="29"/>
                    <a:pt x="116" y="34"/>
                    <a:pt x="118" y="40"/>
                  </a:cubicBezTo>
                  <a:cubicBezTo>
                    <a:pt x="119" y="45"/>
                    <a:pt x="120" y="51"/>
                    <a:pt x="119" y="57"/>
                  </a:cubicBezTo>
                  <a:cubicBezTo>
                    <a:pt x="119" y="63"/>
                    <a:pt x="117" y="69"/>
                    <a:pt x="113" y="74"/>
                  </a:cubicBezTo>
                  <a:cubicBezTo>
                    <a:pt x="109" y="79"/>
                    <a:pt x="106" y="82"/>
                    <a:pt x="102" y="84"/>
                  </a:cubicBezTo>
                  <a:cubicBezTo>
                    <a:pt x="98" y="87"/>
                    <a:pt x="95" y="88"/>
                    <a:pt x="90" y="89"/>
                  </a:cubicBezTo>
                  <a:cubicBezTo>
                    <a:pt x="86" y="91"/>
                    <a:pt x="82" y="91"/>
                    <a:pt x="78" y="92"/>
                  </a:cubicBezTo>
                  <a:cubicBezTo>
                    <a:pt x="74" y="92"/>
                    <a:pt x="70" y="92"/>
                    <a:pt x="66" y="93"/>
                  </a:cubicBezTo>
                  <a:cubicBezTo>
                    <a:pt x="63" y="93"/>
                    <a:pt x="59" y="94"/>
                    <a:pt x="56" y="94"/>
                  </a:cubicBezTo>
                  <a:cubicBezTo>
                    <a:pt x="53" y="95"/>
                    <a:pt x="50" y="97"/>
                    <a:pt x="48" y="99"/>
                  </a:cubicBezTo>
                  <a:cubicBezTo>
                    <a:pt x="47" y="100"/>
                    <a:pt x="46" y="101"/>
                    <a:pt x="44" y="101"/>
                  </a:cubicBezTo>
                  <a:cubicBezTo>
                    <a:pt x="43" y="102"/>
                    <a:pt x="41" y="101"/>
                    <a:pt x="40" y="100"/>
                  </a:cubicBezTo>
                  <a:cubicBezTo>
                    <a:pt x="27" y="91"/>
                    <a:pt x="27" y="91"/>
                    <a:pt x="27" y="91"/>
                  </a:cubicBezTo>
                  <a:cubicBezTo>
                    <a:pt x="26" y="90"/>
                    <a:pt x="25" y="89"/>
                    <a:pt x="25" y="88"/>
                  </a:cubicBezTo>
                  <a:cubicBezTo>
                    <a:pt x="25" y="86"/>
                    <a:pt x="25" y="85"/>
                    <a:pt x="26" y="84"/>
                  </a:cubicBezTo>
                  <a:cubicBezTo>
                    <a:pt x="29" y="79"/>
                    <a:pt x="33" y="76"/>
                    <a:pt x="37" y="74"/>
                  </a:cubicBezTo>
                  <a:cubicBezTo>
                    <a:pt x="41" y="72"/>
                    <a:pt x="45" y="70"/>
                    <a:pt x="49" y="69"/>
                  </a:cubicBezTo>
                  <a:cubicBezTo>
                    <a:pt x="53" y="68"/>
                    <a:pt x="58" y="68"/>
                    <a:pt x="62" y="67"/>
                  </a:cubicBezTo>
                  <a:cubicBezTo>
                    <a:pt x="66" y="67"/>
                    <a:pt x="70" y="67"/>
                    <a:pt x="73" y="66"/>
                  </a:cubicBezTo>
                  <a:cubicBezTo>
                    <a:pt x="77" y="66"/>
                    <a:pt x="80" y="65"/>
                    <a:pt x="83" y="65"/>
                  </a:cubicBezTo>
                  <a:cubicBezTo>
                    <a:pt x="86" y="64"/>
                    <a:pt x="88" y="62"/>
                    <a:pt x="90" y="60"/>
                  </a:cubicBezTo>
                  <a:cubicBezTo>
                    <a:pt x="93" y="55"/>
                    <a:pt x="94" y="51"/>
                    <a:pt x="92" y="45"/>
                  </a:cubicBezTo>
                  <a:cubicBezTo>
                    <a:pt x="90" y="40"/>
                    <a:pt x="87" y="35"/>
                    <a:pt x="81" y="31"/>
                  </a:cubicBezTo>
                  <a:cubicBezTo>
                    <a:pt x="71" y="24"/>
                    <a:pt x="61" y="24"/>
                    <a:pt x="50" y="30"/>
                  </a:cubicBezTo>
                  <a:cubicBezTo>
                    <a:pt x="48" y="31"/>
                    <a:pt x="47" y="32"/>
                    <a:pt x="46" y="32"/>
                  </a:cubicBezTo>
                  <a:cubicBezTo>
                    <a:pt x="45" y="32"/>
                    <a:pt x="43" y="32"/>
                    <a:pt x="42" y="31"/>
                  </a:cubicBezTo>
                  <a:cubicBezTo>
                    <a:pt x="28" y="21"/>
                    <a:pt x="28" y="21"/>
                    <a:pt x="28" y="21"/>
                  </a:cubicBezTo>
                  <a:cubicBezTo>
                    <a:pt x="27" y="20"/>
                    <a:pt x="27" y="19"/>
                    <a:pt x="26" y="18"/>
                  </a:cubicBezTo>
                  <a:cubicBezTo>
                    <a:pt x="26" y="17"/>
                    <a:pt x="27" y="16"/>
                    <a:pt x="27" y="15"/>
                  </a:cubicBezTo>
                  <a:cubicBezTo>
                    <a:pt x="30" y="11"/>
                    <a:pt x="34" y="8"/>
                    <a:pt x="39" y="5"/>
                  </a:cubicBezTo>
                  <a:cubicBezTo>
                    <a:pt x="45" y="3"/>
                    <a:pt x="50" y="1"/>
                    <a:pt x="57" y="1"/>
                  </a:cubicBezTo>
                  <a:cubicBezTo>
                    <a:pt x="63" y="0"/>
                    <a:pt x="69" y="1"/>
                    <a:pt x="76" y="2"/>
                  </a:cubicBezTo>
                  <a:cubicBezTo>
                    <a:pt x="83" y="4"/>
                    <a:pt x="89" y="7"/>
                    <a:pt x="95" y="11"/>
                  </a:cubicBezTo>
                </a:path>
              </a:pathLst>
            </a:custGeom>
            <a:solidFill>
              <a:srgbClr val="27DEBF"/>
            </a:solidFill>
            <a:ln>
              <a:noFill/>
            </a:ln>
          </p:spPr>
          <p:txBody>
            <a:bodyPr anchor="t" anchorCtr="0" bIns="45720" compatLnSpc="1" lIns="91440" numCol="1" rIns="91440" tIns="45720" vert="horz" wrap="square">
              <a:prstTxWarp prst="textNoShape"/>
            </a:bodyPr>
            <a:p>
              <a:endParaRPr lang="en-US"/>
            </a:p>
          </p:txBody>
        </p:sp>
        <p:sp>
          <p:nvSpPr>
            <p:cNvPr id="1048650" name="Freeform 62"/>
            <p:cNvSpPr/>
            <p:nvPr/>
          </p:nvSpPr>
          <p:spPr bwMode="auto">
            <a:xfrm>
              <a:off x="5266" y="2094"/>
              <a:ext cx="169" cy="180"/>
            </a:xfrm>
            <a:custGeom>
              <a:avLst/>
              <a:gdLst>
                <a:gd name="T0" fmla="*/ 37 w 95"/>
                <a:gd name="T1" fmla="*/ 0 h 101"/>
                <a:gd name="T2" fmla="*/ 32 w 95"/>
                <a:gd name="T3" fmla="*/ 1 h 101"/>
                <a:gd name="T4" fmla="*/ 14 w 95"/>
                <a:gd name="T5" fmla="*/ 5 h 101"/>
                <a:gd name="T6" fmla="*/ 2 w 95"/>
                <a:gd name="T7" fmla="*/ 15 h 101"/>
                <a:gd name="T8" fmla="*/ 1 w 95"/>
                <a:gd name="T9" fmla="*/ 17 h 101"/>
                <a:gd name="T10" fmla="*/ 1 w 95"/>
                <a:gd name="T11" fmla="*/ 18 h 101"/>
                <a:gd name="T12" fmla="*/ 3 w 95"/>
                <a:gd name="T13" fmla="*/ 21 h 101"/>
                <a:gd name="T14" fmla="*/ 17 w 95"/>
                <a:gd name="T15" fmla="*/ 31 h 101"/>
                <a:gd name="T16" fmla="*/ 20 w 95"/>
                <a:gd name="T17" fmla="*/ 32 h 101"/>
                <a:gd name="T18" fmla="*/ 21 w 95"/>
                <a:gd name="T19" fmla="*/ 32 h 101"/>
                <a:gd name="T20" fmla="*/ 25 w 95"/>
                <a:gd name="T21" fmla="*/ 30 h 101"/>
                <a:gd name="T22" fmla="*/ 40 w 95"/>
                <a:gd name="T23" fmla="*/ 26 h 101"/>
                <a:gd name="T24" fmla="*/ 56 w 95"/>
                <a:gd name="T25" fmla="*/ 31 h 101"/>
                <a:gd name="T26" fmla="*/ 67 w 95"/>
                <a:gd name="T27" fmla="*/ 45 h 101"/>
                <a:gd name="T28" fmla="*/ 68 w 95"/>
                <a:gd name="T29" fmla="*/ 51 h 101"/>
                <a:gd name="T30" fmla="*/ 65 w 95"/>
                <a:gd name="T31" fmla="*/ 60 h 101"/>
                <a:gd name="T32" fmla="*/ 58 w 95"/>
                <a:gd name="T33" fmla="*/ 65 h 101"/>
                <a:gd name="T34" fmla="*/ 48 w 95"/>
                <a:gd name="T35" fmla="*/ 66 h 101"/>
                <a:gd name="T36" fmla="*/ 37 w 95"/>
                <a:gd name="T37" fmla="*/ 67 h 101"/>
                <a:gd name="T38" fmla="*/ 24 w 95"/>
                <a:gd name="T39" fmla="*/ 69 h 101"/>
                <a:gd name="T40" fmla="*/ 12 w 95"/>
                <a:gd name="T41" fmla="*/ 74 h 101"/>
                <a:gd name="T42" fmla="*/ 1 w 95"/>
                <a:gd name="T43" fmla="*/ 84 h 101"/>
                <a:gd name="T44" fmla="*/ 0 w 95"/>
                <a:gd name="T45" fmla="*/ 87 h 101"/>
                <a:gd name="T46" fmla="*/ 0 w 95"/>
                <a:gd name="T47" fmla="*/ 88 h 101"/>
                <a:gd name="T48" fmla="*/ 2 w 95"/>
                <a:gd name="T49" fmla="*/ 91 h 101"/>
                <a:gd name="T50" fmla="*/ 15 w 95"/>
                <a:gd name="T51" fmla="*/ 100 h 101"/>
                <a:gd name="T52" fmla="*/ 18 w 95"/>
                <a:gd name="T53" fmla="*/ 101 h 101"/>
                <a:gd name="T54" fmla="*/ 19 w 95"/>
                <a:gd name="T55" fmla="*/ 101 h 101"/>
                <a:gd name="T56" fmla="*/ 23 w 95"/>
                <a:gd name="T57" fmla="*/ 99 h 101"/>
                <a:gd name="T58" fmla="*/ 31 w 95"/>
                <a:gd name="T59" fmla="*/ 94 h 101"/>
                <a:gd name="T60" fmla="*/ 41 w 95"/>
                <a:gd name="T61" fmla="*/ 93 h 101"/>
                <a:gd name="T62" fmla="*/ 53 w 95"/>
                <a:gd name="T63" fmla="*/ 92 h 101"/>
                <a:gd name="T64" fmla="*/ 65 w 95"/>
                <a:gd name="T65" fmla="*/ 89 h 101"/>
                <a:gd name="T66" fmla="*/ 77 w 95"/>
                <a:gd name="T67" fmla="*/ 84 h 101"/>
                <a:gd name="T68" fmla="*/ 88 w 95"/>
                <a:gd name="T69" fmla="*/ 74 h 101"/>
                <a:gd name="T70" fmla="*/ 94 w 95"/>
                <a:gd name="T71" fmla="*/ 57 h 101"/>
                <a:gd name="T72" fmla="*/ 95 w 95"/>
                <a:gd name="T73" fmla="*/ 53 h 101"/>
                <a:gd name="T74" fmla="*/ 93 w 95"/>
                <a:gd name="T75" fmla="*/ 40 h 101"/>
                <a:gd name="T76" fmla="*/ 84 w 95"/>
                <a:gd name="T77" fmla="*/ 24 h 101"/>
                <a:gd name="T78" fmla="*/ 70 w 95"/>
                <a:gd name="T79" fmla="*/ 11 h 101"/>
                <a:gd name="T80" fmla="*/ 51 w 95"/>
                <a:gd name="T81" fmla="*/ 2 h 101"/>
                <a:gd name="T82" fmla="*/ 37 w 95"/>
                <a:gd name="T83" fmla="*/ 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95" h="101">
                  <a:moveTo>
                    <a:pt x="37" y="0"/>
                  </a:moveTo>
                  <a:cubicBezTo>
                    <a:pt x="35" y="0"/>
                    <a:pt x="33" y="0"/>
                    <a:pt x="32" y="1"/>
                  </a:cubicBezTo>
                  <a:cubicBezTo>
                    <a:pt x="25" y="1"/>
                    <a:pt x="20" y="3"/>
                    <a:pt x="14" y="5"/>
                  </a:cubicBezTo>
                  <a:cubicBezTo>
                    <a:pt x="9" y="8"/>
                    <a:pt x="5" y="11"/>
                    <a:pt x="2" y="15"/>
                  </a:cubicBezTo>
                  <a:cubicBezTo>
                    <a:pt x="2" y="15"/>
                    <a:pt x="1" y="16"/>
                    <a:pt x="1" y="17"/>
                  </a:cubicBezTo>
                  <a:cubicBezTo>
                    <a:pt x="1" y="17"/>
                    <a:pt x="1" y="18"/>
                    <a:pt x="1" y="18"/>
                  </a:cubicBezTo>
                  <a:cubicBezTo>
                    <a:pt x="2" y="19"/>
                    <a:pt x="2" y="20"/>
                    <a:pt x="3" y="21"/>
                  </a:cubicBezTo>
                  <a:cubicBezTo>
                    <a:pt x="17" y="31"/>
                    <a:pt x="17" y="31"/>
                    <a:pt x="17" y="31"/>
                  </a:cubicBezTo>
                  <a:cubicBezTo>
                    <a:pt x="18" y="31"/>
                    <a:pt x="19" y="32"/>
                    <a:pt x="20" y="32"/>
                  </a:cubicBezTo>
                  <a:cubicBezTo>
                    <a:pt x="20" y="32"/>
                    <a:pt x="21" y="32"/>
                    <a:pt x="21" y="32"/>
                  </a:cubicBezTo>
                  <a:cubicBezTo>
                    <a:pt x="22" y="32"/>
                    <a:pt x="23" y="31"/>
                    <a:pt x="25" y="30"/>
                  </a:cubicBezTo>
                  <a:cubicBezTo>
                    <a:pt x="30" y="27"/>
                    <a:pt x="35" y="26"/>
                    <a:pt x="40" y="26"/>
                  </a:cubicBezTo>
                  <a:cubicBezTo>
                    <a:pt x="46" y="26"/>
                    <a:pt x="51" y="27"/>
                    <a:pt x="56" y="31"/>
                  </a:cubicBezTo>
                  <a:cubicBezTo>
                    <a:pt x="62" y="35"/>
                    <a:pt x="65" y="40"/>
                    <a:pt x="67" y="45"/>
                  </a:cubicBezTo>
                  <a:cubicBezTo>
                    <a:pt x="68" y="47"/>
                    <a:pt x="68" y="49"/>
                    <a:pt x="68" y="51"/>
                  </a:cubicBezTo>
                  <a:cubicBezTo>
                    <a:pt x="68" y="54"/>
                    <a:pt x="67" y="57"/>
                    <a:pt x="65" y="60"/>
                  </a:cubicBezTo>
                  <a:cubicBezTo>
                    <a:pt x="63" y="62"/>
                    <a:pt x="61" y="64"/>
                    <a:pt x="58" y="65"/>
                  </a:cubicBezTo>
                  <a:cubicBezTo>
                    <a:pt x="55" y="65"/>
                    <a:pt x="52" y="66"/>
                    <a:pt x="48" y="66"/>
                  </a:cubicBezTo>
                  <a:cubicBezTo>
                    <a:pt x="45" y="67"/>
                    <a:pt x="41" y="67"/>
                    <a:pt x="37" y="67"/>
                  </a:cubicBezTo>
                  <a:cubicBezTo>
                    <a:pt x="33" y="68"/>
                    <a:pt x="28" y="68"/>
                    <a:pt x="24" y="69"/>
                  </a:cubicBezTo>
                  <a:cubicBezTo>
                    <a:pt x="20" y="70"/>
                    <a:pt x="16" y="72"/>
                    <a:pt x="12" y="74"/>
                  </a:cubicBezTo>
                  <a:cubicBezTo>
                    <a:pt x="8" y="76"/>
                    <a:pt x="4" y="79"/>
                    <a:pt x="1" y="84"/>
                  </a:cubicBezTo>
                  <a:cubicBezTo>
                    <a:pt x="0" y="84"/>
                    <a:pt x="0" y="85"/>
                    <a:pt x="0" y="87"/>
                  </a:cubicBezTo>
                  <a:cubicBezTo>
                    <a:pt x="0" y="87"/>
                    <a:pt x="0" y="87"/>
                    <a:pt x="0" y="88"/>
                  </a:cubicBezTo>
                  <a:cubicBezTo>
                    <a:pt x="0" y="89"/>
                    <a:pt x="1" y="90"/>
                    <a:pt x="2" y="91"/>
                  </a:cubicBezTo>
                  <a:cubicBezTo>
                    <a:pt x="15" y="100"/>
                    <a:pt x="15" y="100"/>
                    <a:pt x="15" y="100"/>
                  </a:cubicBezTo>
                  <a:cubicBezTo>
                    <a:pt x="16" y="101"/>
                    <a:pt x="17" y="101"/>
                    <a:pt x="18" y="101"/>
                  </a:cubicBezTo>
                  <a:cubicBezTo>
                    <a:pt x="18" y="101"/>
                    <a:pt x="19" y="101"/>
                    <a:pt x="19" y="101"/>
                  </a:cubicBezTo>
                  <a:cubicBezTo>
                    <a:pt x="21" y="101"/>
                    <a:pt x="22" y="100"/>
                    <a:pt x="23" y="99"/>
                  </a:cubicBezTo>
                  <a:cubicBezTo>
                    <a:pt x="25" y="97"/>
                    <a:pt x="28" y="95"/>
                    <a:pt x="31" y="94"/>
                  </a:cubicBezTo>
                  <a:cubicBezTo>
                    <a:pt x="34" y="94"/>
                    <a:pt x="38" y="93"/>
                    <a:pt x="41" y="93"/>
                  </a:cubicBezTo>
                  <a:cubicBezTo>
                    <a:pt x="45" y="92"/>
                    <a:pt x="49" y="92"/>
                    <a:pt x="53" y="92"/>
                  </a:cubicBezTo>
                  <a:cubicBezTo>
                    <a:pt x="57" y="91"/>
                    <a:pt x="61" y="91"/>
                    <a:pt x="65" y="89"/>
                  </a:cubicBezTo>
                  <a:cubicBezTo>
                    <a:pt x="70" y="88"/>
                    <a:pt x="73" y="87"/>
                    <a:pt x="77" y="84"/>
                  </a:cubicBezTo>
                  <a:cubicBezTo>
                    <a:pt x="81" y="82"/>
                    <a:pt x="84" y="79"/>
                    <a:pt x="88" y="74"/>
                  </a:cubicBezTo>
                  <a:cubicBezTo>
                    <a:pt x="92" y="69"/>
                    <a:pt x="94" y="63"/>
                    <a:pt x="94" y="57"/>
                  </a:cubicBezTo>
                  <a:cubicBezTo>
                    <a:pt x="95" y="56"/>
                    <a:pt x="95" y="54"/>
                    <a:pt x="95" y="53"/>
                  </a:cubicBezTo>
                  <a:cubicBezTo>
                    <a:pt x="95" y="48"/>
                    <a:pt x="94" y="44"/>
                    <a:pt x="93" y="40"/>
                  </a:cubicBezTo>
                  <a:cubicBezTo>
                    <a:pt x="91" y="34"/>
                    <a:pt x="88" y="29"/>
                    <a:pt x="84" y="24"/>
                  </a:cubicBezTo>
                  <a:cubicBezTo>
                    <a:pt x="80" y="19"/>
                    <a:pt x="75" y="15"/>
                    <a:pt x="70" y="11"/>
                  </a:cubicBezTo>
                  <a:cubicBezTo>
                    <a:pt x="64" y="7"/>
                    <a:pt x="58" y="4"/>
                    <a:pt x="51" y="2"/>
                  </a:cubicBezTo>
                  <a:cubicBezTo>
                    <a:pt x="46" y="1"/>
                    <a:pt x="41" y="0"/>
                    <a:pt x="37" y="0"/>
                  </a:cubicBezTo>
                </a:path>
              </a:pathLst>
            </a:custGeom>
            <a:solidFill>
              <a:srgbClr val="FC7878"/>
            </a:solidFill>
            <a:ln>
              <a:noFill/>
            </a:ln>
          </p:spPr>
          <p:txBody>
            <a:bodyPr anchor="t" anchorCtr="0" bIns="45720" compatLnSpc="1" lIns="91440" numCol="1" rIns="91440" tIns="45720" vert="horz" wrap="square">
              <a:prstTxWarp prst="textNoShape"/>
            </a:bodyPr>
            <a:p>
              <a:endParaRPr lang="en-US"/>
            </a:p>
          </p:txBody>
        </p:sp>
        <p:sp>
          <p:nvSpPr>
            <p:cNvPr id="1048651" name="Freeform 63"/>
            <p:cNvSpPr/>
            <p:nvPr/>
          </p:nvSpPr>
          <p:spPr bwMode="auto">
            <a:xfrm>
              <a:off x="5221" y="2273"/>
              <a:ext cx="65" cy="64"/>
            </a:xfrm>
            <a:custGeom>
              <a:avLst/>
              <a:gdLst>
                <a:gd name="T0" fmla="*/ 16 w 36"/>
                <a:gd name="T1" fmla="*/ 0 h 36"/>
                <a:gd name="T2" fmla="*/ 15 w 36"/>
                <a:gd name="T3" fmla="*/ 0 h 36"/>
                <a:gd name="T4" fmla="*/ 12 w 36"/>
                <a:gd name="T5" fmla="*/ 2 h 36"/>
                <a:gd name="T6" fmla="*/ 1 w 36"/>
                <a:gd name="T7" fmla="*/ 17 h 36"/>
                <a:gd name="T8" fmla="*/ 0 w 36"/>
                <a:gd name="T9" fmla="*/ 20 h 36"/>
                <a:gd name="T10" fmla="*/ 0 w 36"/>
                <a:gd name="T11" fmla="*/ 21 h 36"/>
                <a:gd name="T12" fmla="*/ 2 w 36"/>
                <a:gd name="T13" fmla="*/ 25 h 36"/>
                <a:gd name="T14" fmla="*/ 17 w 36"/>
                <a:gd name="T15" fmla="*/ 35 h 36"/>
                <a:gd name="T16" fmla="*/ 20 w 36"/>
                <a:gd name="T17" fmla="*/ 36 h 36"/>
                <a:gd name="T18" fmla="*/ 21 w 36"/>
                <a:gd name="T19" fmla="*/ 36 h 36"/>
                <a:gd name="T20" fmla="*/ 25 w 36"/>
                <a:gd name="T21" fmla="*/ 34 h 36"/>
                <a:gd name="T22" fmla="*/ 35 w 36"/>
                <a:gd name="T23" fmla="*/ 19 h 36"/>
                <a:gd name="T24" fmla="*/ 36 w 36"/>
                <a:gd name="T25" fmla="*/ 16 h 36"/>
                <a:gd name="T26" fmla="*/ 36 w 36"/>
                <a:gd name="T27" fmla="*/ 15 h 36"/>
                <a:gd name="T28" fmla="*/ 34 w 36"/>
                <a:gd name="T29" fmla="*/ 11 h 36"/>
                <a:gd name="T30" fmla="*/ 19 w 36"/>
                <a:gd name="T31" fmla="*/ 1 h 36"/>
                <a:gd name="T32" fmla="*/ 16 w 36"/>
                <a:gd name="T33" fmla="*/ 0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6" h="36">
                  <a:moveTo>
                    <a:pt x="16" y="0"/>
                  </a:moveTo>
                  <a:cubicBezTo>
                    <a:pt x="16" y="0"/>
                    <a:pt x="16" y="0"/>
                    <a:pt x="15" y="0"/>
                  </a:cubicBezTo>
                  <a:cubicBezTo>
                    <a:pt x="14" y="0"/>
                    <a:pt x="13" y="1"/>
                    <a:pt x="12" y="2"/>
                  </a:cubicBezTo>
                  <a:cubicBezTo>
                    <a:pt x="1" y="17"/>
                    <a:pt x="1" y="17"/>
                    <a:pt x="1" y="17"/>
                  </a:cubicBezTo>
                  <a:cubicBezTo>
                    <a:pt x="0" y="18"/>
                    <a:pt x="0" y="19"/>
                    <a:pt x="0" y="20"/>
                  </a:cubicBezTo>
                  <a:cubicBezTo>
                    <a:pt x="0" y="20"/>
                    <a:pt x="0" y="21"/>
                    <a:pt x="0" y="21"/>
                  </a:cubicBezTo>
                  <a:cubicBezTo>
                    <a:pt x="0" y="23"/>
                    <a:pt x="1" y="24"/>
                    <a:pt x="2" y="25"/>
                  </a:cubicBezTo>
                  <a:cubicBezTo>
                    <a:pt x="17" y="35"/>
                    <a:pt x="17" y="35"/>
                    <a:pt x="17" y="35"/>
                  </a:cubicBezTo>
                  <a:cubicBezTo>
                    <a:pt x="18" y="36"/>
                    <a:pt x="19" y="36"/>
                    <a:pt x="20" y="36"/>
                  </a:cubicBezTo>
                  <a:cubicBezTo>
                    <a:pt x="20" y="36"/>
                    <a:pt x="21" y="36"/>
                    <a:pt x="21" y="36"/>
                  </a:cubicBezTo>
                  <a:cubicBezTo>
                    <a:pt x="23" y="36"/>
                    <a:pt x="24" y="35"/>
                    <a:pt x="25" y="34"/>
                  </a:cubicBezTo>
                  <a:cubicBezTo>
                    <a:pt x="35" y="19"/>
                    <a:pt x="35" y="19"/>
                    <a:pt x="35" y="19"/>
                  </a:cubicBezTo>
                  <a:cubicBezTo>
                    <a:pt x="36" y="18"/>
                    <a:pt x="36" y="17"/>
                    <a:pt x="36" y="16"/>
                  </a:cubicBezTo>
                  <a:cubicBezTo>
                    <a:pt x="36" y="15"/>
                    <a:pt x="36" y="15"/>
                    <a:pt x="36" y="15"/>
                  </a:cubicBezTo>
                  <a:cubicBezTo>
                    <a:pt x="36" y="13"/>
                    <a:pt x="35" y="12"/>
                    <a:pt x="34" y="11"/>
                  </a:cubicBezTo>
                  <a:cubicBezTo>
                    <a:pt x="19" y="1"/>
                    <a:pt x="19" y="1"/>
                    <a:pt x="19" y="1"/>
                  </a:cubicBezTo>
                  <a:cubicBezTo>
                    <a:pt x="18" y="0"/>
                    <a:pt x="17" y="0"/>
                    <a:pt x="16" y="0"/>
                  </a:cubicBezTo>
                </a:path>
              </a:pathLst>
            </a:custGeom>
            <a:solidFill>
              <a:srgbClr val="FC7878"/>
            </a:solidFill>
            <a:ln>
              <a:noFill/>
            </a:ln>
          </p:spPr>
          <p:txBody>
            <a:bodyPr anchor="t" anchorCtr="0" bIns="45720" compatLnSpc="1" lIns="91440" numCol="1" rIns="91440" tIns="45720" vert="horz" wrap="square">
              <a:prstTxWarp prst="textNoShape"/>
            </a:bodyPr>
            <a:p>
              <a:endParaRPr lang="en-US"/>
            </a:p>
          </p:txBody>
        </p:sp>
        <p:sp>
          <p:nvSpPr>
            <p:cNvPr id="1048652" name="Freeform 64"/>
            <p:cNvSpPr/>
            <p:nvPr/>
          </p:nvSpPr>
          <p:spPr bwMode="auto">
            <a:xfrm>
              <a:off x="2896" y="3475"/>
              <a:ext cx="182" cy="353"/>
            </a:xfrm>
            <a:custGeom>
              <a:avLst/>
              <a:gdLst>
                <a:gd name="T0" fmla="*/ 49 w 102"/>
                <a:gd name="T1" fmla="*/ 129 h 198"/>
                <a:gd name="T2" fmla="*/ 57 w 102"/>
                <a:gd name="T3" fmla="*/ 0 h 198"/>
                <a:gd name="T4" fmla="*/ 0 w 102"/>
                <a:gd name="T5" fmla="*/ 41 h 198"/>
                <a:gd name="T6" fmla="*/ 14 w 102"/>
                <a:gd name="T7" fmla="*/ 139 h 198"/>
                <a:gd name="T8" fmla="*/ 14 w 102"/>
                <a:gd name="T9" fmla="*/ 142 h 198"/>
                <a:gd name="T10" fmla="*/ 42 w 102"/>
                <a:gd name="T11" fmla="*/ 172 h 198"/>
                <a:gd name="T12" fmla="*/ 74 w 102"/>
                <a:gd name="T13" fmla="*/ 193 h 198"/>
                <a:gd name="T14" fmla="*/ 102 w 102"/>
                <a:gd name="T15" fmla="*/ 192 h 198"/>
                <a:gd name="T16" fmla="*/ 55 w 102"/>
                <a:gd name="T17" fmla="*/ 152 h 198"/>
                <a:gd name="T18" fmla="*/ 49 w 102"/>
                <a:gd name="T19" fmla="*/ 129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2" h="198">
                  <a:moveTo>
                    <a:pt x="49" y="129"/>
                  </a:moveTo>
                  <a:cubicBezTo>
                    <a:pt x="49" y="117"/>
                    <a:pt x="57" y="0"/>
                    <a:pt x="57" y="0"/>
                  </a:cubicBezTo>
                  <a:cubicBezTo>
                    <a:pt x="0" y="41"/>
                    <a:pt x="0" y="41"/>
                    <a:pt x="0" y="41"/>
                  </a:cubicBezTo>
                  <a:cubicBezTo>
                    <a:pt x="12" y="111"/>
                    <a:pt x="14" y="128"/>
                    <a:pt x="14" y="139"/>
                  </a:cubicBezTo>
                  <a:cubicBezTo>
                    <a:pt x="14" y="139"/>
                    <a:pt x="14" y="140"/>
                    <a:pt x="14" y="142"/>
                  </a:cubicBezTo>
                  <a:cubicBezTo>
                    <a:pt x="14" y="156"/>
                    <a:pt x="30" y="163"/>
                    <a:pt x="42" y="172"/>
                  </a:cubicBezTo>
                  <a:cubicBezTo>
                    <a:pt x="46" y="176"/>
                    <a:pt x="60" y="186"/>
                    <a:pt x="74" y="193"/>
                  </a:cubicBezTo>
                  <a:cubicBezTo>
                    <a:pt x="83" y="198"/>
                    <a:pt x="100" y="198"/>
                    <a:pt x="102" y="192"/>
                  </a:cubicBezTo>
                  <a:cubicBezTo>
                    <a:pt x="88" y="181"/>
                    <a:pt x="67" y="165"/>
                    <a:pt x="55" y="152"/>
                  </a:cubicBezTo>
                  <a:cubicBezTo>
                    <a:pt x="50" y="146"/>
                    <a:pt x="49" y="141"/>
                    <a:pt x="49" y="129"/>
                  </a:cubicBezTo>
                  <a:close/>
                </a:path>
              </a:pathLst>
            </a:custGeom>
            <a:solidFill>
              <a:srgbClr val="FFA8A7"/>
            </a:solidFill>
            <a:ln>
              <a:noFill/>
            </a:ln>
          </p:spPr>
          <p:txBody>
            <a:bodyPr anchor="t" anchorCtr="0" bIns="45720" compatLnSpc="1" lIns="91440" numCol="1" rIns="91440" tIns="45720" vert="horz" wrap="square">
              <a:prstTxWarp prst="textNoShape"/>
            </a:bodyPr>
            <a:p>
              <a:endParaRPr lang="en-US"/>
            </a:p>
          </p:txBody>
        </p:sp>
        <p:sp>
          <p:nvSpPr>
            <p:cNvPr id="1048653" name="Freeform 65"/>
            <p:cNvSpPr/>
            <p:nvPr/>
          </p:nvSpPr>
          <p:spPr bwMode="auto">
            <a:xfrm>
              <a:off x="2908" y="3789"/>
              <a:ext cx="218" cy="94"/>
            </a:xfrm>
            <a:custGeom>
              <a:avLst/>
              <a:gdLst>
                <a:gd name="T0" fmla="*/ 120 w 122"/>
                <a:gd name="T1" fmla="*/ 31 h 53"/>
                <a:gd name="T2" fmla="*/ 118 w 122"/>
                <a:gd name="T3" fmla="*/ 42 h 53"/>
                <a:gd name="T4" fmla="*/ 81 w 122"/>
                <a:gd name="T5" fmla="*/ 51 h 53"/>
                <a:gd name="T6" fmla="*/ 46 w 122"/>
                <a:gd name="T7" fmla="*/ 37 h 53"/>
                <a:gd name="T8" fmla="*/ 21 w 122"/>
                <a:gd name="T9" fmla="*/ 20 h 53"/>
                <a:gd name="T10" fmla="*/ 2 w 122"/>
                <a:gd name="T11" fmla="*/ 13 h 53"/>
                <a:gd name="T12" fmla="*/ 0 w 122"/>
                <a:gd name="T13" fmla="*/ 0 h 53"/>
                <a:gd name="T14" fmla="*/ 120 w 122"/>
                <a:gd name="T15" fmla="*/ 31 h 5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2" h="53">
                  <a:moveTo>
                    <a:pt x="120" y="31"/>
                  </a:moveTo>
                  <a:cubicBezTo>
                    <a:pt x="121" y="31"/>
                    <a:pt x="122" y="38"/>
                    <a:pt x="118" y="42"/>
                  </a:cubicBezTo>
                  <a:cubicBezTo>
                    <a:pt x="113" y="46"/>
                    <a:pt x="100" y="53"/>
                    <a:pt x="81" y="51"/>
                  </a:cubicBezTo>
                  <a:cubicBezTo>
                    <a:pt x="63" y="48"/>
                    <a:pt x="53" y="43"/>
                    <a:pt x="46" y="37"/>
                  </a:cubicBezTo>
                  <a:cubicBezTo>
                    <a:pt x="39" y="31"/>
                    <a:pt x="29" y="22"/>
                    <a:pt x="21" y="20"/>
                  </a:cubicBezTo>
                  <a:cubicBezTo>
                    <a:pt x="13" y="19"/>
                    <a:pt x="5" y="15"/>
                    <a:pt x="2" y="13"/>
                  </a:cubicBezTo>
                  <a:cubicBezTo>
                    <a:pt x="0" y="11"/>
                    <a:pt x="0" y="0"/>
                    <a:pt x="0" y="0"/>
                  </a:cubicBezTo>
                  <a:lnTo>
                    <a:pt x="120" y="31"/>
                  </a:lnTo>
                  <a:close/>
                </a:path>
              </a:pathLst>
            </a:custGeom>
            <a:solidFill>
              <a:srgbClr val="263238"/>
            </a:solidFill>
            <a:ln>
              <a:noFill/>
            </a:ln>
          </p:spPr>
          <p:txBody>
            <a:bodyPr anchor="t" anchorCtr="0" bIns="45720" compatLnSpc="1" lIns="91440" numCol="1" rIns="91440" tIns="45720" vert="horz" wrap="square">
              <a:prstTxWarp prst="textNoShape"/>
            </a:bodyPr>
            <a:p>
              <a:endParaRPr lang="en-US"/>
            </a:p>
          </p:txBody>
        </p:sp>
        <p:sp>
          <p:nvSpPr>
            <p:cNvPr id="1048654" name="Freeform 66"/>
            <p:cNvSpPr/>
            <p:nvPr/>
          </p:nvSpPr>
          <p:spPr bwMode="auto">
            <a:xfrm>
              <a:off x="2906" y="3718"/>
              <a:ext cx="223" cy="153"/>
            </a:xfrm>
            <a:custGeom>
              <a:avLst/>
              <a:gdLst>
                <a:gd name="T0" fmla="*/ 8 w 125"/>
                <a:gd name="T1" fmla="*/ 0 h 86"/>
                <a:gd name="T2" fmla="*/ 6 w 125"/>
                <a:gd name="T3" fmla="*/ 2 h 86"/>
                <a:gd name="T4" fmla="*/ 3 w 125"/>
                <a:gd name="T5" fmla="*/ 18 h 86"/>
                <a:gd name="T6" fmla="*/ 1 w 125"/>
                <a:gd name="T7" fmla="*/ 44 h 86"/>
                <a:gd name="T8" fmla="*/ 23 w 125"/>
                <a:gd name="T9" fmla="*/ 56 h 86"/>
                <a:gd name="T10" fmla="*/ 49 w 125"/>
                <a:gd name="T11" fmla="*/ 72 h 86"/>
                <a:gd name="T12" fmla="*/ 87 w 125"/>
                <a:gd name="T13" fmla="*/ 86 h 86"/>
                <a:gd name="T14" fmla="*/ 120 w 125"/>
                <a:gd name="T15" fmla="*/ 75 h 86"/>
                <a:gd name="T16" fmla="*/ 100 w 125"/>
                <a:gd name="T17" fmla="*/ 53 h 86"/>
                <a:gd name="T18" fmla="*/ 78 w 125"/>
                <a:gd name="T19" fmla="*/ 40 h 86"/>
                <a:gd name="T20" fmla="*/ 47 w 125"/>
                <a:gd name="T21" fmla="*/ 7 h 86"/>
                <a:gd name="T22" fmla="*/ 44 w 125"/>
                <a:gd name="T23" fmla="*/ 2 h 86"/>
                <a:gd name="T24" fmla="*/ 40 w 125"/>
                <a:gd name="T25" fmla="*/ 2 h 86"/>
                <a:gd name="T26" fmla="*/ 30 w 125"/>
                <a:gd name="T27" fmla="*/ 5 h 86"/>
                <a:gd name="T28" fmla="*/ 23 w 125"/>
                <a:gd name="T29" fmla="*/ 11 h 86"/>
                <a:gd name="T30" fmla="*/ 24 w 125"/>
                <a:gd name="T31" fmla="*/ 15 h 86"/>
                <a:gd name="T32" fmla="*/ 24 w 125"/>
                <a:gd name="T33" fmla="*/ 17 h 86"/>
                <a:gd name="T34" fmla="*/ 22 w 125"/>
                <a:gd name="T35" fmla="*/ 17 h 86"/>
                <a:gd name="T36" fmla="*/ 16 w 125"/>
                <a:gd name="T37" fmla="*/ 10 h 86"/>
                <a:gd name="T38" fmla="*/ 13 w 125"/>
                <a:gd name="T39" fmla="*/ 7 h 86"/>
                <a:gd name="T40" fmla="*/ 9 w 125"/>
                <a:gd name="T41" fmla="*/ 4 h 86"/>
                <a:gd name="T42" fmla="*/ 8 w 125"/>
                <a:gd name="T43" fmla="*/ 0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25" h="86">
                  <a:moveTo>
                    <a:pt x="8" y="0"/>
                  </a:moveTo>
                  <a:cubicBezTo>
                    <a:pt x="8" y="0"/>
                    <a:pt x="6" y="0"/>
                    <a:pt x="6" y="2"/>
                  </a:cubicBezTo>
                  <a:cubicBezTo>
                    <a:pt x="5" y="5"/>
                    <a:pt x="4" y="14"/>
                    <a:pt x="3" y="18"/>
                  </a:cubicBezTo>
                  <a:cubicBezTo>
                    <a:pt x="2" y="25"/>
                    <a:pt x="0" y="38"/>
                    <a:pt x="1" y="44"/>
                  </a:cubicBezTo>
                  <a:cubicBezTo>
                    <a:pt x="2" y="49"/>
                    <a:pt x="15" y="53"/>
                    <a:pt x="23" y="56"/>
                  </a:cubicBezTo>
                  <a:cubicBezTo>
                    <a:pt x="31" y="59"/>
                    <a:pt x="40" y="65"/>
                    <a:pt x="49" y="72"/>
                  </a:cubicBezTo>
                  <a:cubicBezTo>
                    <a:pt x="57" y="79"/>
                    <a:pt x="75" y="86"/>
                    <a:pt x="87" y="86"/>
                  </a:cubicBezTo>
                  <a:cubicBezTo>
                    <a:pt x="101" y="86"/>
                    <a:pt x="117" y="82"/>
                    <a:pt x="120" y="75"/>
                  </a:cubicBezTo>
                  <a:cubicBezTo>
                    <a:pt x="125" y="67"/>
                    <a:pt x="121" y="63"/>
                    <a:pt x="100" y="53"/>
                  </a:cubicBezTo>
                  <a:cubicBezTo>
                    <a:pt x="97" y="51"/>
                    <a:pt x="83" y="43"/>
                    <a:pt x="78" y="40"/>
                  </a:cubicBezTo>
                  <a:cubicBezTo>
                    <a:pt x="65" y="32"/>
                    <a:pt x="53" y="21"/>
                    <a:pt x="47" y="7"/>
                  </a:cubicBezTo>
                  <a:cubicBezTo>
                    <a:pt x="46" y="5"/>
                    <a:pt x="45" y="3"/>
                    <a:pt x="44" y="2"/>
                  </a:cubicBezTo>
                  <a:cubicBezTo>
                    <a:pt x="43" y="2"/>
                    <a:pt x="41" y="2"/>
                    <a:pt x="40" y="2"/>
                  </a:cubicBezTo>
                  <a:cubicBezTo>
                    <a:pt x="36" y="2"/>
                    <a:pt x="33" y="3"/>
                    <a:pt x="30" y="5"/>
                  </a:cubicBezTo>
                  <a:cubicBezTo>
                    <a:pt x="27" y="6"/>
                    <a:pt x="23" y="8"/>
                    <a:pt x="23" y="11"/>
                  </a:cubicBezTo>
                  <a:cubicBezTo>
                    <a:pt x="23" y="13"/>
                    <a:pt x="24" y="14"/>
                    <a:pt x="24" y="15"/>
                  </a:cubicBezTo>
                  <a:cubicBezTo>
                    <a:pt x="24" y="16"/>
                    <a:pt x="24" y="17"/>
                    <a:pt x="24" y="17"/>
                  </a:cubicBezTo>
                  <a:cubicBezTo>
                    <a:pt x="23" y="18"/>
                    <a:pt x="22" y="17"/>
                    <a:pt x="22" y="17"/>
                  </a:cubicBezTo>
                  <a:cubicBezTo>
                    <a:pt x="20" y="15"/>
                    <a:pt x="18" y="12"/>
                    <a:pt x="16" y="10"/>
                  </a:cubicBezTo>
                  <a:cubicBezTo>
                    <a:pt x="15" y="9"/>
                    <a:pt x="14" y="8"/>
                    <a:pt x="13" y="7"/>
                  </a:cubicBezTo>
                  <a:cubicBezTo>
                    <a:pt x="12" y="6"/>
                    <a:pt x="10" y="5"/>
                    <a:pt x="9" y="4"/>
                  </a:cubicBezTo>
                  <a:cubicBezTo>
                    <a:pt x="8" y="3"/>
                    <a:pt x="8" y="1"/>
                    <a:pt x="8" y="0"/>
                  </a:cubicBezTo>
                  <a:close/>
                </a:path>
              </a:pathLst>
            </a:custGeom>
            <a:solidFill>
              <a:srgbClr val="455A64"/>
            </a:solidFill>
            <a:ln>
              <a:noFill/>
            </a:ln>
          </p:spPr>
          <p:txBody>
            <a:bodyPr anchor="t" anchorCtr="0" bIns="45720" compatLnSpc="1" lIns="91440" numCol="1" rIns="91440" tIns="45720" vert="horz" wrap="square">
              <a:prstTxWarp prst="textNoShape"/>
            </a:bodyPr>
            <a:p>
              <a:endParaRPr lang="en-US"/>
            </a:p>
          </p:txBody>
        </p:sp>
        <p:sp>
          <p:nvSpPr>
            <p:cNvPr id="1048655" name="Freeform 67"/>
            <p:cNvSpPr/>
            <p:nvPr/>
          </p:nvSpPr>
          <p:spPr bwMode="auto">
            <a:xfrm>
              <a:off x="2972" y="3809"/>
              <a:ext cx="157" cy="64"/>
            </a:xfrm>
            <a:custGeom>
              <a:avLst/>
              <a:gdLst>
                <a:gd name="T0" fmla="*/ 12 w 88"/>
                <a:gd name="T1" fmla="*/ 21 h 36"/>
                <a:gd name="T2" fmla="*/ 0 w 88"/>
                <a:gd name="T3" fmla="*/ 13 h 36"/>
                <a:gd name="T4" fmla="*/ 0 w 88"/>
                <a:gd name="T5" fmla="*/ 13 h 36"/>
                <a:gd name="T6" fmla="*/ 35 w 88"/>
                <a:gd name="T7" fmla="*/ 21 h 36"/>
                <a:gd name="T8" fmla="*/ 38 w 88"/>
                <a:gd name="T9" fmla="*/ 9 h 36"/>
                <a:gd name="T10" fmla="*/ 59 w 88"/>
                <a:gd name="T11" fmla="*/ 0 h 36"/>
                <a:gd name="T12" fmla="*/ 63 w 88"/>
                <a:gd name="T13" fmla="*/ 2 h 36"/>
                <a:gd name="T14" fmla="*/ 83 w 88"/>
                <a:gd name="T15" fmla="*/ 24 h 36"/>
                <a:gd name="T16" fmla="*/ 50 w 88"/>
                <a:gd name="T17" fmla="*/ 36 h 36"/>
                <a:gd name="T18" fmla="*/ 12 w 88"/>
                <a:gd name="T19" fmla="*/ 21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 h="36">
                  <a:moveTo>
                    <a:pt x="12" y="21"/>
                  </a:moveTo>
                  <a:cubicBezTo>
                    <a:pt x="8" y="18"/>
                    <a:pt x="4" y="15"/>
                    <a:pt x="0" y="13"/>
                  </a:cubicBezTo>
                  <a:cubicBezTo>
                    <a:pt x="0" y="13"/>
                    <a:pt x="0" y="13"/>
                    <a:pt x="0" y="13"/>
                  </a:cubicBezTo>
                  <a:cubicBezTo>
                    <a:pt x="0" y="13"/>
                    <a:pt x="25" y="28"/>
                    <a:pt x="35" y="21"/>
                  </a:cubicBezTo>
                  <a:cubicBezTo>
                    <a:pt x="41" y="16"/>
                    <a:pt x="38" y="11"/>
                    <a:pt x="38" y="9"/>
                  </a:cubicBezTo>
                  <a:cubicBezTo>
                    <a:pt x="38" y="8"/>
                    <a:pt x="53" y="1"/>
                    <a:pt x="59" y="0"/>
                  </a:cubicBezTo>
                  <a:cubicBezTo>
                    <a:pt x="61" y="1"/>
                    <a:pt x="63" y="2"/>
                    <a:pt x="63" y="2"/>
                  </a:cubicBezTo>
                  <a:cubicBezTo>
                    <a:pt x="84" y="12"/>
                    <a:pt x="88" y="16"/>
                    <a:pt x="83" y="24"/>
                  </a:cubicBezTo>
                  <a:cubicBezTo>
                    <a:pt x="80" y="31"/>
                    <a:pt x="68" y="36"/>
                    <a:pt x="50" y="36"/>
                  </a:cubicBezTo>
                  <a:cubicBezTo>
                    <a:pt x="38" y="36"/>
                    <a:pt x="20" y="28"/>
                    <a:pt x="12" y="21"/>
                  </a:cubicBezTo>
                  <a:close/>
                </a:path>
              </a:pathLst>
            </a:custGeom>
            <a:solidFill>
              <a:srgbClr val="37474F"/>
            </a:solidFill>
            <a:ln>
              <a:noFill/>
            </a:ln>
          </p:spPr>
          <p:txBody>
            <a:bodyPr anchor="t" anchorCtr="0" bIns="45720" compatLnSpc="1" lIns="91440" numCol="1" rIns="91440" tIns="45720" vert="horz" wrap="square">
              <a:prstTxWarp prst="textNoShape"/>
            </a:bodyPr>
            <a:p>
              <a:endParaRPr lang="en-US"/>
            </a:p>
          </p:txBody>
        </p:sp>
        <p:sp>
          <p:nvSpPr>
            <p:cNvPr id="1048656" name="Freeform 68"/>
            <p:cNvSpPr/>
            <p:nvPr/>
          </p:nvSpPr>
          <p:spPr bwMode="auto">
            <a:xfrm>
              <a:off x="2915" y="3718"/>
              <a:ext cx="145" cy="114"/>
            </a:xfrm>
            <a:custGeom>
              <a:avLst/>
              <a:gdLst>
                <a:gd name="T0" fmla="*/ 68 w 81"/>
                <a:gd name="T1" fmla="*/ 56 h 64"/>
                <a:gd name="T2" fmla="*/ 72 w 81"/>
                <a:gd name="T3" fmla="*/ 64 h 64"/>
                <a:gd name="T4" fmla="*/ 33 w 81"/>
                <a:gd name="T5" fmla="*/ 41 h 64"/>
                <a:gd name="T6" fmla="*/ 6 w 81"/>
                <a:gd name="T7" fmla="*/ 14 h 64"/>
                <a:gd name="T8" fmla="*/ 0 w 81"/>
                <a:gd name="T9" fmla="*/ 9 h 64"/>
                <a:gd name="T10" fmla="*/ 1 w 81"/>
                <a:gd name="T11" fmla="*/ 2 h 64"/>
                <a:gd name="T12" fmla="*/ 3 w 81"/>
                <a:gd name="T13" fmla="*/ 0 h 64"/>
                <a:gd name="T14" fmla="*/ 4 w 81"/>
                <a:gd name="T15" fmla="*/ 4 h 64"/>
                <a:gd name="T16" fmla="*/ 8 w 81"/>
                <a:gd name="T17" fmla="*/ 7 h 64"/>
                <a:gd name="T18" fmla="*/ 11 w 81"/>
                <a:gd name="T19" fmla="*/ 10 h 64"/>
                <a:gd name="T20" fmla="*/ 17 w 81"/>
                <a:gd name="T21" fmla="*/ 17 h 64"/>
                <a:gd name="T22" fmla="*/ 68 w 81"/>
                <a:gd name="T23" fmla="*/ 56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1" h="64">
                  <a:moveTo>
                    <a:pt x="68" y="56"/>
                  </a:moveTo>
                  <a:cubicBezTo>
                    <a:pt x="81" y="61"/>
                    <a:pt x="75" y="63"/>
                    <a:pt x="72" y="64"/>
                  </a:cubicBezTo>
                  <a:cubicBezTo>
                    <a:pt x="68" y="64"/>
                    <a:pt x="46" y="51"/>
                    <a:pt x="33" y="41"/>
                  </a:cubicBezTo>
                  <a:cubicBezTo>
                    <a:pt x="19" y="30"/>
                    <a:pt x="11" y="18"/>
                    <a:pt x="6" y="14"/>
                  </a:cubicBezTo>
                  <a:cubicBezTo>
                    <a:pt x="4" y="13"/>
                    <a:pt x="2" y="11"/>
                    <a:pt x="0" y="9"/>
                  </a:cubicBezTo>
                  <a:cubicBezTo>
                    <a:pt x="0" y="6"/>
                    <a:pt x="0" y="4"/>
                    <a:pt x="1" y="2"/>
                  </a:cubicBezTo>
                  <a:cubicBezTo>
                    <a:pt x="1" y="0"/>
                    <a:pt x="3" y="0"/>
                    <a:pt x="3" y="0"/>
                  </a:cubicBezTo>
                  <a:cubicBezTo>
                    <a:pt x="3" y="1"/>
                    <a:pt x="3" y="3"/>
                    <a:pt x="4" y="4"/>
                  </a:cubicBezTo>
                  <a:cubicBezTo>
                    <a:pt x="5" y="5"/>
                    <a:pt x="7" y="6"/>
                    <a:pt x="8" y="7"/>
                  </a:cubicBezTo>
                  <a:cubicBezTo>
                    <a:pt x="9" y="8"/>
                    <a:pt x="10" y="9"/>
                    <a:pt x="11" y="10"/>
                  </a:cubicBezTo>
                  <a:cubicBezTo>
                    <a:pt x="13" y="12"/>
                    <a:pt x="15" y="15"/>
                    <a:pt x="17" y="17"/>
                  </a:cubicBezTo>
                  <a:cubicBezTo>
                    <a:pt x="28" y="31"/>
                    <a:pt x="55" y="50"/>
                    <a:pt x="68" y="56"/>
                  </a:cubicBezTo>
                  <a:close/>
                </a:path>
              </a:pathLst>
            </a:custGeom>
            <a:solidFill>
              <a:srgbClr val="263238"/>
            </a:solidFill>
            <a:ln>
              <a:noFill/>
            </a:ln>
          </p:spPr>
          <p:txBody>
            <a:bodyPr anchor="t" anchorCtr="0" bIns="45720" compatLnSpc="1" lIns="91440" numCol="1" rIns="91440" tIns="45720" vert="horz" wrap="square">
              <a:prstTxWarp prst="textNoShape"/>
            </a:bodyPr>
            <a:p>
              <a:endParaRPr lang="en-US"/>
            </a:p>
          </p:txBody>
        </p:sp>
        <p:sp>
          <p:nvSpPr>
            <p:cNvPr id="1048657" name="Freeform 69"/>
            <p:cNvSpPr/>
            <p:nvPr/>
          </p:nvSpPr>
          <p:spPr bwMode="auto">
            <a:xfrm>
              <a:off x="3038" y="3805"/>
              <a:ext cx="47" cy="23"/>
            </a:xfrm>
            <a:custGeom>
              <a:avLst/>
              <a:gdLst>
                <a:gd name="T0" fmla="*/ 2 w 26"/>
                <a:gd name="T1" fmla="*/ 13 h 13"/>
                <a:gd name="T2" fmla="*/ 1 w 26"/>
                <a:gd name="T3" fmla="*/ 12 h 13"/>
                <a:gd name="T4" fmla="*/ 1 w 26"/>
                <a:gd name="T5" fmla="*/ 11 h 13"/>
                <a:gd name="T6" fmla="*/ 25 w 26"/>
                <a:gd name="T7" fmla="*/ 1 h 13"/>
                <a:gd name="T8" fmla="*/ 26 w 26"/>
                <a:gd name="T9" fmla="*/ 3 h 13"/>
                <a:gd name="T10" fmla="*/ 24 w 26"/>
                <a:gd name="T11" fmla="*/ 4 h 13"/>
                <a:gd name="T12" fmla="*/ 3 w 26"/>
                <a:gd name="T13" fmla="*/ 12 h 13"/>
                <a:gd name="T14" fmla="*/ 2 w 26"/>
                <a:gd name="T15" fmla="*/ 13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6" h="13">
                  <a:moveTo>
                    <a:pt x="2" y="13"/>
                  </a:moveTo>
                  <a:cubicBezTo>
                    <a:pt x="1" y="12"/>
                    <a:pt x="1" y="12"/>
                    <a:pt x="1" y="12"/>
                  </a:cubicBezTo>
                  <a:cubicBezTo>
                    <a:pt x="1" y="12"/>
                    <a:pt x="0" y="11"/>
                    <a:pt x="1" y="11"/>
                  </a:cubicBezTo>
                  <a:cubicBezTo>
                    <a:pt x="5" y="6"/>
                    <a:pt x="15" y="0"/>
                    <a:pt x="25" y="1"/>
                  </a:cubicBezTo>
                  <a:cubicBezTo>
                    <a:pt x="25" y="1"/>
                    <a:pt x="26" y="2"/>
                    <a:pt x="26" y="3"/>
                  </a:cubicBezTo>
                  <a:cubicBezTo>
                    <a:pt x="26" y="3"/>
                    <a:pt x="25" y="4"/>
                    <a:pt x="24" y="4"/>
                  </a:cubicBezTo>
                  <a:cubicBezTo>
                    <a:pt x="15" y="3"/>
                    <a:pt x="6" y="9"/>
                    <a:pt x="3" y="12"/>
                  </a:cubicBezTo>
                  <a:cubicBezTo>
                    <a:pt x="3" y="13"/>
                    <a:pt x="2" y="13"/>
                    <a:pt x="2" y="13"/>
                  </a:cubicBezTo>
                  <a:close/>
                </a:path>
              </a:pathLst>
            </a:custGeom>
            <a:solidFill>
              <a:srgbClr val="F5F5F5"/>
            </a:solidFill>
            <a:ln>
              <a:noFill/>
            </a:ln>
          </p:spPr>
          <p:txBody>
            <a:bodyPr anchor="t" anchorCtr="0" bIns="45720" compatLnSpc="1" lIns="91440" numCol="1" rIns="91440" tIns="45720" vert="horz" wrap="square">
              <a:prstTxWarp prst="textNoShape"/>
            </a:bodyPr>
            <a:p>
              <a:endParaRPr lang="en-US"/>
            </a:p>
          </p:txBody>
        </p:sp>
        <p:sp>
          <p:nvSpPr>
            <p:cNvPr id="1048658" name="Freeform 70"/>
            <p:cNvSpPr/>
            <p:nvPr/>
          </p:nvSpPr>
          <p:spPr bwMode="auto">
            <a:xfrm>
              <a:off x="3019" y="3792"/>
              <a:ext cx="44" cy="24"/>
            </a:xfrm>
            <a:custGeom>
              <a:avLst/>
              <a:gdLst>
                <a:gd name="T0" fmla="*/ 2 w 25"/>
                <a:gd name="T1" fmla="*/ 13 h 13"/>
                <a:gd name="T2" fmla="*/ 1 w 25"/>
                <a:gd name="T3" fmla="*/ 13 h 13"/>
                <a:gd name="T4" fmla="*/ 1 w 25"/>
                <a:gd name="T5" fmla="*/ 11 h 13"/>
                <a:gd name="T6" fmla="*/ 24 w 25"/>
                <a:gd name="T7" fmla="*/ 1 h 13"/>
                <a:gd name="T8" fmla="*/ 25 w 25"/>
                <a:gd name="T9" fmla="*/ 3 h 13"/>
                <a:gd name="T10" fmla="*/ 24 w 25"/>
                <a:gd name="T11" fmla="*/ 4 h 13"/>
                <a:gd name="T12" fmla="*/ 3 w 25"/>
                <a:gd name="T13" fmla="*/ 12 h 13"/>
                <a:gd name="T14" fmla="*/ 2 w 25"/>
                <a:gd name="T15" fmla="*/ 13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 h="13">
                  <a:moveTo>
                    <a:pt x="2" y="13"/>
                  </a:moveTo>
                  <a:cubicBezTo>
                    <a:pt x="1" y="13"/>
                    <a:pt x="1" y="13"/>
                    <a:pt x="1" y="13"/>
                  </a:cubicBezTo>
                  <a:cubicBezTo>
                    <a:pt x="0" y="12"/>
                    <a:pt x="0" y="11"/>
                    <a:pt x="1" y="11"/>
                  </a:cubicBezTo>
                  <a:cubicBezTo>
                    <a:pt x="4" y="6"/>
                    <a:pt x="15" y="0"/>
                    <a:pt x="24" y="1"/>
                  </a:cubicBezTo>
                  <a:cubicBezTo>
                    <a:pt x="25" y="1"/>
                    <a:pt x="25" y="2"/>
                    <a:pt x="25" y="3"/>
                  </a:cubicBezTo>
                  <a:cubicBezTo>
                    <a:pt x="25" y="4"/>
                    <a:pt x="25" y="4"/>
                    <a:pt x="24" y="4"/>
                  </a:cubicBezTo>
                  <a:cubicBezTo>
                    <a:pt x="15" y="3"/>
                    <a:pt x="5" y="9"/>
                    <a:pt x="3" y="12"/>
                  </a:cubicBezTo>
                  <a:cubicBezTo>
                    <a:pt x="2" y="13"/>
                    <a:pt x="2" y="13"/>
                    <a:pt x="2" y="13"/>
                  </a:cubicBezTo>
                  <a:close/>
                </a:path>
              </a:pathLst>
            </a:custGeom>
            <a:solidFill>
              <a:srgbClr val="F5F5F5"/>
            </a:solidFill>
            <a:ln>
              <a:noFill/>
            </a:ln>
          </p:spPr>
          <p:txBody>
            <a:bodyPr anchor="t" anchorCtr="0" bIns="45720" compatLnSpc="1" lIns="91440" numCol="1" rIns="91440" tIns="45720" vert="horz" wrap="square">
              <a:prstTxWarp prst="textNoShape"/>
            </a:bodyPr>
            <a:p>
              <a:endParaRPr lang="en-US"/>
            </a:p>
          </p:txBody>
        </p:sp>
        <p:sp>
          <p:nvSpPr>
            <p:cNvPr id="1048659" name="Freeform 71"/>
            <p:cNvSpPr/>
            <p:nvPr/>
          </p:nvSpPr>
          <p:spPr bwMode="auto">
            <a:xfrm>
              <a:off x="2999" y="3782"/>
              <a:ext cx="45" cy="21"/>
            </a:xfrm>
            <a:custGeom>
              <a:avLst/>
              <a:gdLst>
                <a:gd name="T0" fmla="*/ 1 w 25"/>
                <a:gd name="T1" fmla="*/ 12 h 12"/>
                <a:gd name="T2" fmla="*/ 1 w 25"/>
                <a:gd name="T3" fmla="*/ 12 h 12"/>
                <a:gd name="T4" fmla="*/ 0 w 25"/>
                <a:gd name="T5" fmla="*/ 10 h 12"/>
                <a:gd name="T6" fmla="*/ 24 w 25"/>
                <a:gd name="T7" fmla="*/ 1 h 12"/>
                <a:gd name="T8" fmla="*/ 25 w 25"/>
                <a:gd name="T9" fmla="*/ 2 h 12"/>
                <a:gd name="T10" fmla="*/ 24 w 25"/>
                <a:gd name="T11" fmla="*/ 3 h 12"/>
                <a:gd name="T12" fmla="*/ 2 w 25"/>
                <a:gd name="T13" fmla="*/ 12 h 12"/>
                <a:gd name="T14" fmla="*/ 1 w 25"/>
                <a:gd name="T15" fmla="*/ 12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 h="12">
                  <a:moveTo>
                    <a:pt x="1" y="12"/>
                  </a:moveTo>
                  <a:cubicBezTo>
                    <a:pt x="1" y="12"/>
                    <a:pt x="1" y="12"/>
                    <a:pt x="1" y="12"/>
                  </a:cubicBezTo>
                  <a:cubicBezTo>
                    <a:pt x="0" y="12"/>
                    <a:pt x="0" y="11"/>
                    <a:pt x="0" y="10"/>
                  </a:cubicBezTo>
                  <a:cubicBezTo>
                    <a:pt x="4" y="6"/>
                    <a:pt x="15" y="0"/>
                    <a:pt x="24" y="1"/>
                  </a:cubicBezTo>
                  <a:cubicBezTo>
                    <a:pt x="25" y="1"/>
                    <a:pt x="25" y="2"/>
                    <a:pt x="25" y="2"/>
                  </a:cubicBezTo>
                  <a:cubicBezTo>
                    <a:pt x="25" y="3"/>
                    <a:pt x="24" y="3"/>
                    <a:pt x="24" y="3"/>
                  </a:cubicBezTo>
                  <a:cubicBezTo>
                    <a:pt x="15" y="2"/>
                    <a:pt x="5" y="8"/>
                    <a:pt x="2" y="12"/>
                  </a:cubicBezTo>
                  <a:cubicBezTo>
                    <a:pt x="2" y="12"/>
                    <a:pt x="2" y="12"/>
                    <a:pt x="1" y="12"/>
                  </a:cubicBezTo>
                  <a:close/>
                </a:path>
              </a:pathLst>
            </a:custGeom>
            <a:solidFill>
              <a:srgbClr val="F5F5F5"/>
            </a:solidFill>
            <a:ln>
              <a:noFill/>
            </a:ln>
          </p:spPr>
          <p:txBody>
            <a:bodyPr anchor="t" anchorCtr="0" bIns="45720" compatLnSpc="1" lIns="91440" numCol="1" rIns="91440" tIns="45720" vert="horz" wrap="square">
              <a:prstTxWarp prst="textNoShape"/>
            </a:bodyPr>
            <a:p>
              <a:endParaRPr lang="en-US"/>
            </a:p>
          </p:txBody>
        </p:sp>
        <p:sp>
          <p:nvSpPr>
            <p:cNvPr id="1048660" name="Freeform 72"/>
            <p:cNvSpPr/>
            <p:nvPr/>
          </p:nvSpPr>
          <p:spPr bwMode="auto">
            <a:xfrm>
              <a:off x="2979" y="3767"/>
              <a:ext cx="47" cy="24"/>
            </a:xfrm>
            <a:custGeom>
              <a:avLst/>
              <a:gdLst>
                <a:gd name="T0" fmla="*/ 2 w 26"/>
                <a:gd name="T1" fmla="*/ 13 h 13"/>
                <a:gd name="T2" fmla="*/ 1 w 26"/>
                <a:gd name="T3" fmla="*/ 12 h 13"/>
                <a:gd name="T4" fmla="*/ 1 w 26"/>
                <a:gd name="T5" fmla="*/ 11 h 13"/>
                <a:gd name="T6" fmla="*/ 25 w 26"/>
                <a:gd name="T7" fmla="*/ 1 h 13"/>
                <a:gd name="T8" fmla="*/ 26 w 26"/>
                <a:gd name="T9" fmla="*/ 3 h 13"/>
                <a:gd name="T10" fmla="*/ 24 w 26"/>
                <a:gd name="T11" fmla="*/ 4 h 13"/>
                <a:gd name="T12" fmla="*/ 3 w 26"/>
                <a:gd name="T13" fmla="*/ 12 h 13"/>
                <a:gd name="T14" fmla="*/ 2 w 26"/>
                <a:gd name="T15" fmla="*/ 13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6" h="13">
                  <a:moveTo>
                    <a:pt x="2" y="13"/>
                  </a:moveTo>
                  <a:cubicBezTo>
                    <a:pt x="1" y="12"/>
                    <a:pt x="1" y="12"/>
                    <a:pt x="1" y="12"/>
                  </a:cubicBezTo>
                  <a:cubicBezTo>
                    <a:pt x="1" y="12"/>
                    <a:pt x="0" y="11"/>
                    <a:pt x="1" y="11"/>
                  </a:cubicBezTo>
                  <a:cubicBezTo>
                    <a:pt x="5" y="6"/>
                    <a:pt x="15" y="0"/>
                    <a:pt x="25" y="1"/>
                  </a:cubicBezTo>
                  <a:cubicBezTo>
                    <a:pt x="25" y="1"/>
                    <a:pt x="26" y="2"/>
                    <a:pt x="26" y="3"/>
                  </a:cubicBezTo>
                  <a:cubicBezTo>
                    <a:pt x="26" y="3"/>
                    <a:pt x="25" y="4"/>
                    <a:pt x="24" y="4"/>
                  </a:cubicBezTo>
                  <a:cubicBezTo>
                    <a:pt x="15" y="3"/>
                    <a:pt x="6" y="9"/>
                    <a:pt x="3" y="12"/>
                  </a:cubicBezTo>
                  <a:cubicBezTo>
                    <a:pt x="3" y="13"/>
                    <a:pt x="2" y="13"/>
                    <a:pt x="2" y="13"/>
                  </a:cubicBezTo>
                  <a:close/>
                </a:path>
              </a:pathLst>
            </a:custGeom>
            <a:solidFill>
              <a:srgbClr val="F5F5F5"/>
            </a:solidFill>
            <a:ln>
              <a:noFill/>
            </a:ln>
          </p:spPr>
          <p:txBody>
            <a:bodyPr anchor="t" anchorCtr="0" bIns="45720" compatLnSpc="1" lIns="91440" numCol="1" rIns="91440" tIns="45720" vert="horz" wrap="square">
              <a:prstTxWarp prst="textNoShape"/>
            </a:bodyPr>
            <a:p>
              <a:endParaRPr lang="en-US"/>
            </a:p>
          </p:txBody>
        </p:sp>
        <p:sp>
          <p:nvSpPr>
            <p:cNvPr id="1048661" name="Freeform 73"/>
            <p:cNvSpPr/>
            <p:nvPr/>
          </p:nvSpPr>
          <p:spPr bwMode="auto">
            <a:xfrm>
              <a:off x="2962" y="3755"/>
              <a:ext cx="50" cy="21"/>
            </a:xfrm>
            <a:custGeom>
              <a:avLst/>
              <a:gdLst>
                <a:gd name="T0" fmla="*/ 2 w 28"/>
                <a:gd name="T1" fmla="*/ 12 h 12"/>
                <a:gd name="T2" fmla="*/ 1 w 28"/>
                <a:gd name="T3" fmla="*/ 12 h 12"/>
                <a:gd name="T4" fmla="*/ 1 w 28"/>
                <a:gd name="T5" fmla="*/ 10 h 12"/>
                <a:gd name="T6" fmla="*/ 27 w 28"/>
                <a:gd name="T7" fmla="*/ 1 h 12"/>
                <a:gd name="T8" fmla="*/ 28 w 28"/>
                <a:gd name="T9" fmla="*/ 2 h 12"/>
                <a:gd name="T10" fmla="*/ 26 w 28"/>
                <a:gd name="T11" fmla="*/ 3 h 12"/>
                <a:gd name="T12" fmla="*/ 3 w 28"/>
                <a:gd name="T13" fmla="*/ 12 h 12"/>
                <a:gd name="T14" fmla="*/ 2 w 28"/>
                <a:gd name="T15" fmla="*/ 12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8" h="12">
                  <a:moveTo>
                    <a:pt x="2" y="12"/>
                  </a:moveTo>
                  <a:cubicBezTo>
                    <a:pt x="1" y="12"/>
                    <a:pt x="1" y="12"/>
                    <a:pt x="1" y="12"/>
                  </a:cubicBezTo>
                  <a:cubicBezTo>
                    <a:pt x="0" y="12"/>
                    <a:pt x="0" y="11"/>
                    <a:pt x="1" y="10"/>
                  </a:cubicBezTo>
                  <a:cubicBezTo>
                    <a:pt x="6" y="4"/>
                    <a:pt x="17" y="0"/>
                    <a:pt x="27" y="1"/>
                  </a:cubicBezTo>
                  <a:cubicBezTo>
                    <a:pt x="27" y="1"/>
                    <a:pt x="28" y="1"/>
                    <a:pt x="28" y="2"/>
                  </a:cubicBezTo>
                  <a:cubicBezTo>
                    <a:pt x="28" y="3"/>
                    <a:pt x="27" y="3"/>
                    <a:pt x="26" y="3"/>
                  </a:cubicBezTo>
                  <a:cubicBezTo>
                    <a:pt x="18" y="2"/>
                    <a:pt x="7" y="6"/>
                    <a:pt x="3" y="12"/>
                  </a:cubicBezTo>
                  <a:cubicBezTo>
                    <a:pt x="2" y="12"/>
                    <a:pt x="2" y="12"/>
                    <a:pt x="2" y="12"/>
                  </a:cubicBezTo>
                  <a:close/>
                </a:path>
              </a:pathLst>
            </a:custGeom>
            <a:solidFill>
              <a:srgbClr val="F5F5F5"/>
            </a:solidFill>
            <a:ln>
              <a:noFill/>
            </a:ln>
          </p:spPr>
          <p:txBody>
            <a:bodyPr anchor="t" anchorCtr="0" bIns="45720" compatLnSpc="1" lIns="91440" numCol="1" rIns="91440" tIns="45720" vert="horz" wrap="square">
              <a:prstTxWarp prst="textNoShape"/>
            </a:bodyPr>
            <a:p>
              <a:endParaRPr lang="en-US"/>
            </a:p>
          </p:txBody>
        </p:sp>
        <p:sp>
          <p:nvSpPr>
            <p:cNvPr id="1048662" name="Freeform 74"/>
            <p:cNvSpPr/>
            <p:nvPr/>
          </p:nvSpPr>
          <p:spPr bwMode="auto">
            <a:xfrm>
              <a:off x="2689" y="3568"/>
              <a:ext cx="101" cy="365"/>
            </a:xfrm>
            <a:custGeom>
              <a:avLst/>
              <a:gdLst>
                <a:gd name="T0" fmla="*/ 57 w 57"/>
                <a:gd name="T1" fmla="*/ 1 h 205"/>
                <a:gd name="T2" fmla="*/ 0 w 57"/>
                <a:gd name="T3" fmla="*/ 0 h 205"/>
                <a:gd name="T4" fmla="*/ 8 w 57"/>
                <a:gd name="T5" fmla="*/ 117 h 205"/>
                <a:gd name="T6" fmla="*/ 10 w 57"/>
                <a:gd name="T7" fmla="*/ 184 h 205"/>
                <a:gd name="T8" fmla="*/ 40 w 57"/>
                <a:gd name="T9" fmla="*/ 190 h 205"/>
                <a:gd name="T10" fmla="*/ 39 w 57"/>
                <a:gd name="T11" fmla="*/ 118 h 205"/>
                <a:gd name="T12" fmla="*/ 55 w 57"/>
                <a:gd name="T13" fmla="*/ 14 h 205"/>
                <a:gd name="T14" fmla="*/ 57 w 57"/>
                <a:gd name="T15" fmla="*/ 1 h 20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7" h="205">
                  <a:moveTo>
                    <a:pt x="57" y="1"/>
                  </a:moveTo>
                  <a:cubicBezTo>
                    <a:pt x="0" y="0"/>
                    <a:pt x="0" y="0"/>
                    <a:pt x="0" y="0"/>
                  </a:cubicBezTo>
                  <a:cubicBezTo>
                    <a:pt x="1" y="39"/>
                    <a:pt x="7" y="81"/>
                    <a:pt x="8" y="117"/>
                  </a:cubicBezTo>
                  <a:cubicBezTo>
                    <a:pt x="8" y="124"/>
                    <a:pt x="7" y="170"/>
                    <a:pt x="10" y="184"/>
                  </a:cubicBezTo>
                  <a:cubicBezTo>
                    <a:pt x="14" y="205"/>
                    <a:pt x="39" y="202"/>
                    <a:pt x="40" y="190"/>
                  </a:cubicBezTo>
                  <a:cubicBezTo>
                    <a:pt x="41" y="177"/>
                    <a:pt x="39" y="124"/>
                    <a:pt x="39" y="118"/>
                  </a:cubicBezTo>
                  <a:cubicBezTo>
                    <a:pt x="38" y="95"/>
                    <a:pt x="49" y="56"/>
                    <a:pt x="55" y="14"/>
                  </a:cubicBezTo>
                  <a:cubicBezTo>
                    <a:pt x="55" y="12"/>
                    <a:pt x="57" y="3"/>
                    <a:pt x="57" y="1"/>
                  </a:cubicBezTo>
                  <a:close/>
                </a:path>
              </a:pathLst>
            </a:custGeom>
            <a:solidFill>
              <a:srgbClr val="FFA8A7"/>
            </a:solidFill>
            <a:ln>
              <a:noFill/>
            </a:ln>
          </p:spPr>
          <p:txBody>
            <a:bodyPr anchor="t" anchorCtr="0" bIns="45720" compatLnSpc="1" lIns="91440" numCol="1" rIns="91440" tIns="45720" vert="horz" wrap="square">
              <a:prstTxWarp prst="textNoShape"/>
            </a:bodyPr>
            <a:p>
              <a:endParaRPr lang="en-US"/>
            </a:p>
          </p:txBody>
        </p:sp>
        <p:sp>
          <p:nvSpPr>
            <p:cNvPr id="1048663" name="Freeform 75"/>
            <p:cNvSpPr/>
            <p:nvPr/>
          </p:nvSpPr>
          <p:spPr bwMode="auto">
            <a:xfrm>
              <a:off x="2685" y="3908"/>
              <a:ext cx="93" cy="84"/>
            </a:xfrm>
            <a:custGeom>
              <a:avLst/>
              <a:gdLst>
                <a:gd name="T0" fmla="*/ 52 w 52"/>
                <a:gd name="T1" fmla="*/ 8 h 47"/>
                <a:gd name="T2" fmla="*/ 47 w 52"/>
                <a:gd name="T3" fmla="*/ 36 h 47"/>
                <a:gd name="T4" fmla="*/ 27 w 52"/>
                <a:gd name="T5" fmla="*/ 45 h 47"/>
                <a:gd name="T6" fmla="*/ 4 w 52"/>
                <a:gd name="T7" fmla="*/ 29 h 47"/>
                <a:gd name="T8" fmla="*/ 1 w 52"/>
                <a:gd name="T9" fmla="*/ 0 h 47"/>
                <a:gd name="T10" fmla="*/ 52 w 52"/>
                <a:gd name="T11" fmla="*/ 8 h 47"/>
              </a:gdLst>
              <a:ahLst/>
              <a:cxnLst>
                <a:cxn ang="0">
                  <a:pos x="T0" y="T1"/>
                </a:cxn>
                <a:cxn ang="0">
                  <a:pos x="T2" y="T3"/>
                </a:cxn>
                <a:cxn ang="0">
                  <a:pos x="T4" y="T5"/>
                </a:cxn>
                <a:cxn ang="0">
                  <a:pos x="T6" y="T7"/>
                </a:cxn>
                <a:cxn ang="0">
                  <a:pos x="T8" y="T9"/>
                </a:cxn>
                <a:cxn ang="0">
                  <a:pos x="T10" y="T11"/>
                </a:cxn>
              </a:cxnLst>
              <a:rect l="0" t="0" r="r" b="b"/>
              <a:pathLst>
                <a:path w="52" h="47">
                  <a:moveTo>
                    <a:pt x="52" y="8"/>
                  </a:moveTo>
                  <a:cubicBezTo>
                    <a:pt x="52" y="20"/>
                    <a:pt x="51" y="28"/>
                    <a:pt x="47" y="36"/>
                  </a:cubicBezTo>
                  <a:cubicBezTo>
                    <a:pt x="44" y="43"/>
                    <a:pt x="36" y="47"/>
                    <a:pt x="27" y="45"/>
                  </a:cubicBezTo>
                  <a:cubicBezTo>
                    <a:pt x="19" y="44"/>
                    <a:pt x="7" y="39"/>
                    <a:pt x="4" y="29"/>
                  </a:cubicBezTo>
                  <a:cubicBezTo>
                    <a:pt x="1" y="19"/>
                    <a:pt x="0" y="11"/>
                    <a:pt x="1" y="0"/>
                  </a:cubicBezTo>
                  <a:lnTo>
                    <a:pt x="52" y="8"/>
                  </a:lnTo>
                  <a:close/>
                </a:path>
              </a:pathLst>
            </a:custGeom>
            <a:solidFill>
              <a:srgbClr val="263238"/>
            </a:solidFill>
            <a:ln>
              <a:noFill/>
            </a:ln>
          </p:spPr>
          <p:txBody>
            <a:bodyPr anchor="t" anchorCtr="0" bIns="45720" compatLnSpc="1" lIns="91440" numCol="1" rIns="91440" tIns="45720" vert="horz" wrap="square">
              <a:prstTxWarp prst="textNoShape"/>
            </a:bodyPr>
            <a:p>
              <a:endParaRPr lang="en-US"/>
            </a:p>
          </p:txBody>
        </p:sp>
        <p:sp>
          <p:nvSpPr>
            <p:cNvPr id="1048664" name="Freeform 76"/>
            <p:cNvSpPr/>
            <p:nvPr/>
          </p:nvSpPr>
          <p:spPr bwMode="auto">
            <a:xfrm>
              <a:off x="2687" y="3769"/>
              <a:ext cx="93" cy="223"/>
            </a:xfrm>
            <a:custGeom>
              <a:avLst/>
              <a:gdLst>
                <a:gd name="T0" fmla="*/ 9 w 52"/>
                <a:gd name="T1" fmla="*/ 0 h 125"/>
                <a:gd name="T2" fmla="*/ 5 w 52"/>
                <a:gd name="T3" fmla="*/ 34 h 125"/>
                <a:gd name="T4" fmla="*/ 0 w 52"/>
                <a:gd name="T5" fmla="*/ 74 h 125"/>
                <a:gd name="T6" fmla="*/ 8 w 52"/>
                <a:gd name="T7" fmla="*/ 108 h 125"/>
                <a:gd name="T8" fmla="*/ 45 w 52"/>
                <a:gd name="T9" fmla="*/ 110 h 125"/>
                <a:gd name="T10" fmla="*/ 49 w 52"/>
                <a:gd name="T11" fmla="*/ 68 h 125"/>
                <a:gd name="T12" fmla="*/ 44 w 52"/>
                <a:gd name="T13" fmla="*/ 26 h 125"/>
                <a:gd name="T14" fmla="*/ 40 w 52"/>
                <a:gd name="T15" fmla="*/ 0 h 125"/>
                <a:gd name="T16" fmla="*/ 40 w 52"/>
                <a:gd name="T17" fmla="*/ 6 h 125"/>
                <a:gd name="T18" fmla="*/ 38 w 52"/>
                <a:gd name="T19" fmla="*/ 14 h 125"/>
                <a:gd name="T20" fmla="*/ 37 w 52"/>
                <a:gd name="T21" fmla="*/ 10 h 125"/>
                <a:gd name="T22" fmla="*/ 36 w 52"/>
                <a:gd name="T23" fmla="*/ 6 h 125"/>
                <a:gd name="T24" fmla="*/ 32 w 52"/>
                <a:gd name="T25" fmla="*/ 5 h 125"/>
                <a:gd name="T26" fmla="*/ 22 w 52"/>
                <a:gd name="T27" fmla="*/ 4 h 125"/>
                <a:gd name="T28" fmla="*/ 17 w 52"/>
                <a:gd name="T29" fmla="*/ 4 h 125"/>
                <a:gd name="T30" fmla="*/ 12 w 52"/>
                <a:gd name="T31" fmla="*/ 5 h 125"/>
                <a:gd name="T32" fmla="*/ 11 w 52"/>
                <a:gd name="T33" fmla="*/ 7 h 125"/>
                <a:gd name="T34" fmla="*/ 11 w 52"/>
                <a:gd name="T35" fmla="*/ 9 h 125"/>
                <a:gd name="T36" fmla="*/ 11 w 52"/>
                <a:gd name="T37" fmla="*/ 13 h 125"/>
                <a:gd name="T38" fmla="*/ 10 w 52"/>
                <a:gd name="T39" fmla="*/ 14 h 125"/>
                <a:gd name="T40" fmla="*/ 9 w 52"/>
                <a:gd name="T41" fmla="*/ 13 h 125"/>
                <a:gd name="T42" fmla="*/ 9 w 52"/>
                <a:gd name="T43" fmla="*/ 7 h 125"/>
                <a:gd name="T44" fmla="*/ 9 w 52"/>
                <a:gd name="T45" fmla="*/ 3 h 125"/>
                <a:gd name="T46" fmla="*/ 9 w 52"/>
                <a:gd name="T47" fmla="*/ 0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52" h="125">
                  <a:moveTo>
                    <a:pt x="9" y="0"/>
                  </a:moveTo>
                  <a:cubicBezTo>
                    <a:pt x="5" y="1"/>
                    <a:pt x="6" y="17"/>
                    <a:pt x="5" y="34"/>
                  </a:cubicBezTo>
                  <a:cubicBezTo>
                    <a:pt x="5" y="52"/>
                    <a:pt x="1" y="60"/>
                    <a:pt x="0" y="74"/>
                  </a:cubicBezTo>
                  <a:cubicBezTo>
                    <a:pt x="0" y="91"/>
                    <a:pt x="1" y="98"/>
                    <a:pt x="8" y="108"/>
                  </a:cubicBezTo>
                  <a:cubicBezTo>
                    <a:pt x="15" y="117"/>
                    <a:pt x="36" y="125"/>
                    <a:pt x="45" y="110"/>
                  </a:cubicBezTo>
                  <a:cubicBezTo>
                    <a:pt x="52" y="97"/>
                    <a:pt x="51" y="84"/>
                    <a:pt x="49" y="68"/>
                  </a:cubicBezTo>
                  <a:cubicBezTo>
                    <a:pt x="46" y="51"/>
                    <a:pt x="44" y="39"/>
                    <a:pt x="44" y="26"/>
                  </a:cubicBezTo>
                  <a:cubicBezTo>
                    <a:pt x="43" y="13"/>
                    <a:pt x="43" y="1"/>
                    <a:pt x="40" y="0"/>
                  </a:cubicBezTo>
                  <a:cubicBezTo>
                    <a:pt x="40" y="2"/>
                    <a:pt x="40" y="4"/>
                    <a:pt x="40" y="6"/>
                  </a:cubicBezTo>
                  <a:cubicBezTo>
                    <a:pt x="40" y="7"/>
                    <a:pt x="40" y="14"/>
                    <a:pt x="38" y="14"/>
                  </a:cubicBezTo>
                  <a:cubicBezTo>
                    <a:pt x="38" y="13"/>
                    <a:pt x="38" y="11"/>
                    <a:pt x="37" y="10"/>
                  </a:cubicBezTo>
                  <a:cubicBezTo>
                    <a:pt x="37" y="8"/>
                    <a:pt x="37" y="7"/>
                    <a:pt x="36" y="6"/>
                  </a:cubicBezTo>
                  <a:cubicBezTo>
                    <a:pt x="35" y="5"/>
                    <a:pt x="34" y="5"/>
                    <a:pt x="32" y="5"/>
                  </a:cubicBezTo>
                  <a:cubicBezTo>
                    <a:pt x="29" y="4"/>
                    <a:pt x="25" y="4"/>
                    <a:pt x="22" y="4"/>
                  </a:cubicBezTo>
                  <a:cubicBezTo>
                    <a:pt x="20" y="4"/>
                    <a:pt x="18" y="4"/>
                    <a:pt x="17" y="4"/>
                  </a:cubicBezTo>
                  <a:cubicBezTo>
                    <a:pt x="15" y="4"/>
                    <a:pt x="14" y="5"/>
                    <a:pt x="12" y="5"/>
                  </a:cubicBezTo>
                  <a:cubicBezTo>
                    <a:pt x="12" y="6"/>
                    <a:pt x="11" y="6"/>
                    <a:pt x="11" y="7"/>
                  </a:cubicBezTo>
                  <a:cubicBezTo>
                    <a:pt x="11" y="8"/>
                    <a:pt x="11" y="8"/>
                    <a:pt x="11" y="9"/>
                  </a:cubicBezTo>
                  <a:cubicBezTo>
                    <a:pt x="11" y="10"/>
                    <a:pt x="11" y="11"/>
                    <a:pt x="11" y="13"/>
                  </a:cubicBezTo>
                  <a:cubicBezTo>
                    <a:pt x="11" y="13"/>
                    <a:pt x="10" y="14"/>
                    <a:pt x="10" y="14"/>
                  </a:cubicBezTo>
                  <a:cubicBezTo>
                    <a:pt x="9" y="14"/>
                    <a:pt x="9" y="13"/>
                    <a:pt x="9" y="13"/>
                  </a:cubicBezTo>
                  <a:cubicBezTo>
                    <a:pt x="9" y="11"/>
                    <a:pt x="9" y="9"/>
                    <a:pt x="9" y="7"/>
                  </a:cubicBezTo>
                  <a:cubicBezTo>
                    <a:pt x="9" y="6"/>
                    <a:pt x="9" y="4"/>
                    <a:pt x="9" y="3"/>
                  </a:cubicBezTo>
                  <a:cubicBezTo>
                    <a:pt x="9" y="2"/>
                    <a:pt x="9" y="1"/>
                    <a:pt x="9" y="0"/>
                  </a:cubicBezTo>
                  <a:close/>
                </a:path>
              </a:pathLst>
            </a:custGeom>
            <a:solidFill>
              <a:srgbClr val="455A64"/>
            </a:solidFill>
            <a:ln>
              <a:noFill/>
            </a:ln>
          </p:spPr>
          <p:txBody>
            <a:bodyPr anchor="t" anchorCtr="0" bIns="45720" compatLnSpc="1" lIns="91440" numCol="1" rIns="91440" tIns="45720" vert="horz" wrap="square">
              <a:prstTxWarp prst="textNoShape"/>
            </a:bodyPr>
            <a:p>
              <a:endParaRPr lang="en-US"/>
            </a:p>
          </p:txBody>
        </p:sp>
        <p:sp>
          <p:nvSpPr>
            <p:cNvPr id="1048665" name="Freeform 77"/>
            <p:cNvSpPr/>
            <p:nvPr/>
          </p:nvSpPr>
          <p:spPr bwMode="auto">
            <a:xfrm>
              <a:off x="2687" y="3892"/>
              <a:ext cx="93" cy="100"/>
            </a:xfrm>
            <a:custGeom>
              <a:avLst/>
              <a:gdLst>
                <a:gd name="T0" fmla="*/ 0 w 52"/>
                <a:gd name="T1" fmla="*/ 1 h 56"/>
                <a:gd name="T2" fmla="*/ 4 w 52"/>
                <a:gd name="T3" fmla="*/ 21 h 56"/>
                <a:gd name="T4" fmla="*/ 11 w 52"/>
                <a:gd name="T5" fmla="*/ 11 h 56"/>
                <a:gd name="T6" fmla="*/ 38 w 52"/>
                <a:gd name="T7" fmla="*/ 12 h 56"/>
                <a:gd name="T8" fmla="*/ 45 w 52"/>
                <a:gd name="T9" fmla="*/ 21 h 56"/>
                <a:gd name="T10" fmla="*/ 49 w 52"/>
                <a:gd name="T11" fmla="*/ 0 h 56"/>
                <a:gd name="T12" fmla="*/ 45 w 52"/>
                <a:gd name="T13" fmla="*/ 41 h 56"/>
                <a:gd name="T14" fmla="*/ 8 w 52"/>
                <a:gd name="T15" fmla="*/ 39 h 56"/>
                <a:gd name="T16" fmla="*/ 0 w 52"/>
                <a:gd name="T17" fmla="*/ 5 h 56"/>
                <a:gd name="T18" fmla="*/ 0 w 52"/>
                <a:gd name="T19" fmla="*/ 1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2" h="56">
                  <a:moveTo>
                    <a:pt x="0" y="1"/>
                  </a:moveTo>
                  <a:cubicBezTo>
                    <a:pt x="0" y="3"/>
                    <a:pt x="0" y="19"/>
                    <a:pt x="4" y="21"/>
                  </a:cubicBezTo>
                  <a:cubicBezTo>
                    <a:pt x="9" y="24"/>
                    <a:pt x="11" y="11"/>
                    <a:pt x="11" y="11"/>
                  </a:cubicBezTo>
                  <a:cubicBezTo>
                    <a:pt x="11" y="11"/>
                    <a:pt x="21" y="7"/>
                    <a:pt x="38" y="12"/>
                  </a:cubicBezTo>
                  <a:cubicBezTo>
                    <a:pt x="37" y="15"/>
                    <a:pt x="41" y="23"/>
                    <a:pt x="45" y="21"/>
                  </a:cubicBezTo>
                  <a:cubicBezTo>
                    <a:pt x="49" y="19"/>
                    <a:pt x="49" y="0"/>
                    <a:pt x="49" y="0"/>
                  </a:cubicBezTo>
                  <a:cubicBezTo>
                    <a:pt x="51" y="16"/>
                    <a:pt x="52" y="29"/>
                    <a:pt x="45" y="41"/>
                  </a:cubicBezTo>
                  <a:cubicBezTo>
                    <a:pt x="36" y="56"/>
                    <a:pt x="15" y="48"/>
                    <a:pt x="8" y="39"/>
                  </a:cubicBezTo>
                  <a:cubicBezTo>
                    <a:pt x="1" y="29"/>
                    <a:pt x="0" y="22"/>
                    <a:pt x="0" y="5"/>
                  </a:cubicBezTo>
                  <a:cubicBezTo>
                    <a:pt x="0" y="4"/>
                    <a:pt x="0" y="2"/>
                    <a:pt x="0" y="1"/>
                  </a:cubicBezTo>
                  <a:close/>
                </a:path>
              </a:pathLst>
            </a:custGeom>
            <a:solidFill>
              <a:srgbClr val="37474F"/>
            </a:solidFill>
            <a:ln>
              <a:noFill/>
            </a:ln>
          </p:spPr>
          <p:txBody>
            <a:bodyPr anchor="t" anchorCtr="0" bIns="45720" compatLnSpc="1" lIns="91440" numCol="1" rIns="91440" tIns="45720" vert="horz" wrap="square">
              <a:prstTxWarp prst="textNoShape"/>
            </a:bodyPr>
            <a:p>
              <a:endParaRPr lang="en-US"/>
            </a:p>
          </p:txBody>
        </p:sp>
        <p:sp>
          <p:nvSpPr>
            <p:cNvPr id="1048666" name="Freeform 78"/>
            <p:cNvSpPr/>
            <p:nvPr/>
          </p:nvSpPr>
          <p:spPr bwMode="auto">
            <a:xfrm>
              <a:off x="2694" y="3769"/>
              <a:ext cx="16" cy="155"/>
            </a:xfrm>
            <a:custGeom>
              <a:avLst/>
              <a:gdLst>
                <a:gd name="T0" fmla="*/ 8 w 9"/>
                <a:gd name="T1" fmla="*/ 81 h 87"/>
                <a:gd name="T2" fmla="*/ 1 w 9"/>
                <a:gd name="T3" fmla="*/ 77 h 87"/>
                <a:gd name="T4" fmla="*/ 1 w 9"/>
                <a:gd name="T5" fmla="*/ 34 h 87"/>
                <a:gd name="T6" fmla="*/ 5 w 9"/>
                <a:gd name="T7" fmla="*/ 0 h 87"/>
                <a:gd name="T8" fmla="*/ 5 w 9"/>
                <a:gd name="T9" fmla="*/ 1 h 87"/>
                <a:gd name="T10" fmla="*/ 5 w 9"/>
                <a:gd name="T11" fmla="*/ 9 h 87"/>
                <a:gd name="T12" fmla="*/ 5 w 9"/>
                <a:gd name="T13" fmla="*/ 13 h 87"/>
                <a:gd name="T14" fmla="*/ 7 w 9"/>
                <a:gd name="T15" fmla="*/ 60 h 87"/>
                <a:gd name="T16" fmla="*/ 8 w 9"/>
                <a:gd name="T17" fmla="*/ 81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87">
                  <a:moveTo>
                    <a:pt x="8" y="81"/>
                  </a:moveTo>
                  <a:cubicBezTo>
                    <a:pt x="9" y="87"/>
                    <a:pt x="3" y="86"/>
                    <a:pt x="1" y="77"/>
                  </a:cubicBezTo>
                  <a:cubicBezTo>
                    <a:pt x="0" y="69"/>
                    <a:pt x="3" y="48"/>
                    <a:pt x="1" y="34"/>
                  </a:cubicBezTo>
                  <a:cubicBezTo>
                    <a:pt x="2" y="17"/>
                    <a:pt x="1" y="1"/>
                    <a:pt x="5" y="0"/>
                  </a:cubicBezTo>
                  <a:cubicBezTo>
                    <a:pt x="5" y="1"/>
                    <a:pt x="5" y="1"/>
                    <a:pt x="5" y="1"/>
                  </a:cubicBezTo>
                  <a:cubicBezTo>
                    <a:pt x="5" y="9"/>
                    <a:pt x="5" y="9"/>
                    <a:pt x="5" y="9"/>
                  </a:cubicBezTo>
                  <a:cubicBezTo>
                    <a:pt x="5" y="10"/>
                    <a:pt x="5" y="11"/>
                    <a:pt x="5" y="13"/>
                  </a:cubicBezTo>
                  <a:cubicBezTo>
                    <a:pt x="6" y="25"/>
                    <a:pt x="7" y="49"/>
                    <a:pt x="7" y="60"/>
                  </a:cubicBezTo>
                  <a:cubicBezTo>
                    <a:pt x="7" y="71"/>
                    <a:pt x="8" y="75"/>
                    <a:pt x="8" y="81"/>
                  </a:cubicBezTo>
                  <a:close/>
                </a:path>
              </a:pathLst>
            </a:custGeom>
            <a:solidFill>
              <a:srgbClr val="263238"/>
            </a:solidFill>
            <a:ln>
              <a:noFill/>
            </a:ln>
          </p:spPr>
          <p:txBody>
            <a:bodyPr anchor="t" anchorCtr="0" bIns="45720" compatLnSpc="1" lIns="91440" numCol="1" rIns="91440" tIns="45720" vert="horz" wrap="square">
              <a:prstTxWarp prst="textNoShape"/>
            </a:bodyPr>
            <a:p>
              <a:endParaRPr lang="en-US"/>
            </a:p>
          </p:txBody>
        </p:sp>
        <p:sp>
          <p:nvSpPr>
            <p:cNvPr id="1048667" name="Freeform 79"/>
            <p:cNvSpPr/>
            <p:nvPr/>
          </p:nvSpPr>
          <p:spPr bwMode="auto">
            <a:xfrm>
              <a:off x="2751" y="3769"/>
              <a:ext cx="14" cy="155"/>
            </a:xfrm>
            <a:custGeom>
              <a:avLst/>
              <a:gdLst>
                <a:gd name="T0" fmla="*/ 0 w 8"/>
                <a:gd name="T1" fmla="*/ 81 h 87"/>
                <a:gd name="T2" fmla="*/ 1 w 8"/>
                <a:gd name="T3" fmla="*/ 60 h 87"/>
                <a:gd name="T4" fmla="*/ 3 w 8"/>
                <a:gd name="T5" fmla="*/ 13 h 87"/>
                <a:gd name="T6" fmla="*/ 4 w 8"/>
                <a:gd name="T7" fmla="*/ 6 h 87"/>
                <a:gd name="T8" fmla="*/ 4 w 8"/>
                <a:gd name="T9" fmla="*/ 0 h 87"/>
                <a:gd name="T10" fmla="*/ 4 w 8"/>
                <a:gd name="T11" fmla="*/ 0 h 87"/>
                <a:gd name="T12" fmla="*/ 7 w 8"/>
                <a:gd name="T13" fmla="*/ 16 h 87"/>
                <a:gd name="T14" fmla="*/ 7 w 8"/>
                <a:gd name="T15" fmla="*/ 34 h 87"/>
                <a:gd name="T16" fmla="*/ 7 w 8"/>
                <a:gd name="T17" fmla="*/ 78 h 87"/>
                <a:gd name="T18" fmla="*/ 0 w 8"/>
                <a:gd name="T19" fmla="*/ 81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 h="87">
                  <a:moveTo>
                    <a:pt x="0" y="81"/>
                  </a:moveTo>
                  <a:cubicBezTo>
                    <a:pt x="1" y="75"/>
                    <a:pt x="1" y="71"/>
                    <a:pt x="1" y="60"/>
                  </a:cubicBezTo>
                  <a:cubicBezTo>
                    <a:pt x="1" y="49"/>
                    <a:pt x="2" y="25"/>
                    <a:pt x="3" y="13"/>
                  </a:cubicBezTo>
                  <a:cubicBezTo>
                    <a:pt x="4" y="11"/>
                    <a:pt x="4" y="7"/>
                    <a:pt x="4" y="6"/>
                  </a:cubicBezTo>
                  <a:cubicBezTo>
                    <a:pt x="4" y="4"/>
                    <a:pt x="4" y="2"/>
                    <a:pt x="4" y="0"/>
                  </a:cubicBezTo>
                  <a:cubicBezTo>
                    <a:pt x="4" y="0"/>
                    <a:pt x="4" y="0"/>
                    <a:pt x="4" y="0"/>
                  </a:cubicBezTo>
                  <a:cubicBezTo>
                    <a:pt x="6" y="1"/>
                    <a:pt x="7" y="7"/>
                    <a:pt x="7" y="16"/>
                  </a:cubicBezTo>
                  <a:cubicBezTo>
                    <a:pt x="7" y="21"/>
                    <a:pt x="7" y="27"/>
                    <a:pt x="7" y="34"/>
                  </a:cubicBezTo>
                  <a:cubicBezTo>
                    <a:pt x="5" y="48"/>
                    <a:pt x="8" y="69"/>
                    <a:pt x="7" y="78"/>
                  </a:cubicBezTo>
                  <a:cubicBezTo>
                    <a:pt x="6" y="86"/>
                    <a:pt x="0" y="87"/>
                    <a:pt x="0" y="81"/>
                  </a:cubicBezTo>
                  <a:close/>
                </a:path>
              </a:pathLst>
            </a:custGeom>
            <a:solidFill>
              <a:srgbClr val="263238"/>
            </a:solidFill>
            <a:ln>
              <a:noFill/>
            </a:ln>
          </p:spPr>
          <p:txBody>
            <a:bodyPr anchor="t" anchorCtr="0" bIns="45720" compatLnSpc="1" lIns="91440" numCol="1" rIns="91440" tIns="45720" vert="horz" wrap="square">
              <a:prstTxWarp prst="textNoShape"/>
            </a:bodyPr>
            <a:p>
              <a:endParaRPr lang="en-US"/>
            </a:p>
          </p:txBody>
        </p:sp>
        <p:sp>
          <p:nvSpPr>
            <p:cNvPr id="1048668" name="Freeform 80"/>
            <p:cNvSpPr/>
            <p:nvPr/>
          </p:nvSpPr>
          <p:spPr bwMode="auto">
            <a:xfrm>
              <a:off x="2703" y="3901"/>
              <a:ext cx="55" cy="15"/>
            </a:xfrm>
            <a:custGeom>
              <a:avLst/>
              <a:gdLst>
                <a:gd name="T0" fmla="*/ 29 w 31"/>
                <a:gd name="T1" fmla="*/ 8 h 8"/>
                <a:gd name="T2" fmla="*/ 29 w 31"/>
                <a:gd name="T3" fmla="*/ 8 h 8"/>
                <a:gd name="T4" fmla="*/ 2 w 31"/>
                <a:gd name="T5" fmla="*/ 8 h 8"/>
                <a:gd name="T6" fmla="*/ 1 w 31"/>
                <a:gd name="T7" fmla="*/ 7 h 8"/>
                <a:gd name="T8" fmla="*/ 1 w 31"/>
                <a:gd name="T9" fmla="*/ 5 h 8"/>
                <a:gd name="T10" fmla="*/ 30 w 31"/>
                <a:gd name="T11" fmla="*/ 5 h 8"/>
                <a:gd name="T12" fmla="*/ 31 w 31"/>
                <a:gd name="T13" fmla="*/ 7 h 8"/>
                <a:gd name="T14" fmla="*/ 29 w 31"/>
                <a:gd name="T15" fmla="*/ 8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 h="8">
                  <a:moveTo>
                    <a:pt x="29" y="8"/>
                  </a:moveTo>
                  <a:cubicBezTo>
                    <a:pt x="29" y="8"/>
                    <a:pt x="29" y="8"/>
                    <a:pt x="29" y="8"/>
                  </a:cubicBezTo>
                  <a:cubicBezTo>
                    <a:pt x="29" y="8"/>
                    <a:pt x="16" y="2"/>
                    <a:pt x="2" y="8"/>
                  </a:cubicBezTo>
                  <a:cubicBezTo>
                    <a:pt x="2" y="8"/>
                    <a:pt x="1" y="7"/>
                    <a:pt x="1" y="7"/>
                  </a:cubicBezTo>
                  <a:cubicBezTo>
                    <a:pt x="0" y="6"/>
                    <a:pt x="1" y="5"/>
                    <a:pt x="1" y="5"/>
                  </a:cubicBezTo>
                  <a:cubicBezTo>
                    <a:pt x="16" y="0"/>
                    <a:pt x="29" y="5"/>
                    <a:pt x="30" y="5"/>
                  </a:cubicBezTo>
                  <a:cubicBezTo>
                    <a:pt x="31" y="5"/>
                    <a:pt x="31" y="6"/>
                    <a:pt x="31" y="7"/>
                  </a:cubicBezTo>
                  <a:cubicBezTo>
                    <a:pt x="30" y="7"/>
                    <a:pt x="30" y="8"/>
                    <a:pt x="29" y="8"/>
                  </a:cubicBezTo>
                  <a:close/>
                </a:path>
              </a:pathLst>
            </a:custGeom>
            <a:solidFill>
              <a:srgbClr val="F5F5F5"/>
            </a:solidFill>
            <a:ln>
              <a:noFill/>
            </a:ln>
          </p:spPr>
          <p:txBody>
            <a:bodyPr anchor="t" anchorCtr="0" bIns="45720" compatLnSpc="1" lIns="91440" numCol="1" rIns="91440" tIns="45720" vert="horz" wrap="square">
              <a:prstTxWarp prst="textNoShape"/>
            </a:bodyPr>
            <a:p>
              <a:endParaRPr lang="en-US"/>
            </a:p>
          </p:txBody>
        </p:sp>
        <p:sp>
          <p:nvSpPr>
            <p:cNvPr id="1048669" name="Freeform 81"/>
            <p:cNvSpPr/>
            <p:nvPr/>
          </p:nvSpPr>
          <p:spPr bwMode="auto">
            <a:xfrm>
              <a:off x="2701" y="3876"/>
              <a:ext cx="59" cy="15"/>
            </a:xfrm>
            <a:custGeom>
              <a:avLst/>
              <a:gdLst>
                <a:gd name="T0" fmla="*/ 32 w 33"/>
                <a:gd name="T1" fmla="*/ 8 h 8"/>
                <a:gd name="T2" fmla="*/ 31 w 33"/>
                <a:gd name="T3" fmla="*/ 8 h 8"/>
                <a:gd name="T4" fmla="*/ 2 w 33"/>
                <a:gd name="T5" fmla="*/ 8 h 8"/>
                <a:gd name="T6" fmla="*/ 0 w 33"/>
                <a:gd name="T7" fmla="*/ 7 h 8"/>
                <a:gd name="T8" fmla="*/ 1 w 33"/>
                <a:gd name="T9" fmla="*/ 6 h 8"/>
                <a:gd name="T10" fmla="*/ 32 w 33"/>
                <a:gd name="T11" fmla="*/ 6 h 8"/>
                <a:gd name="T12" fmla="*/ 33 w 33"/>
                <a:gd name="T13" fmla="*/ 8 h 8"/>
                <a:gd name="T14" fmla="*/ 32 w 33"/>
                <a:gd name="T15" fmla="*/ 8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3" h="8">
                  <a:moveTo>
                    <a:pt x="32" y="8"/>
                  </a:moveTo>
                  <a:cubicBezTo>
                    <a:pt x="31" y="8"/>
                    <a:pt x="31" y="8"/>
                    <a:pt x="31" y="8"/>
                  </a:cubicBezTo>
                  <a:cubicBezTo>
                    <a:pt x="31" y="8"/>
                    <a:pt x="17" y="3"/>
                    <a:pt x="2" y="8"/>
                  </a:cubicBezTo>
                  <a:cubicBezTo>
                    <a:pt x="1" y="8"/>
                    <a:pt x="0" y="8"/>
                    <a:pt x="0" y="7"/>
                  </a:cubicBezTo>
                  <a:cubicBezTo>
                    <a:pt x="0" y="7"/>
                    <a:pt x="0" y="6"/>
                    <a:pt x="1" y="6"/>
                  </a:cubicBezTo>
                  <a:cubicBezTo>
                    <a:pt x="17" y="0"/>
                    <a:pt x="32" y="6"/>
                    <a:pt x="32" y="6"/>
                  </a:cubicBezTo>
                  <a:cubicBezTo>
                    <a:pt x="33" y="6"/>
                    <a:pt x="33" y="7"/>
                    <a:pt x="33" y="8"/>
                  </a:cubicBezTo>
                  <a:cubicBezTo>
                    <a:pt x="33" y="8"/>
                    <a:pt x="32" y="8"/>
                    <a:pt x="32" y="8"/>
                  </a:cubicBezTo>
                  <a:close/>
                </a:path>
              </a:pathLst>
            </a:custGeom>
            <a:solidFill>
              <a:srgbClr val="F5F5F5"/>
            </a:solidFill>
            <a:ln>
              <a:noFill/>
            </a:ln>
          </p:spPr>
          <p:txBody>
            <a:bodyPr anchor="t" anchorCtr="0" bIns="45720" compatLnSpc="1" lIns="91440" numCol="1" rIns="91440" tIns="45720" vert="horz" wrap="square">
              <a:prstTxWarp prst="textNoShape"/>
            </a:bodyPr>
            <a:p>
              <a:endParaRPr lang="en-US"/>
            </a:p>
          </p:txBody>
        </p:sp>
        <p:sp>
          <p:nvSpPr>
            <p:cNvPr id="1048670" name="Freeform 82"/>
            <p:cNvSpPr/>
            <p:nvPr/>
          </p:nvSpPr>
          <p:spPr bwMode="auto">
            <a:xfrm>
              <a:off x="2701" y="3853"/>
              <a:ext cx="59" cy="16"/>
            </a:xfrm>
            <a:custGeom>
              <a:avLst/>
              <a:gdLst>
                <a:gd name="T0" fmla="*/ 1 w 33"/>
                <a:gd name="T1" fmla="*/ 9 h 9"/>
                <a:gd name="T2" fmla="*/ 0 w 33"/>
                <a:gd name="T3" fmla="*/ 8 h 9"/>
                <a:gd name="T4" fmla="*/ 1 w 33"/>
                <a:gd name="T5" fmla="*/ 6 h 9"/>
                <a:gd name="T6" fmla="*/ 32 w 33"/>
                <a:gd name="T7" fmla="*/ 6 h 9"/>
                <a:gd name="T8" fmla="*/ 33 w 33"/>
                <a:gd name="T9" fmla="*/ 8 h 9"/>
                <a:gd name="T10" fmla="*/ 31 w 33"/>
                <a:gd name="T11" fmla="*/ 9 h 9"/>
                <a:gd name="T12" fmla="*/ 2 w 33"/>
                <a:gd name="T13" fmla="*/ 9 h 9"/>
                <a:gd name="T14" fmla="*/ 1 w 33"/>
                <a:gd name="T15" fmla="*/ 9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3" h="9">
                  <a:moveTo>
                    <a:pt x="1" y="9"/>
                  </a:moveTo>
                  <a:cubicBezTo>
                    <a:pt x="1" y="9"/>
                    <a:pt x="0" y="9"/>
                    <a:pt x="0" y="8"/>
                  </a:cubicBezTo>
                  <a:cubicBezTo>
                    <a:pt x="0" y="7"/>
                    <a:pt x="0" y="7"/>
                    <a:pt x="1" y="6"/>
                  </a:cubicBezTo>
                  <a:cubicBezTo>
                    <a:pt x="16" y="0"/>
                    <a:pt x="31" y="6"/>
                    <a:pt x="32" y="6"/>
                  </a:cubicBezTo>
                  <a:cubicBezTo>
                    <a:pt x="33" y="6"/>
                    <a:pt x="33" y="7"/>
                    <a:pt x="33" y="8"/>
                  </a:cubicBezTo>
                  <a:cubicBezTo>
                    <a:pt x="33" y="9"/>
                    <a:pt x="32" y="9"/>
                    <a:pt x="31" y="9"/>
                  </a:cubicBezTo>
                  <a:cubicBezTo>
                    <a:pt x="31" y="8"/>
                    <a:pt x="16" y="2"/>
                    <a:pt x="2" y="9"/>
                  </a:cubicBezTo>
                  <a:lnTo>
                    <a:pt x="1" y="9"/>
                  </a:lnTo>
                  <a:close/>
                </a:path>
              </a:pathLst>
            </a:custGeom>
            <a:solidFill>
              <a:srgbClr val="F5F5F5"/>
            </a:solidFill>
            <a:ln>
              <a:noFill/>
            </a:ln>
          </p:spPr>
          <p:txBody>
            <a:bodyPr anchor="t" anchorCtr="0" bIns="45720" compatLnSpc="1" lIns="91440" numCol="1" rIns="91440" tIns="45720" vert="horz" wrap="square">
              <a:prstTxWarp prst="textNoShape"/>
            </a:bodyPr>
            <a:p>
              <a:endParaRPr lang="en-US"/>
            </a:p>
          </p:txBody>
        </p:sp>
        <p:sp>
          <p:nvSpPr>
            <p:cNvPr id="1048671" name="Freeform 83"/>
            <p:cNvSpPr/>
            <p:nvPr/>
          </p:nvSpPr>
          <p:spPr bwMode="auto">
            <a:xfrm>
              <a:off x="2699" y="3830"/>
              <a:ext cx="61" cy="18"/>
            </a:xfrm>
            <a:custGeom>
              <a:avLst/>
              <a:gdLst>
                <a:gd name="T0" fmla="*/ 2 w 34"/>
                <a:gd name="T1" fmla="*/ 10 h 10"/>
                <a:gd name="T2" fmla="*/ 1 w 34"/>
                <a:gd name="T3" fmla="*/ 9 h 10"/>
                <a:gd name="T4" fmla="*/ 1 w 34"/>
                <a:gd name="T5" fmla="*/ 8 h 10"/>
                <a:gd name="T6" fmla="*/ 33 w 34"/>
                <a:gd name="T7" fmla="*/ 7 h 10"/>
                <a:gd name="T8" fmla="*/ 34 w 34"/>
                <a:gd name="T9" fmla="*/ 9 h 10"/>
                <a:gd name="T10" fmla="*/ 32 w 34"/>
                <a:gd name="T11" fmla="*/ 10 h 10"/>
                <a:gd name="T12" fmla="*/ 2 w 34"/>
                <a:gd name="T13" fmla="*/ 10 h 10"/>
              </a:gdLst>
              <a:ahLst/>
              <a:cxnLst>
                <a:cxn ang="0">
                  <a:pos x="T0" y="T1"/>
                </a:cxn>
                <a:cxn ang="0">
                  <a:pos x="T2" y="T3"/>
                </a:cxn>
                <a:cxn ang="0">
                  <a:pos x="T4" y="T5"/>
                </a:cxn>
                <a:cxn ang="0">
                  <a:pos x="T6" y="T7"/>
                </a:cxn>
                <a:cxn ang="0">
                  <a:pos x="T8" y="T9"/>
                </a:cxn>
                <a:cxn ang="0">
                  <a:pos x="T10" y="T11"/>
                </a:cxn>
                <a:cxn ang="0">
                  <a:pos x="T12" y="T13"/>
                </a:cxn>
              </a:cxnLst>
              <a:rect l="0" t="0" r="r" b="b"/>
              <a:pathLst>
                <a:path w="34" h="10">
                  <a:moveTo>
                    <a:pt x="2" y="10"/>
                  </a:moveTo>
                  <a:cubicBezTo>
                    <a:pt x="1" y="10"/>
                    <a:pt x="1" y="10"/>
                    <a:pt x="1" y="9"/>
                  </a:cubicBezTo>
                  <a:cubicBezTo>
                    <a:pt x="0" y="9"/>
                    <a:pt x="1" y="8"/>
                    <a:pt x="1" y="8"/>
                  </a:cubicBezTo>
                  <a:cubicBezTo>
                    <a:pt x="18" y="0"/>
                    <a:pt x="33" y="7"/>
                    <a:pt x="33" y="7"/>
                  </a:cubicBezTo>
                  <a:cubicBezTo>
                    <a:pt x="34" y="8"/>
                    <a:pt x="34" y="8"/>
                    <a:pt x="34" y="9"/>
                  </a:cubicBezTo>
                  <a:cubicBezTo>
                    <a:pt x="34" y="10"/>
                    <a:pt x="33" y="10"/>
                    <a:pt x="32" y="10"/>
                  </a:cubicBezTo>
                  <a:cubicBezTo>
                    <a:pt x="32" y="10"/>
                    <a:pt x="18" y="3"/>
                    <a:pt x="2" y="10"/>
                  </a:cubicBezTo>
                  <a:close/>
                </a:path>
              </a:pathLst>
            </a:custGeom>
            <a:solidFill>
              <a:srgbClr val="F5F5F5"/>
            </a:solidFill>
            <a:ln>
              <a:noFill/>
            </a:ln>
          </p:spPr>
          <p:txBody>
            <a:bodyPr anchor="t" anchorCtr="0" bIns="45720" compatLnSpc="1" lIns="91440" numCol="1" rIns="91440" tIns="45720" vert="horz" wrap="square">
              <a:prstTxWarp prst="textNoShape"/>
            </a:bodyPr>
            <a:p>
              <a:endParaRPr lang="en-US"/>
            </a:p>
          </p:txBody>
        </p:sp>
        <p:sp>
          <p:nvSpPr>
            <p:cNvPr id="1048672" name="Freeform 84"/>
            <p:cNvSpPr/>
            <p:nvPr/>
          </p:nvSpPr>
          <p:spPr bwMode="auto">
            <a:xfrm>
              <a:off x="2699" y="3807"/>
              <a:ext cx="61" cy="18"/>
            </a:xfrm>
            <a:custGeom>
              <a:avLst/>
              <a:gdLst>
                <a:gd name="T0" fmla="*/ 2 w 34"/>
                <a:gd name="T1" fmla="*/ 10 h 10"/>
                <a:gd name="T2" fmla="*/ 1 w 34"/>
                <a:gd name="T3" fmla="*/ 9 h 10"/>
                <a:gd name="T4" fmla="*/ 1 w 34"/>
                <a:gd name="T5" fmla="*/ 7 h 10"/>
                <a:gd name="T6" fmla="*/ 33 w 34"/>
                <a:gd name="T7" fmla="*/ 7 h 10"/>
                <a:gd name="T8" fmla="*/ 34 w 34"/>
                <a:gd name="T9" fmla="*/ 9 h 10"/>
                <a:gd name="T10" fmla="*/ 32 w 34"/>
                <a:gd name="T11" fmla="*/ 10 h 10"/>
                <a:gd name="T12" fmla="*/ 2 w 34"/>
                <a:gd name="T13" fmla="*/ 10 h 10"/>
              </a:gdLst>
              <a:ahLst/>
              <a:cxnLst>
                <a:cxn ang="0">
                  <a:pos x="T0" y="T1"/>
                </a:cxn>
                <a:cxn ang="0">
                  <a:pos x="T2" y="T3"/>
                </a:cxn>
                <a:cxn ang="0">
                  <a:pos x="T4" y="T5"/>
                </a:cxn>
                <a:cxn ang="0">
                  <a:pos x="T6" y="T7"/>
                </a:cxn>
                <a:cxn ang="0">
                  <a:pos x="T8" y="T9"/>
                </a:cxn>
                <a:cxn ang="0">
                  <a:pos x="T10" y="T11"/>
                </a:cxn>
                <a:cxn ang="0">
                  <a:pos x="T12" y="T13"/>
                </a:cxn>
              </a:cxnLst>
              <a:rect l="0" t="0" r="r" b="b"/>
              <a:pathLst>
                <a:path w="34" h="10">
                  <a:moveTo>
                    <a:pt x="2" y="10"/>
                  </a:moveTo>
                  <a:cubicBezTo>
                    <a:pt x="1" y="10"/>
                    <a:pt x="1" y="10"/>
                    <a:pt x="1" y="9"/>
                  </a:cubicBezTo>
                  <a:cubicBezTo>
                    <a:pt x="0" y="9"/>
                    <a:pt x="0" y="8"/>
                    <a:pt x="1" y="7"/>
                  </a:cubicBezTo>
                  <a:cubicBezTo>
                    <a:pt x="16" y="0"/>
                    <a:pt x="33" y="7"/>
                    <a:pt x="33" y="7"/>
                  </a:cubicBezTo>
                  <a:cubicBezTo>
                    <a:pt x="34" y="8"/>
                    <a:pt x="34" y="9"/>
                    <a:pt x="34" y="9"/>
                  </a:cubicBezTo>
                  <a:cubicBezTo>
                    <a:pt x="34" y="10"/>
                    <a:pt x="33" y="10"/>
                    <a:pt x="32" y="10"/>
                  </a:cubicBezTo>
                  <a:cubicBezTo>
                    <a:pt x="32" y="10"/>
                    <a:pt x="16" y="3"/>
                    <a:pt x="2" y="10"/>
                  </a:cubicBezTo>
                  <a:close/>
                </a:path>
              </a:pathLst>
            </a:custGeom>
            <a:solidFill>
              <a:srgbClr val="F5F5F5"/>
            </a:solidFill>
            <a:ln>
              <a:noFill/>
            </a:ln>
          </p:spPr>
          <p:txBody>
            <a:bodyPr anchor="t" anchorCtr="0" bIns="45720" compatLnSpc="1" lIns="91440" numCol="1" rIns="91440" tIns="45720" vert="horz" wrap="square">
              <a:prstTxWarp prst="textNoShape"/>
            </a:bodyPr>
            <a:p>
              <a:endParaRPr lang="en-US"/>
            </a:p>
          </p:txBody>
        </p:sp>
        <p:sp>
          <p:nvSpPr>
            <p:cNvPr id="1048673" name="Freeform 85"/>
            <p:cNvSpPr/>
            <p:nvPr/>
          </p:nvSpPr>
          <p:spPr bwMode="auto">
            <a:xfrm>
              <a:off x="2682" y="2902"/>
              <a:ext cx="331" cy="753"/>
            </a:xfrm>
            <a:custGeom>
              <a:avLst/>
              <a:gdLst>
                <a:gd name="T0" fmla="*/ 23 w 186"/>
                <a:gd name="T1" fmla="*/ 0 h 422"/>
                <a:gd name="T2" fmla="*/ 9 w 186"/>
                <a:gd name="T3" fmla="*/ 150 h 422"/>
                <a:gd name="T4" fmla="*/ 18 w 186"/>
                <a:gd name="T5" fmla="*/ 252 h 422"/>
                <a:gd name="T6" fmla="*/ 2 w 186"/>
                <a:gd name="T7" fmla="*/ 323 h 422"/>
                <a:gd name="T8" fmla="*/ 6 w 186"/>
                <a:gd name="T9" fmla="*/ 412 h 422"/>
                <a:gd name="T10" fmla="*/ 55 w 186"/>
                <a:gd name="T11" fmla="*/ 412 h 422"/>
                <a:gd name="T12" fmla="*/ 84 w 186"/>
                <a:gd name="T13" fmla="*/ 261 h 422"/>
                <a:gd name="T14" fmla="*/ 99 w 186"/>
                <a:gd name="T15" fmla="*/ 162 h 422"/>
                <a:gd name="T16" fmla="*/ 119 w 186"/>
                <a:gd name="T17" fmla="*/ 261 h 422"/>
                <a:gd name="T18" fmla="*/ 113 w 186"/>
                <a:gd name="T19" fmla="*/ 302 h 422"/>
                <a:gd name="T20" fmla="*/ 124 w 186"/>
                <a:gd name="T21" fmla="*/ 389 h 422"/>
                <a:gd name="T22" fmla="*/ 173 w 186"/>
                <a:gd name="T23" fmla="*/ 382 h 422"/>
                <a:gd name="T24" fmla="*/ 183 w 186"/>
                <a:gd name="T25" fmla="*/ 254 h 422"/>
                <a:gd name="T26" fmla="*/ 170 w 186"/>
                <a:gd name="T27" fmla="*/ 12 h 422"/>
                <a:gd name="T28" fmla="*/ 23 w 186"/>
                <a:gd name="T29" fmla="*/ 0 h 4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86" h="422">
                  <a:moveTo>
                    <a:pt x="23" y="0"/>
                  </a:moveTo>
                  <a:cubicBezTo>
                    <a:pt x="2" y="56"/>
                    <a:pt x="6" y="91"/>
                    <a:pt x="9" y="150"/>
                  </a:cubicBezTo>
                  <a:cubicBezTo>
                    <a:pt x="13" y="204"/>
                    <a:pt x="18" y="252"/>
                    <a:pt x="18" y="252"/>
                  </a:cubicBezTo>
                  <a:cubicBezTo>
                    <a:pt x="17" y="262"/>
                    <a:pt x="3" y="280"/>
                    <a:pt x="2" y="323"/>
                  </a:cubicBezTo>
                  <a:cubicBezTo>
                    <a:pt x="0" y="363"/>
                    <a:pt x="6" y="412"/>
                    <a:pt x="6" y="412"/>
                  </a:cubicBezTo>
                  <a:cubicBezTo>
                    <a:pt x="6" y="412"/>
                    <a:pt x="32" y="422"/>
                    <a:pt x="55" y="412"/>
                  </a:cubicBezTo>
                  <a:cubicBezTo>
                    <a:pt x="55" y="412"/>
                    <a:pt x="78" y="311"/>
                    <a:pt x="84" y="261"/>
                  </a:cubicBezTo>
                  <a:cubicBezTo>
                    <a:pt x="90" y="218"/>
                    <a:pt x="99" y="162"/>
                    <a:pt x="99" y="162"/>
                  </a:cubicBezTo>
                  <a:cubicBezTo>
                    <a:pt x="119" y="261"/>
                    <a:pt x="119" y="261"/>
                    <a:pt x="119" y="261"/>
                  </a:cubicBezTo>
                  <a:cubicBezTo>
                    <a:pt x="119" y="261"/>
                    <a:pt x="113" y="279"/>
                    <a:pt x="113" y="302"/>
                  </a:cubicBezTo>
                  <a:cubicBezTo>
                    <a:pt x="113" y="325"/>
                    <a:pt x="124" y="389"/>
                    <a:pt x="124" y="389"/>
                  </a:cubicBezTo>
                  <a:cubicBezTo>
                    <a:pt x="124" y="389"/>
                    <a:pt x="154" y="399"/>
                    <a:pt x="173" y="382"/>
                  </a:cubicBezTo>
                  <a:cubicBezTo>
                    <a:pt x="173" y="382"/>
                    <a:pt x="180" y="289"/>
                    <a:pt x="183" y="254"/>
                  </a:cubicBezTo>
                  <a:cubicBezTo>
                    <a:pt x="186" y="207"/>
                    <a:pt x="181" y="78"/>
                    <a:pt x="170" y="12"/>
                  </a:cubicBezTo>
                  <a:lnTo>
                    <a:pt x="23" y="0"/>
                  </a:lnTo>
                  <a:close/>
                </a:path>
              </a:pathLst>
            </a:custGeom>
            <a:solidFill>
              <a:srgbClr val="455A64"/>
            </a:solidFill>
            <a:ln>
              <a:noFill/>
            </a:ln>
          </p:spPr>
          <p:txBody>
            <a:bodyPr anchor="t" anchorCtr="0" bIns="45720" compatLnSpc="1" lIns="91440" numCol="1" rIns="91440" tIns="45720" vert="horz" wrap="square">
              <a:prstTxWarp prst="textNoShape"/>
            </a:bodyPr>
            <a:p>
              <a:endParaRPr lang="en-US"/>
            </a:p>
          </p:txBody>
        </p:sp>
        <p:sp>
          <p:nvSpPr>
            <p:cNvPr id="1048674" name="Freeform 86"/>
            <p:cNvSpPr/>
            <p:nvPr/>
          </p:nvSpPr>
          <p:spPr bwMode="auto">
            <a:xfrm>
              <a:off x="2858" y="3022"/>
              <a:ext cx="113" cy="346"/>
            </a:xfrm>
            <a:custGeom>
              <a:avLst/>
              <a:gdLst>
                <a:gd name="T0" fmla="*/ 0 w 63"/>
                <a:gd name="T1" fmla="*/ 95 h 194"/>
                <a:gd name="T2" fmla="*/ 9 w 63"/>
                <a:gd name="T3" fmla="*/ 21 h 194"/>
                <a:gd name="T4" fmla="*/ 63 w 63"/>
                <a:gd name="T5" fmla="*/ 0 h 194"/>
                <a:gd name="T6" fmla="*/ 19 w 63"/>
                <a:gd name="T7" fmla="*/ 28 h 194"/>
                <a:gd name="T8" fmla="*/ 7 w 63"/>
                <a:gd name="T9" fmla="*/ 97 h 194"/>
                <a:gd name="T10" fmla="*/ 20 w 63"/>
                <a:gd name="T11" fmla="*/ 194 h 194"/>
                <a:gd name="T12" fmla="*/ 0 w 63"/>
                <a:gd name="T13" fmla="*/ 95 h 194"/>
              </a:gdLst>
              <a:ahLst/>
              <a:cxnLst>
                <a:cxn ang="0">
                  <a:pos x="T0" y="T1"/>
                </a:cxn>
                <a:cxn ang="0">
                  <a:pos x="T2" y="T3"/>
                </a:cxn>
                <a:cxn ang="0">
                  <a:pos x="T4" y="T5"/>
                </a:cxn>
                <a:cxn ang="0">
                  <a:pos x="T6" y="T7"/>
                </a:cxn>
                <a:cxn ang="0">
                  <a:pos x="T8" y="T9"/>
                </a:cxn>
                <a:cxn ang="0">
                  <a:pos x="T10" y="T11"/>
                </a:cxn>
                <a:cxn ang="0">
                  <a:pos x="T12" y="T13"/>
                </a:cxn>
              </a:cxnLst>
              <a:rect l="0" t="0" r="r" b="b"/>
              <a:pathLst>
                <a:path w="63" h="194">
                  <a:moveTo>
                    <a:pt x="0" y="95"/>
                  </a:moveTo>
                  <a:cubicBezTo>
                    <a:pt x="9" y="21"/>
                    <a:pt x="9" y="21"/>
                    <a:pt x="9" y="21"/>
                  </a:cubicBezTo>
                  <a:cubicBezTo>
                    <a:pt x="9" y="21"/>
                    <a:pt x="46" y="16"/>
                    <a:pt x="63" y="0"/>
                  </a:cubicBezTo>
                  <a:cubicBezTo>
                    <a:pt x="63" y="0"/>
                    <a:pt x="50" y="24"/>
                    <a:pt x="19" y="28"/>
                  </a:cubicBezTo>
                  <a:cubicBezTo>
                    <a:pt x="7" y="97"/>
                    <a:pt x="7" y="97"/>
                    <a:pt x="7" y="97"/>
                  </a:cubicBezTo>
                  <a:cubicBezTo>
                    <a:pt x="20" y="194"/>
                    <a:pt x="20" y="194"/>
                    <a:pt x="20" y="194"/>
                  </a:cubicBezTo>
                  <a:lnTo>
                    <a:pt x="0" y="95"/>
                  </a:lnTo>
                  <a:close/>
                </a:path>
              </a:pathLst>
            </a:custGeom>
            <a:solidFill>
              <a:srgbClr val="37474F"/>
            </a:solidFill>
            <a:ln>
              <a:noFill/>
            </a:ln>
          </p:spPr>
          <p:txBody>
            <a:bodyPr anchor="t" anchorCtr="0" bIns="45720" compatLnSpc="1" lIns="91440" numCol="1" rIns="91440" tIns="45720" vert="horz" wrap="square">
              <a:prstTxWarp prst="textNoShape"/>
            </a:bodyPr>
            <a:p>
              <a:endParaRPr lang="en-US"/>
            </a:p>
          </p:txBody>
        </p:sp>
        <p:sp>
          <p:nvSpPr>
            <p:cNvPr id="1048675" name="Freeform 87"/>
            <p:cNvSpPr/>
            <p:nvPr/>
          </p:nvSpPr>
          <p:spPr bwMode="auto">
            <a:xfrm>
              <a:off x="2899" y="2533"/>
              <a:ext cx="416" cy="346"/>
            </a:xfrm>
            <a:custGeom>
              <a:avLst/>
              <a:gdLst>
                <a:gd name="T0" fmla="*/ 69 w 233"/>
                <a:gd name="T1" fmla="*/ 152 h 194"/>
                <a:gd name="T2" fmla="*/ 18 w 233"/>
                <a:gd name="T3" fmla="*/ 91 h 194"/>
                <a:gd name="T4" fmla="*/ 0 w 233"/>
                <a:gd name="T5" fmla="*/ 27 h 194"/>
                <a:gd name="T6" fmla="*/ 12 w 233"/>
                <a:gd name="T7" fmla="*/ 27 h 194"/>
                <a:gd name="T8" fmla="*/ 51 w 233"/>
                <a:gd name="T9" fmla="*/ 44 h 194"/>
                <a:gd name="T10" fmla="*/ 111 w 233"/>
                <a:gd name="T11" fmla="*/ 123 h 194"/>
                <a:gd name="T12" fmla="*/ 146 w 233"/>
                <a:gd name="T13" fmla="*/ 79 h 194"/>
                <a:gd name="T14" fmla="*/ 157 w 233"/>
                <a:gd name="T15" fmla="*/ 42 h 194"/>
                <a:gd name="T16" fmla="*/ 174 w 233"/>
                <a:gd name="T17" fmla="*/ 18 h 194"/>
                <a:gd name="T18" fmla="*/ 186 w 233"/>
                <a:gd name="T19" fmla="*/ 7 h 194"/>
                <a:gd name="T20" fmla="*/ 184 w 233"/>
                <a:gd name="T21" fmla="*/ 28 h 194"/>
                <a:gd name="T22" fmla="*/ 188 w 233"/>
                <a:gd name="T23" fmla="*/ 35 h 194"/>
                <a:gd name="T24" fmla="*/ 223 w 233"/>
                <a:gd name="T25" fmla="*/ 5 h 194"/>
                <a:gd name="T26" fmla="*/ 229 w 233"/>
                <a:gd name="T27" fmla="*/ 13 h 194"/>
                <a:gd name="T28" fmla="*/ 231 w 233"/>
                <a:gd name="T29" fmla="*/ 39 h 194"/>
                <a:gd name="T30" fmla="*/ 219 w 233"/>
                <a:gd name="T31" fmla="*/ 62 h 194"/>
                <a:gd name="T32" fmla="*/ 182 w 233"/>
                <a:gd name="T33" fmla="*/ 92 h 194"/>
                <a:gd name="T34" fmla="*/ 146 w 233"/>
                <a:gd name="T35" fmla="*/ 158 h 194"/>
                <a:gd name="T36" fmla="*/ 106 w 233"/>
                <a:gd name="T37" fmla="*/ 185 h 194"/>
                <a:gd name="T38" fmla="*/ 69 w 233"/>
                <a:gd name="T39" fmla="*/ 152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33" h="194">
                  <a:moveTo>
                    <a:pt x="69" y="152"/>
                  </a:moveTo>
                  <a:cubicBezTo>
                    <a:pt x="51" y="133"/>
                    <a:pt x="18" y="91"/>
                    <a:pt x="18" y="91"/>
                  </a:cubicBezTo>
                  <a:cubicBezTo>
                    <a:pt x="0" y="27"/>
                    <a:pt x="0" y="27"/>
                    <a:pt x="0" y="27"/>
                  </a:cubicBezTo>
                  <a:cubicBezTo>
                    <a:pt x="0" y="27"/>
                    <a:pt x="9" y="27"/>
                    <a:pt x="12" y="27"/>
                  </a:cubicBezTo>
                  <a:cubicBezTo>
                    <a:pt x="32" y="29"/>
                    <a:pt x="38" y="30"/>
                    <a:pt x="51" y="44"/>
                  </a:cubicBezTo>
                  <a:cubicBezTo>
                    <a:pt x="61" y="55"/>
                    <a:pt x="98" y="106"/>
                    <a:pt x="111" y="123"/>
                  </a:cubicBezTo>
                  <a:cubicBezTo>
                    <a:pt x="146" y="79"/>
                    <a:pt x="146" y="79"/>
                    <a:pt x="146" y="79"/>
                  </a:cubicBezTo>
                  <a:cubicBezTo>
                    <a:pt x="154" y="67"/>
                    <a:pt x="153" y="52"/>
                    <a:pt x="157" y="42"/>
                  </a:cubicBezTo>
                  <a:cubicBezTo>
                    <a:pt x="162" y="32"/>
                    <a:pt x="169" y="27"/>
                    <a:pt x="174" y="18"/>
                  </a:cubicBezTo>
                  <a:cubicBezTo>
                    <a:pt x="180" y="9"/>
                    <a:pt x="181" y="3"/>
                    <a:pt x="186" y="7"/>
                  </a:cubicBezTo>
                  <a:cubicBezTo>
                    <a:pt x="190" y="12"/>
                    <a:pt x="185" y="25"/>
                    <a:pt x="184" y="28"/>
                  </a:cubicBezTo>
                  <a:cubicBezTo>
                    <a:pt x="184" y="31"/>
                    <a:pt x="177" y="40"/>
                    <a:pt x="188" y="35"/>
                  </a:cubicBezTo>
                  <a:cubicBezTo>
                    <a:pt x="200" y="31"/>
                    <a:pt x="218" y="9"/>
                    <a:pt x="223" y="5"/>
                  </a:cubicBezTo>
                  <a:cubicBezTo>
                    <a:pt x="228" y="0"/>
                    <a:pt x="230" y="7"/>
                    <a:pt x="229" y="13"/>
                  </a:cubicBezTo>
                  <a:cubicBezTo>
                    <a:pt x="228" y="18"/>
                    <a:pt x="233" y="30"/>
                    <a:pt x="231" y="39"/>
                  </a:cubicBezTo>
                  <a:cubicBezTo>
                    <a:pt x="229" y="48"/>
                    <a:pt x="228" y="52"/>
                    <a:pt x="219" y="62"/>
                  </a:cubicBezTo>
                  <a:cubicBezTo>
                    <a:pt x="210" y="70"/>
                    <a:pt x="190" y="81"/>
                    <a:pt x="182" y="92"/>
                  </a:cubicBezTo>
                  <a:cubicBezTo>
                    <a:pt x="173" y="103"/>
                    <a:pt x="156" y="138"/>
                    <a:pt x="146" y="158"/>
                  </a:cubicBezTo>
                  <a:cubicBezTo>
                    <a:pt x="132" y="185"/>
                    <a:pt x="121" y="194"/>
                    <a:pt x="106" y="185"/>
                  </a:cubicBezTo>
                  <a:cubicBezTo>
                    <a:pt x="91" y="176"/>
                    <a:pt x="76" y="159"/>
                    <a:pt x="69" y="152"/>
                  </a:cubicBezTo>
                  <a:close/>
                </a:path>
              </a:pathLst>
            </a:custGeom>
            <a:solidFill>
              <a:srgbClr val="FFA8A7"/>
            </a:solidFill>
            <a:ln>
              <a:noFill/>
            </a:ln>
          </p:spPr>
          <p:txBody>
            <a:bodyPr anchor="t" anchorCtr="0" bIns="45720" compatLnSpc="1" lIns="91440" numCol="1" rIns="91440" tIns="45720" vert="horz" wrap="square">
              <a:prstTxWarp prst="textNoShape"/>
            </a:bodyPr>
            <a:p>
              <a:endParaRPr lang="en-US"/>
            </a:p>
          </p:txBody>
        </p:sp>
        <p:sp>
          <p:nvSpPr>
            <p:cNvPr id="1048676" name="Freeform 88"/>
            <p:cNvSpPr/>
            <p:nvPr/>
          </p:nvSpPr>
          <p:spPr bwMode="auto">
            <a:xfrm>
              <a:off x="2899" y="2579"/>
              <a:ext cx="168" cy="204"/>
            </a:xfrm>
            <a:custGeom>
              <a:avLst/>
              <a:gdLst>
                <a:gd name="T0" fmla="*/ 6 w 94"/>
                <a:gd name="T1" fmla="*/ 1 h 114"/>
                <a:gd name="T2" fmla="*/ 36 w 94"/>
                <a:gd name="T3" fmla="*/ 5 h 114"/>
                <a:gd name="T4" fmla="*/ 65 w 94"/>
                <a:gd name="T5" fmla="*/ 34 h 114"/>
                <a:gd name="T6" fmla="*/ 94 w 94"/>
                <a:gd name="T7" fmla="*/ 73 h 114"/>
                <a:gd name="T8" fmla="*/ 55 w 94"/>
                <a:gd name="T9" fmla="*/ 114 h 114"/>
                <a:gd name="T10" fmla="*/ 0 w 94"/>
                <a:gd name="T11" fmla="*/ 57 h 114"/>
                <a:gd name="T12" fmla="*/ 6 w 94"/>
                <a:gd name="T13" fmla="*/ 1 h 114"/>
              </a:gdLst>
              <a:ahLst/>
              <a:cxnLst>
                <a:cxn ang="0">
                  <a:pos x="T0" y="T1"/>
                </a:cxn>
                <a:cxn ang="0">
                  <a:pos x="T2" y="T3"/>
                </a:cxn>
                <a:cxn ang="0">
                  <a:pos x="T4" y="T5"/>
                </a:cxn>
                <a:cxn ang="0">
                  <a:pos x="T6" y="T7"/>
                </a:cxn>
                <a:cxn ang="0">
                  <a:pos x="T8" y="T9"/>
                </a:cxn>
                <a:cxn ang="0">
                  <a:pos x="T10" y="T11"/>
                </a:cxn>
                <a:cxn ang="0">
                  <a:pos x="T12" y="T13"/>
                </a:cxn>
              </a:cxnLst>
              <a:rect l="0" t="0" r="r" b="b"/>
              <a:pathLst>
                <a:path w="94" h="114">
                  <a:moveTo>
                    <a:pt x="6" y="1"/>
                  </a:moveTo>
                  <a:cubicBezTo>
                    <a:pt x="18" y="0"/>
                    <a:pt x="29" y="2"/>
                    <a:pt x="36" y="5"/>
                  </a:cubicBezTo>
                  <a:cubicBezTo>
                    <a:pt x="47" y="10"/>
                    <a:pt x="54" y="20"/>
                    <a:pt x="65" y="34"/>
                  </a:cubicBezTo>
                  <a:cubicBezTo>
                    <a:pt x="75" y="49"/>
                    <a:pt x="94" y="73"/>
                    <a:pt x="94" y="73"/>
                  </a:cubicBezTo>
                  <a:cubicBezTo>
                    <a:pt x="94" y="73"/>
                    <a:pt x="89" y="95"/>
                    <a:pt x="55" y="114"/>
                  </a:cubicBezTo>
                  <a:cubicBezTo>
                    <a:pt x="0" y="57"/>
                    <a:pt x="0" y="57"/>
                    <a:pt x="0" y="57"/>
                  </a:cubicBezTo>
                  <a:lnTo>
                    <a:pt x="6" y="1"/>
                  </a:lnTo>
                  <a:close/>
                </a:path>
              </a:pathLst>
            </a:custGeom>
            <a:solidFill>
              <a:srgbClr val="37474F"/>
            </a:solidFill>
            <a:ln>
              <a:noFill/>
            </a:ln>
          </p:spPr>
          <p:txBody>
            <a:bodyPr anchor="t" anchorCtr="0" bIns="45720" compatLnSpc="1" lIns="91440" numCol="1" rIns="91440" tIns="45720" vert="horz" wrap="square">
              <a:prstTxWarp prst="textNoShape"/>
            </a:bodyPr>
            <a:p>
              <a:endParaRPr lang="en-US"/>
            </a:p>
          </p:txBody>
        </p:sp>
        <p:sp>
          <p:nvSpPr>
            <p:cNvPr id="1048677" name="Freeform 89"/>
            <p:cNvSpPr/>
            <p:nvPr/>
          </p:nvSpPr>
          <p:spPr bwMode="auto">
            <a:xfrm>
              <a:off x="3069" y="2747"/>
              <a:ext cx="28" cy="48"/>
            </a:xfrm>
            <a:custGeom>
              <a:avLst/>
              <a:gdLst>
                <a:gd name="T0" fmla="*/ 16 w 16"/>
                <a:gd name="T1" fmla="*/ 3 h 27"/>
                <a:gd name="T2" fmla="*/ 4 w 16"/>
                <a:gd name="T3" fmla="*/ 27 h 27"/>
                <a:gd name="T4" fmla="*/ 13 w 16"/>
                <a:gd name="T5" fmla="*/ 0 h 27"/>
                <a:gd name="T6" fmla="*/ 16 w 16"/>
                <a:gd name="T7" fmla="*/ 3 h 27"/>
              </a:gdLst>
              <a:ahLst/>
              <a:cxnLst>
                <a:cxn ang="0">
                  <a:pos x="T0" y="T1"/>
                </a:cxn>
                <a:cxn ang="0">
                  <a:pos x="T2" y="T3"/>
                </a:cxn>
                <a:cxn ang="0">
                  <a:pos x="T4" y="T5"/>
                </a:cxn>
                <a:cxn ang="0">
                  <a:pos x="T6" y="T7"/>
                </a:cxn>
              </a:cxnLst>
              <a:rect l="0" t="0" r="r" b="b"/>
              <a:pathLst>
                <a:path w="16" h="27">
                  <a:moveTo>
                    <a:pt x="16" y="3"/>
                  </a:moveTo>
                  <a:cubicBezTo>
                    <a:pt x="8" y="12"/>
                    <a:pt x="4" y="22"/>
                    <a:pt x="4" y="27"/>
                  </a:cubicBezTo>
                  <a:cubicBezTo>
                    <a:pt x="4" y="27"/>
                    <a:pt x="0" y="14"/>
                    <a:pt x="13" y="0"/>
                  </a:cubicBezTo>
                  <a:lnTo>
                    <a:pt x="16" y="3"/>
                  </a:lnTo>
                  <a:close/>
                </a:path>
              </a:pathLst>
            </a:custGeom>
            <a:solidFill>
              <a:srgbClr val="F28F8F"/>
            </a:solidFill>
            <a:ln>
              <a:noFill/>
            </a:ln>
          </p:spPr>
          <p:txBody>
            <a:bodyPr anchor="t" anchorCtr="0" bIns="45720" compatLnSpc="1" lIns="91440" numCol="1" rIns="91440" tIns="45720" vert="horz" wrap="square">
              <a:prstTxWarp prst="textNoShape"/>
            </a:bodyPr>
            <a:p>
              <a:endParaRPr lang="en-US"/>
            </a:p>
          </p:txBody>
        </p:sp>
        <p:sp>
          <p:nvSpPr>
            <p:cNvPr id="1048678" name="Freeform 90"/>
            <p:cNvSpPr/>
            <p:nvPr/>
          </p:nvSpPr>
          <p:spPr bwMode="auto">
            <a:xfrm>
              <a:off x="2694" y="2579"/>
              <a:ext cx="330" cy="434"/>
            </a:xfrm>
            <a:custGeom>
              <a:avLst/>
              <a:gdLst>
                <a:gd name="T0" fmla="*/ 161 w 185"/>
                <a:gd name="T1" fmla="*/ 114 h 243"/>
                <a:gd name="T2" fmla="*/ 168 w 185"/>
                <a:gd name="T3" fmla="*/ 50 h 243"/>
                <a:gd name="T4" fmla="*/ 124 w 185"/>
                <a:gd name="T5" fmla="*/ 1 h 243"/>
                <a:gd name="T6" fmla="*/ 75 w 185"/>
                <a:gd name="T7" fmla="*/ 1 h 243"/>
                <a:gd name="T8" fmla="*/ 28 w 185"/>
                <a:gd name="T9" fmla="*/ 4 h 243"/>
                <a:gd name="T10" fmla="*/ 13 w 185"/>
                <a:gd name="T11" fmla="*/ 35 h 243"/>
                <a:gd name="T12" fmla="*/ 8 w 185"/>
                <a:gd name="T13" fmla="*/ 76 h 243"/>
                <a:gd name="T14" fmla="*/ 21 w 185"/>
                <a:gd name="T15" fmla="*/ 108 h 243"/>
                <a:gd name="T16" fmla="*/ 27 w 185"/>
                <a:gd name="T17" fmla="*/ 148 h 243"/>
                <a:gd name="T18" fmla="*/ 16 w 185"/>
                <a:gd name="T19" fmla="*/ 177 h 243"/>
                <a:gd name="T20" fmla="*/ 0 w 185"/>
                <a:gd name="T21" fmla="*/ 234 h 243"/>
                <a:gd name="T22" fmla="*/ 31 w 185"/>
                <a:gd name="T23" fmla="*/ 213 h 243"/>
                <a:gd name="T24" fmla="*/ 106 w 185"/>
                <a:gd name="T25" fmla="*/ 240 h 243"/>
                <a:gd name="T26" fmla="*/ 167 w 185"/>
                <a:gd name="T27" fmla="*/ 208 h 243"/>
                <a:gd name="T28" fmla="*/ 158 w 185"/>
                <a:gd name="T29" fmla="*/ 156 h 243"/>
                <a:gd name="T30" fmla="*/ 161 w 185"/>
                <a:gd name="T31" fmla="*/ 114 h 2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85" h="243">
                  <a:moveTo>
                    <a:pt x="161" y="114"/>
                  </a:moveTo>
                  <a:cubicBezTo>
                    <a:pt x="185" y="94"/>
                    <a:pt x="177" y="68"/>
                    <a:pt x="168" y="50"/>
                  </a:cubicBezTo>
                  <a:cubicBezTo>
                    <a:pt x="150" y="14"/>
                    <a:pt x="132" y="0"/>
                    <a:pt x="124" y="1"/>
                  </a:cubicBezTo>
                  <a:cubicBezTo>
                    <a:pt x="75" y="1"/>
                    <a:pt x="75" y="1"/>
                    <a:pt x="75" y="1"/>
                  </a:cubicBezTo>
                  <a:cubicBezTo>
                    <a:pt x="52" y="4"/>
                    <a:pt x="33" y="3"/>
                    <a:pt x="28" y="4"/>
                  </a:cubicBezTo>
                  <a:cubicBezTo>
                    <a:pt x="13" y="7"/>
                    <a:pt x="13" y="19"/>
                    <a:pt x="13" y="35"/>
                  </a:cubicBezTo>
                  <a:cubicBezTo>
                    <a:pt x="12" y="51"/>
                    <a:pt x="3" y="48"/>
                    <a:pt x="8" y="76"/>
                  </a:cubicBezTo>
                  <a:cubicBezTo>
                    <a:pt x="8" y="76"/>
                    <a:pt x="19" y="98"/>
                    <a:pt x="21" y="108"/>
                  </a:cubicBezTo>
                  <a:cubicBezTo>
                    <a:pt x="24" y="118"/>
                    <a:pt x="31" y="133"/>
                    <a:pt x="27" y="148"/>
                  </a:cubicBezTo>
                  <a:cubicBezTo>
                    <a:pt x="26" y="154"/>
                    <a:pt x="22" y="160"/>
                    <a:pt x="16" y="177"/>
                  </a:cubicBezTo>
                  <a:cubicBezTo>
                    <a:pt x="10" y="192"/>
                    <a:pt x="5" y="207"/>
                    <a:pt x="0" y="234"/>
                  </a:cubicBezTo>
                  <a:cubicBezTo>
                    <a:pt x="0" y="234"/>
                    <a:pt x="15" y="231"/>
                    <a:pt x="31" y="213"/>
                  </a:cubicBezTo>
                  <a:cubicBezTo>
                    <a:pt x="31" y="213"/>
                    <a:pt x="53" y="243"/>
                    <a:pt x="106" y="240"/>
                  </a:cubicBezTo>
                  <a:cubicBezTo>
                    <a:pt x="162" y="237"/>
                    <a:pt x="167" y="208"/>
                    <a:pt x="167" y="208"/>
                  </a:cubicBezTo>
                  <a:cubicBezTo>
                    <a:pt x="158" y="156"/>
                    <a:pt x="158" y="156"/>
                    <a:pt x="158" y="156"/>
                  </a:cubicBezTo>
                  <a:cubicBezTo>
                    <a:pt x="159" y="135"/>
                    <a:pt x="160" y="127"/>
                    <a:pt x="161" y="114"/>
                  </a:cubicBezTo>
                </a:path>
              </a:pathLst>
            </a:custGeom>
            <a:solidFill>
              <a:srgbClr val="FB5252"/>
            </a:solidFill>
            <a:ln>
              <a:noFill/>
            </a:ln>
          </p:spPr>
          <p:txBody>
            <a:bodyPr anchor="t" anchorCtr="0" bIns="45720" compatLnSpc="1" lIns="91440" numCol="1" rIns="91440" tIns="45720" vert="horz" wrap="square">
              <a:prstTxWarp prst="textNoShape"/>
            </a:bodyPr>
            <a:p>
              <a:endParaRPr lang="en-US"/>
            </a:p>
          </p:txBody>
        </p:sp>
        <p:sp>
          <p:nvSpPr>
            <p:cNvPr id="1048679" name="Freeform 91"/>
            <p:cNvSpPr/>
            <p:nvPr/>
          </p:nvSpPr>
          <p:spPr bwMode="auto">
            <a:xfrm>
              <a:off x="2794" y="2738"/>
              <a:ext cx="130" cy="66"/>
            </a:xfrm>
            <a:custGeom>
              <a:avLst/>
              <a:gdLst>
                <a:gd name="T0" fmla="*/ 2 w 73"/>
                <a:gd name="T1" fmla="*/ 0 h 37"/>
                <a:gd name="T2" fmla="*/ 30 w 73"/>
                <a:gd name="T3" fmla="*/ 35 h 37"/>
                <a:gd name="T4" fmla="*/ 41 w 73"/>
                <a:gd name="T5" fmla="*/ 37 h 37"/>
                <a:gd name="T6" fmla="*/ 73 w 73"/>
                <a:gd name="T7" fmla="*/ 20 h 37"/>
                <a:gd name="T8" fmla="*/ 43 w 73"/>
                <a:gd name="T9" fmla="*/ 30 h 37"/>
                <a:gd name="T10" fmla="*/ 29 w 73"/>
                <a:gd name="T11" fmla="*/ 28 h 37"/>
                <a:gd name="T12" fmla="*/ 2 w 73"/>
                <a:gd name="T13" fmla="*/ 0 h 37"/>
              </a:gdLst>
              <a:ahLst/>
              <a:cxnLst>
                <a:cxn ang="0">
                  <a:pos x="T0" y="T1"/>
                </a:cxn>
                <a:cxn ang="0">
                  <a:pos x="T2" y="T3"/>
                </a:cxn>
                <a:cxn ang="0">
                  <a:pos x="T4" y="T5"/>
                </a:cxn>
                <a:cxn ang="0">
                  <a:pos x="T6" y="T7"/>
                </a:cxn>
                <a:cxn ang="0">
                  <a:pos x="T8" y="T9"/>
                </a:cxn>
                <a:cxn ang="0">
                  <a:pos x="T10" y="T11"/>
                </a:cxn>
                <a:cxn ang="0">
                  <a:pos x="T12" y="T13"/>
                </a:cxn>
              </a:cxnLst>
              <a:rect l="0" t="0" r="r" b="b"/>
              <a:pathLst>
                <a:path w="73" h="37">
                  <a:moveTo>
                    <a:pt x="2" y="0"/>
                  </a:moveTo>
                  <a:cubicBezTo>
                    <a:pt x="2" y="0"/>
                    <a:pt x="0" y="27"/>
                    <a:pt x="30" y="35"/>
                  </a:cubicBezTo>
                  <a:cubicBezTo>
                    <a:pt x="34" y="37"/>
                    <a:pt x="38" y="37"/>
                    <a:pt x="41" y="37"/>
                  </a:cubicBezTo>
                  <a:cubicBezTo>
                    <a:pt x="62" y="37"/>
                    <a:pt x="73" y="20"/>
                    <a:pt x="73" y="20"/>
                  </a:cubicBezTo>
                  <a:cubicBezTo>
                    <a:pt x="73" y="20"/>
                    <a:pt x="60" y="30"/>
                    <a:pt x="43" y="30"/>
                  </a:cubicBezTo>
                  <a:cubicBezTo>
                    <a:pt x="38" y="30"/>
                    <a:pt x="34" y="30"/>
                    <a:pt x="29" y="28"/>
                  </a:cubicBezTo>
                  <a:cubicBezTo>
                    <a:pt x="6" y="20"/>
                    <a:pt x="2" y="0"/>
                    <a:pt x="2" y="0"/>
                  </a:cubicBezTo>
                </a:path>
              </a:pathLst>
            </a:custGeom>
            <a:solidFill>
              <a:srgbClr val="FA1E1E"/>
            </a:solidFill>
            <a:ln>
              <a:noFill/>
            </a:ln>
          </p:spPr>
          <p:txBody>
            <a:bodyPr anchor="t" anchorCtr="0" bIns="45720" compatLnSpc="1" lIns="91440" numCol="1" rIns="91440" tIns="45720" vert="horz" wrap="square">
              <a:prstTxWarp prst="textNoShape"/>
            </a:bodyPr>
            <a:p>
              <a:endParaRPr lang="en-US"/>
            </a:p>
          </p:txBody>
        </p:sp>
        <p:sp>
          <p:nvSpPr>
            <p:cNvPr id="1048680" name="Freeform 92"/>
            <p:cNvSpPr/>
            <p:nvPr/>
          </p:nvSpPr>
          <p:spPr bwMode="auto">
            <a:xfrm>
              <a:off x="2592" y="2530"/>
              <a:ext cx="100" cy="140"/>
            </a:xfrm>
            <a:custGeom>
              <a:avLst/>
              <a:gdLst>
                <a:gd name="T0" fmla="*/ 46 w 56"/>
                <a:gd name="T1" fmla="*/ 6 h 79"/>
                <a:gd name="T2" fmla="*/ 18 w 56"/>
                <a:gd name="T3" fmla="*/ 66 h 79"/>
                <a:gd name="T4" fmla="*/ 52 w 56"/>
                <a:gd name="T5" fmla="*/ 24 h 79"/>
                <a:gd name="T6" fmla="*/ 46 w 56"/>
                <a:gd name="T7" fmla="*/ 6 h 79"/>
              </a:gdLst>
              <a:ahLst/>
              <a:cxnLst>
                <a:cxn ang="0">
                  <a:pos x="T0" y="T1"/>
                </a:cxn>
                <a:cxn ang="0">
                  <a:pos x="T2" y="T3"/>
                </a:cxn>
                <a:cxn ang="0">
                  <a:pos x="T4" y="T5"/>
                </a:cxn>
                <a:cxn ang="0">
                  <a:pos x="T6" y="T7"/>
                </a:cxn>
              </a:cxnLst>
              <a:rect l="0" t="0" r="r" b="b"/>
              <a:pathLst>
                <a:path w="56" h="79">
                  <a:moveTo>
                    <a:pt x="46" y="6"/>
                  </a:moveTo>
                  <a:cubicBezTo>
                    <a:pt x="39" y="0"/>
                    <a:pt x="0" y="53"/>
                    <a:pt x="18" y="66"/>
                  </a:cubicBezTo>
                  <a:cubicBezTo>
                    <a:pt x="36" y="79"/>
                    <a:pt x="56" y="42"/>
                    <a:pt x="52" y="24"/>
                  </a:cubicBezTo>
                  <a:cubicBezTo>
                    <a:pt x="48" y="7"/>
                    <a:pt x="46" y="6"/>
                    <a:pt x="46" y="6"/>
                  </a:cubicBezTo>
                  <a:close/>
                </a:path>
              </a:pathLst>
            </a:custGeom>
            <a:solidFill>
              <a:srgbClr val="37474F"/>
            </a:solidFill>
            <a:ln>
              <a:noFill/>
            </a:ln>
          </p:spPr>
          <p:txBody>
            <a:bodyPr anchor="t" anchorCtr="0" bIns="45720" compatLnSpc="1" lIns="91440" numCol="1" rIns="91440" tIns="45720" vert="horz" wrap="square">
              <a:prstTxWarp prst="textNoShape"/>
            </a:bodyPr>
            <a:p>
              <a:endParaRPr lang="en-US"/>
            </a:p>
          </p:txBody>
        </p:sp>
        <p:sp>
          <p:nvSpPr>
            <p:cNvPr id="1048681" name="Freeform 93"/>
            <p:cNvSpPr/>
            <p:nvPr/>
          </p:nvSpPr>
          <p:spPr bwMode="auto">
            <a:xfrm>
              <a:off x="2485" y="2251"/>
              <a:ext cx="338" cy="478"/>
            </a:xfrm>
            <a:custGeom>
              <a:avLst/>
              <a:gdLst>
                <a:gd name="T0" fmla="*/ 70 w 189"/>
                <a:gd name="T1" fmla="*/ 136 h 268"/>
                <a:gd name="T2" fmla="*/ 96 w 189"/>
                <a:gd name="T3" fmla="*/ 100 h 268"/>
                <a:gd name="T4" fmla="*/ 109 w 189"/>
                <a:gd name="T5" fmla="*/ 82 h 268"/>
                <a:gd name="T6" fmla="*/ 118 w 189"/>
                <a:gd name="T7" fmla="*/ 72 h 268"/>
                <a:gd name="T8" fmla="*/ 129 w 189"/>
                <a:gd name="T9" fmla="*/ 65 h 268"/>
                <a:gd name="T10" fmla="*/ 134 w 189"/>
                <a:gd name="T11" fmla="*/ 58 h 268"/>
                <a:gd name="T12" fmla="*/ 154 w 189"/>
                <a:gd name="T13" fmla="*/ 37 h 268"/>
                <a:gd name="T14" fmla="*/ 179 w 189"/>
                <a:gd name="T15" fmla="*/ 20 h 268"/>
                <a:gd name="T16" fmla="*/ 183 w 189"/>
                <a:gd name="T17" fmla="*/ 6 h 268"/>
                <a:gd name="T18" fmla="*/ 176 w 189"/>
                <a:gd name="T19" fmla="*/ 3 h 268"/>
                <a:gd name="T20" fmla="*/ 135 w 189"/>
                <a:gd name="T21" fmla="*/ 9 h 268"/>
                <a:gd name="T22" fmla="*/ 117 w 189"/>
                <a:gd name="T23" fmla="*/ 15 h 268"/>
                <a:gd name="T24" fmla="*/ 109 w 189"/>
                <a:gd name="T25" fmla="*/ 20 h 268"/>
                <a:gd name="T26" fmla="*/ 101 w 189"/>
                <a:gd name="T27" fmla="*/ 32 h 268"/>
                <a:gd name="T28" fmla="*/ 73 w 189"/>
                <a:gd name="T29" fmla="*/ 62 h 268"/>
                <a:gd name="T30" fmla="*/ 40 w 189"/>
                <a:gd name="T31" fmla="*/ 94 h 268"/>
                <a:gd name="T32" fmla="*/ 8 w 189"/>
                <a:gd name="T33" fmla="*/ 125 h 268"/>
                <a:gd name="T34" fmla="*/ 4 w 189"/>
                <a:gd name="T35" fmla="*/ 144 h 268"/>
                <a:gd name="T36" fmla="*/ 29 w 189"/>
                <a:gd name="T37" fmla="*/ 172 h 268"/>
                <a:gd name="T38" fmla="*/ 38 w 189"/>
                <a:gd name="T39" fmla="*/ 181 h 268"/>
                <a:gd name="T40" fmla="*/ 75 w 189"/>
                <a:gd name="T41" fmla="*/ 213 h 268"/>
                <a:gd name="T42" fmla="*/ 107 w 189"/>
                <a:gd name="T43" fmla="*/ 240 h 268"/>
                <a:gd name="T44" fmla="*/ 125 w 189"/>
                <a:gd name="T45" fmla="*/ 265 h 268"/>
                <a:gd name="T46" fmla="*/ 149 w 189"/>
                <a:gd name="T47" fmla="*/ 199 h 268"/>
                <a:gd name="T48" fmla="*/ 136 w 189"/>
                <a:gd name="T49" fmla="*/ 183 h 268"/>
                <a:gd name="T50" fmla="*/ 70 w 189"/>
                <a:gd name="T51" fmla="*/ 136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89" h="268">
                  <a:moveTo>
                    <a:pt x="70" y="136"/>
                  </a:moveTo>
                  <a:cubicBezTo>
                    <a:pt x="80" y="122"/>
                    <a:pt x="87" y="112"/>
                    <a:pt x="96" y="100"/>
                  </a:cubicBezTo>
                  <a:cubicBezTo>
                    <a:pt x="101" y="94"/>
                    <a:pt x="104" y="89"/>
                    <a:pt x="109" y="82"/>
                  </a:cubicBezTo>
                  <a:cubicBezTo>
                    <a:pt x="112" y="78"/>
                    <a:pt x="114" y="74"/>
                    <a:pt x="118" y="72"/>
                  </a:cubicBezTo>
                  <a:cubicBezTo>
                    <a:pt x="122" y="71"/>
                    <a:pt x="126" y="67"/>
                    <a:pt x="129" y="65"/>
                  </a:cubicBezTo>
                  <a:cubicBezTo>
                    <a:pt x="131" y="62"/>
                    <a:pt x="132" y="60"/>
                    <a:pt x="134" y="58"/>
                  </a:cubicBezTo>
                  <a:cubicBezTo>
                    <a:pt x="140" y="50"/>
                    <a:pt x="146" y="43"/>
                    <a:pt x="154" y="37"/>
                  </a:cubicBezTo>
                  <a:cubicBezTo>
                    <a:pt x="162" y="31"/>
                    <a:pt x="171" y="26"/>
                    <a:pt x="179" y="20"/>
                  </a:cubicBezTo>
                  <a:cubicBezTo>
                    <a:pt x="184" y="17"/>
                    <a:pt x="189" y="11"/>
                    <a:pt x="183" y="6"/>
                  </a:cubicBezTo>
                  <a:cubicBezTo>
                    <a:pt x="181" y="4"/>
                    <a:pt x="179" y="3"/>
                    <a:pt x="176" y="3"/>
                  </a:cubicBezTo>
                  <a:cubicBezTo>
                    <a:pt x="162" y="0"/>
                    <a:pt x="149" y="5"/>
                    <a:pt x="135" y="9"/>
                  </a:cubicBezTo>
                  <a:cubicBezTo>
                    <a:pt x="129" y="11"/>
                    <a:pt x="123" y="13"/>
                    <a:pt x="117" y="15"/>
                  </a:cubicBezTo>
                  <a:cubicBezTo>
                    <a:pt x="114" y="17"/>
                    <a:pt x="111" y="18"/>
                    <a:pt x="109" y="20"/>
                  </a:cubicBezTo>
                  <a:cubicBezTo>
                    <a:pt x="105" y="23"/>
                    <a:pt x="103" y="28"/>
                    <a:pt x="101" y="32"/>
                  </a:cubicBezTo>
                  <a:cubicBezTo>
                    <a:pt x="95" y="43"/>
                    <a:pt x="82" y="54"/>
                    <a:pt x="73" y="62"/>
                  </a:cubicBezTo>
                  <a:cubicBezTo>
                    <a:pt x="62" y="73"/>
                    <a:pt x="52" y="83"/>
                    <a:pt x="40" y="94"/>
                  </a:cubicBezTo>
                  <a:cubicBezTo>
                    <a:pt x="29" y="104"/>
                    <a:pt x="18" y="114"/>
                    <a:pt x="8" y="125"/>
                  </a:cubicBezTo>
                  <a:cubicBezTo>
                    <a:pt x="0" y="135"/>
                    <a:pt x="3" y="142"/>
                    <a:pt x="4" y="144"/>
                  </a:cubicBezTo>
                  <a:cubicBezTo>
                    <a:pt x="11" y="159"/>
                    <a:pt x="19" y="164"/>
                    <a:pt x="29" y="172"/>
                  </a:cubicBezTo>
                  <a:cubicBezTo>
                    <a:pt x="32" y="175"/>
                    <a:pt x="35" y="178"/>
                    <a:pt x="38" y="181"/>
                  </a:cubicBezTo>
                  <a:cubicBezTo>
                    <a:pt x="50" y="192"/>
                    <a:pt x="63" y="202"/>
                    <a:pt x="75" y="213"/>
                  </a:cubicBezTo>
                  <a:cubicBezTo>
                    <a:pt x="89" y="224"/>
                    <a:pt x="94" y="229"/>
                    <a:pt x="107" y="240"/>
                  </a:cubicBezTo>
                  <a:cubicBezTo>
                    <a:pt x="114" y="247"/>
                    <a:pt x="119" y="254"/>
                    <a:pt x="125" y="265"/>
                  </a:cubicBezTo>
                  <a:cubicBezTo>
                    <a:pt x="146" y="268"/>
                    <a:pt x="167" y="236"/>
                    <a:pt x="149" y="199"/>
                  </a:cubicBezTo>
                  <a:cubicBezTo>
                    <a:pt x="146" y="192"/>
                    <a:pt x="142" y="187"/>
                    <a:pt x="136" y="183"/>
                  </a:cubicBezTo>
                  <a:cubicBezTo>
                    <a:pt x="114" y="168"/>
                    <a:pt x="70" y="136"/>
                    <a:pt x="70" y="136"/>
                  </a:cubicBezTo>
                  <a:close/>
                </a:path>
              </a:pathLst>
            </a:custGeom>
            <a:solidFill>
              <a:srgbClr val="FFA8A7"/>
            </a:solidFill>
            <a:ln>
              <a:noFill/>
            </a:ln>
          </p:spPr>
          <p:txBody>
            <a:bodyPr anchor="t" anchorCtr="0" bIns="45720" compatLnSpc="1" lIns="91440" numCol="1" rIns="91440" tIns="45720" vert="horz" wrap="square">
              <a:prstTxWarp prst="textNoShape"/>
            </a:bodyPr>
            <a:p>
              <a:endParaRPr lang="en-US"/>
            </a:p>
          </p:txBody>
        </p:sp>
        <p:sp>
          <p:nvSpPr>
            <p:cNvPr id="1048682" name="Freeform 94"/>
            <p:cNvSpPr/>
            <p:nvPr/>
          </p:nvSpPr>
          <p:spPr bwMode="auto">
            <a:xfrm>
              <a:off x="2566" y="2494"/>
              <a:ext cx="55" cy="37"/>
            </a:xfrm>
            <a:custGeom>
              <a:avLst/>
              <a:gdLst>
                <a:gd name="T0" fmla="*/ 25 w 31"/>
                <a:gd name="T1" fmla="*/ 0 h 21"/>
                <a:gd name="T2" fmla="*/ 0 w 31"/>
                <a:gd name="T3" fmla="*/ 18 h 21"/>
                <a:gd name="T4" fmla="*/ 31 w 31"/>
                <a:gd name="T5" fmla="*/ 4 h 21"/>
                <a:gd name="T6" fmla="*/ 25 w 31"/>
                <a:gd name="T7" fmla="*/ 0 h 21"/>
              </a:gdLst>
              <a:ahLst/>
              <a:cxnLst>
                <a:cxn ang="0">
                  <a:pos x="T0" y="T1"/>
                </a:cxn>
                <a:cxn ang="0">
                  <a:pos x="T2" y="T3"/>
                </a:cxn>
                <a:cxn ang="0">
                  <a:pos x="T4" y="T5"/>
                </a:cxn>
                <a:cxn ang="0">
                  <a:pos x="T6" y="T7"/>
                </a:cxn>
              </a:cxnLst>
              <a:rect l="0" t="0" r="r" b="b"/>
              <a:pathLst>
                <a:path w="31" h="21">
                  <a:moveTo>
                    <a:pt x="25" y="0"/>
                  </a:moveTo>
                  <a:cubicBezTo>
                    <a:pt x="25" y="0"/>
                    <a:pt x="16" y="13"/>
                    <a:pt x="0" y="18"/>
                  </a:cubicBezTo>
                  <a:cubicBezTo>
                    <a:pt x="0" y="18"/>
                    <a:pt x="13" y="21"/>
                    <a:pt x="31" y="4"/>
                  </a:cubicBezTo>
                  <a:lnTo>
                    <a:pt x="25" y="0"/>
                  </a:lnTo>
                  <a:close/>
                </a:path>
              </a:pathLst>
            </a:custGeom>
            <a:solidFill>
              <a:srgbClr val="F28F8F"/>
            </a:solidFill>
            <a:ln>
              <a:noFill/>
            </a:ln>
          </p:spPr>
          <p:txBody>
            <a:bodyPr anchor="t" anchorCtr="0" bIns="45720" compatLnSpc="1" lIns="91440" numCol="1" rIns="91440" tIns="45720" vert="horz" wrap="square">
              <a:prstTxWarp prst="textNoShape"/>
            </a:bodyPr>
            <a:p>
              <a:endParaRPr lang="en-US"/>
            </a:p>
          </p:txBody>
        </p:sp>
        <p:sp>
          <p:nvSpPr>
            <p:cNvPr id="1048683" name="Freeform 95"/>
            <p:cNvSpPr/>
            <p:nvPr/>
          </p:nvSpPr>
          <p:spPr bwMode="auto">
            <a:xfrm>
              <a:off x="2625" y="2540"/>
              <a:ext cx="142" cy="209"/>
            </a:xfrm>
            <a:custGeom>
              <a:avLst/>
              <a:gdLst>
                <a:gd name="T0" fmla="*/ 69 w 80"/>
                <a:gd name="T1" fmla="*/ 26 h 117"/>
                <a:gd name="T2" fmla="*/ 28 w 80"/>
                <a:gd name="T3" fmla="*/ 0 h 117"/>
                <a:gd name="T4" fmla="*/ 26 w 80"/>
                <a:gd name="T5" fmla="*/ 27 h 117"/>
                <a:gd name="T6" fmla="*/ 0 w 80"/>
                <a:gd name="T7" fmla="*/ 60 h 117"/>
                <a:gd name="T8" fmla="*/ 26 w 80"/>
                <a:gd name="T9" fmla="*/ 82 h 117"/>
                <a:gd name="T10" fmla="*/ 55 w 80"/>
                <a:gd name="T11" fmla="*/ 117 h 117"/>
                <a:gd name="T12" fmla="*/ 77 w 80"/>
                <a:gd name="T13" fmla="*/ 82 h 117"/>
                <a:gd name="T14" fmla="*/ 69 w 80"/>
                <a:gd name="T15" fmla="*/ 26 h 11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0" h="117">
                  <a:moveTo>
                    <a:pt x="69" y="26"/>
                  </a:moveTo>
                  <a:cubicBezTo>
                    <a:pt x="64" y="22"/>
                    <a:pt x="52" y="15"/>
                    <a:pt x="28" y="0"/>
                  </a:cubicBezTo>
                  <a:cubicBezTo>
                    <a:pt x="28" y="0"/>
                    <a:pt x="31" y="7"/>
                    <a:pt x="26" y="27"/>
                  </a:cubicBezTo>
                  <a:cubicBezTo>
                    <a:pt x="20" y="46"/>
                    <a:pt x="8" y="59"/>
                    <a:pt x="0" y="60"/>
                  </a:cubicBezTo>
                  <a:cubicBezTo>
                    <a:pt x="0" y="60"/>
                    <a:pt x="13" y="70"/>
                    <a:pt x="26" y="82"/>
                  </a:cubicBezTo>
                  <a:cubicBezTo>
                    <a:pt x="38" y="94"/>
                    <a:pt x="48" y="103"/>
                    <a:pt x="55" y="117"/>
                  </a:cubicBezTo>
                  <a:cubicBezTo>
                    <a:pt x="55" y="117"/>
                    <a:pt x="73" y="112"/>
                    <a:pt x="77" y="82"/>
                  </a:cubicBezTo>
                  <a:cubicBezTo>
                    <a:pt x="80" y="61"/>
                    <a:pt x="78" y="37"/>
                    <a:pt x="69" y="26"/>
                  </a:cubicBezTo>
                  <a:close/>
                </a:path>
              </a:pathLst>
            </a:custGeom>
            <a:solidFill>
              <a:srgbClr val="455A64"/>
            </a:solidFill>
            <a:ln>
              <a:noFill/>
            </a:ln>
          </p:spPr>
          <p:txBody>
            <a:bodyPr anchor="t" anchorCtr="0" bIns="45720" compatLnSpc="1" lIns="91440" numCol="1" rIns="91440" tIns="45720" vert="horz" wrap="square">
              <a:prstTxWarp prst="textNoShape"/>
            </a:bodyPr>
            <a:p>
              <a:endParaRPr lang="en-US"/>
            </a:p>
          </p:txBody>
        </p:sp>
        <p:sp>
          <p:nvSpPr>
            <p:cNvPr id="1048684" name="Freeform 96"/>
            <p:cNvSpPr/>
            <p:nvPr/>
          </p:nvSpPr>
          <p:spPr bwMode="auto">
            <a:xfrm>
              <a:off x="2710" y="2274"/>
              <a:ext cx="287" cy="298"/>
            </a:xfrm>
            <a:custGeom>
              <a:avLst/>
              <a:gdLst>
                <a:gd name="T0" fmla="*/ 154 w 161"/>
                <a:gd name="T1" fmla="*/ 79 h 167"/>
                <a:gd name="T2" fmla="*/ 151 w 161"/>
                <a:gd name="T3" fmla="*/ 32 h 167"/>
                <a:gd name="T4" fmla="*/ 82 w 161"/>
                <a:gd name="T5" fmla="*/ 0 h 167"/>
                <a:gd name="T6" fmla="*/ 73 w 161"/>
                <a:gd name="T7" fmla="*/ 0 h 167"/>
                <a:gd name="T8" fmla="*/ 0 w 161"/>
                <a:gd name="T9" fmla="*/ 70 h 167"/>
                <a:gd name="T10" fmla="*/ 0 w 161"/>
                <a:gd name="T11" fmla="*/ 70 h 167"/>
                <a:gd name="T12" fmla="*/ 14 w 161"/>
                <a:gd name="T13" fmla="*/ 138 h 167"/>
                <a:gd name="T14" fmla="*/ 65 w 161"/>
                <a:gd name="T15" fmla="*/ 162 h 167"/>
                <a:gd name="T16" fmla="*/ 150 w 161"/>
                <a:gd name="T17" fmla="*/ 141 h 167"/>
                <a:gd name="T18" fmla="*/ 133 w 161"/>
                <a:gd name="T19" fmla="*/ 124 h 167"/>
                <a:gd name="T20" fmla="*/ 125 w 161"/>
                <a:gd name="T21" fmla="*/ 114 h 167"/>
                <a:gd name="T22" fmla="*/ 138 w 161"/>
                <a:gd name="T23" fmla="*/ 95 h 167"/>
                <a:gd name="T24" fmla="*/ 154 w 161"/>
                <a:gd name="T25" fmla="*/ 79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61" h="167">
                  <a:moveTo>
                    <a:pt x="154" y="79"/>
                  </a:moveTo>
                  <a:cubicBezTo>
                    <a:pt x="161" y="64"/>
                    <a:pt x="160" y="45"/>
                    <a:pt x="151" y="32"/>
                  </a:cubicBezTo>
                  <a:cubicBezTo>
                    <a:pt x="136" y="10"/>
                    <a:pt x="110" y="0"/>
                    <a:pt x="82" y="0"/>
                  </a:cubicBezTo>
                  <a:cubicBezTo>
                    <a:pt x="73" y="0"/>
                    <a:pt x="73" y="0"/>
                    <a:pt x="73" y="0"/>
                  </a:cubicBezTo>
                  <a:cubicBezTo>
                    <a:pt x="35" y="1"/>
                    <a:pt x="0" y="34"/>
                    <a:pt x="0" y="70"/>
                  </a:cubicBezTo>
                  <a:cubicBezTo>
                    <a:pt x="0" y="70"/>
                    <a:pt x="0" y="70"/>
                    <a:pt x="0" y="70"/>
                  </a:cubicBezTo>
                  <a:cubicBezTo>
                    <a:pt x="0" y="96"/>
                    <a:pt x="0" y="120"/>
                    <a:pt x="14" y="138"/>
                  </a:cubicBezTo>
                  <a:cubicBezTo>
                    <a:pt x="27" y="154"/>
                    <a:pt x="48" y="160"/>
                    <a:pt x="65" y="162"/>
                  </a:cubicBezTo>
                  <a:cubicBezTo>
                    <a:pt x="98" y="167"/>
                    <a:pt x="135" y="164"/>
                    <a:pt x="150" y="141"/>
                  </a:cubicBezTo>
                  <a:cubicBezTo>
                    <a:pt x="150" y="141"/>
                    <a:pt x="131" y="145"/>
                    <a:pt x="133" y="124"/>
                  </a:cubicBezTo>
                  <a:cubicBezTo>
                    <a:pt x="133" y="121"/>
                    <a:pt x="130" y="117"/>
                    <a:pt x="125" y="114"/>
                  </a:cubicBezTo>
                  <a:cubicBezTo>
                    <a:pt x="129" y="107"/>
                    <a:pt x="133" y="101"/>
                    <a:pt x="138" y="95"/>
                  </a:cubicBezTo>
                  <a:cubicBezTo>
                    <a:pt x="144" y="89"/>
                    <a:pt x="150" y="86"/>
                    <a:pt x="154" y="79"/>
                  </a:cubicBezTo>
                  <a:close/>
                </a:path>
              </a:pathLst>
            </a:custGeom>
            <a:solidFill>
              <a:srgbClr val="263238"/>
            </a:solidFill>
            <a:ln>
              <a:noFill/>
            </a:ln>
          </p:spPr>
          <p:txBody>
            <a:bodyPr anchor="t" anchorCtr="0" bIns="45720" compatLnSpc="1" lIns="91440" numCol="1" rIns="91440" tIns="45720" vert="horz" wrap="square">
              <a:prstTxWarp prst="textNoShape"/>
            </a:bodyPr>
            <a:p>
              <a:endParaRPr lang="en-US"/>
            </a:p>
          </p:txBody>
        </p:sp>
        <p:sp>
          <p:nvSpPr>
            <p:cNvPr id="1048685" name="Freeform 97"/>
            <p:cNvSpPr/>
            <p:nvPr/>
          </p:nvSpPr>
          <p:spPr bwMode="auto">
            <a:xfrm>
              <a:off x="2739" y="2353"/>
              <a:ext cx="228" cy="292"/>
            </a:xfrm>
            <a:custGeom>
              <a:avLst/>
              <a:gdLst>
                <a:gd name="T0" fmla="*/ 128 w 128"/>
                <a:gd name="T1" fmla="*/ 53 h 164"/>
                <a:gd name="T2" fmla="*/ 109 w 128"/>
                <a:gd name="T3" fmla="*/ 105 h 164"/>
                <a:gd name="T4" fmla="*/ 79 w 128"/>
                <a:gd name="T5" fmla="*/ 104 h 164"/>
                <a:gd name="T6" fmla="*/ 80 w 128"/>
                <a:gd name="T7" fmla="*/ 127 h 164"/>
                <a:gd name="T8" fmla="*/ 93 w 128"/>
                <a:gd name="T9" fmla="*/ 152 h 164"/>
                <a:gd name="T10" fmla="*/ 56 w 128"/>
                <a:gd name="T11" fmla="*/ 154 h 164"/>
                <a:gd name="T12" fmla="*/ 33 w 128"/>
                <a:gd name="T13" fmla="*/ 134 h 164"/>
                <a:gd name="T14" fmla="*/ 31 w 128"/>
                <a:gd name="T15" fmla="*/ 129 h 164"/>
                <a:gd name="T16" fmla="*/ 30 w 128"/>
                <a:gd name="T17" fmla="*/ 74 h 164"/>
                <a:gd name="T18" fmla="*/ 12 w 128"/>
                <a:gd name="T19" fmla="*/ 74 h 164"/>
                <a:gd name="T20" fmla="*/ 7 w 128"/>
                <a:gd name="T21" fmla="*/ 43 h 164"/>
                <a:gd name="T22" fmla="*/ 30 w 128"/>
                <a:gd name="T23" fmla="*/ 46 h 164"/>
                <a:gd name="T24" fmla="*/ 38 w 128"/>
                <a:gd name="T25" fmla="*/ 56 h 164"/>
                <a:gd name="T26" fmla="*/ 43 w 128"/>
                <a:gd name="T27" fmla="*/ 47 h 164"/>
                <a:gd name="T28" fmla="*/ 44 w 128"/>
                <a:gd name="T29" fmla="*/ 37 h 164"/>
                <a:gd name="T30" fmla="*/ 68 w 128"/>
                <a:gd name="T31" fmla="*/ 7 h 164"/>
                <a:gd name="T32" fmla="*/ 93 w 128"/>
                <a:gd name="T33" fmla="*/ 12 h 164"/>
                <a:gd name="T34" fmla="*/ 119 w 128"/>
                <a:gd name="T35" fmla="*/ 0 h 164"/>
                <a:gd name="T36" fmla="*/ 122 w 128"/>
                <a:gd name="T37" fmla="*/ 7 h 164"/>
                <a:gd name="T38" fmla="*/ 126 w 128"/>
                <a:gd name="T39" fmla="*/ 22 h 164"/>
                <a:gd name="T40" fmla="*/ 128 w 128"/>
                <a:gd name="T41" fmla="*/ 53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28" h="164">
                  <a:moveTo>
                    <a:pt x="128" y="53"/>
                  </a:moveTo>
                  <a:cubicBezTo>
                    <a:pt x="128" y="92"/>
                    <a:pt x="116" y="102"/>
                    <a:pt x="109" y="105"/>
                  </a:cubicBezTo>
                  <a:cubicBezTo>
                    <a:pt x="103" y="108"/>
                    <a:pt x="91" y="106"/>
                    <a:pt x="79" y="104"/>
                  </a:cubicBezTo>
                  <a:cubicBezTo>
                    <a:pt x="80" y="127"/>
                    <a:pt x="80" y="127"/>
                    <a:pt x="80" y="127"/>
                  </a:cubicBezTo>
                  <a:cubicBezTo>
                    <a:pt x="80" y="127"/>
                    <a:pt x="94" y="141"/>
                    <a:pt x="93" y="152"/>
                  </a:cubicBezTo>
                  <a:cubicBezTo>
                    <a:pt x="92" y="163"/>
                    <a:pt x="72" y="164"/>
                    <a:pt x="56" y="154"/>
                  </a:cubicBezTo>
                  <a:cubicBezTo>
                    <a:pt x="45" y="147"/>
                    <a:pt x="37" y="138"/>
                    <a:pt x="33" y="134"/>
                  </a:cubicBezTo>
                  <a:cubicBezTo>
                    <a:pt x="32" y="133"/>
                    <a:pt x="31" y="131"/>
                    <a:pt x="31" y="129"/>
                  </a:cubicBezTo>
                  <a:cubicBezTo>
                    <a:pt x="30" y="74"/>
                    <a:pt x="30" y="74"/>
                    <a:pt x="30" y="74"/>
                  </a:cubicBezTo>
                  <a:cubicBezTo>
                    <a:pt x="30" y="74"/>
                    <a:pt x="24" y="81"/>
                    <a:pt x="12" y="74"/>
                  </a:cubicBezTo>
                  <a:cubicBezTo>
                    <a:pt x="1" y="66"/>
                    <a:pt x="0" y="52"/>
                    <a:pt x="7" y="43"/>
                  </a:cubicBezTo>
                  <a:cubicBezTo>
                    <a:pt x="11" y="37"/>
                    <a:pt x="24" y="37"/>
                    <a:pt x="30" y="46"/>
                  </a:cubicBezTo>
                  <a:cubicBezTo>
                    <a:pt x="34" y="52"/>
                    <a:pt x="33" y="57"/>
                    <a:pt x="38" y="56"/>
                  </a:cubicBezTo>
                  <a:cubicBezTo>
                    <a:pt x="43" y="55"/>
                    <a:pt x="43" y="50"/>
                    <a:pt x="43" y="47"/>
                  </a:cubicBezTo>
                  <a:cubicBezTo>
                    <a:pt x="44" y="43"/>
                    <a:pt x="44" y="42"/>
                    <a:pt x="44" y="37"/>
                  </a:cubicBezTo>
                  <a:cubicBezTo>
                    <a:pt x="55" y="34"/>
                    <a:pt x="67" y="18"/>
                    <a:pt x="68" y="7"/>
                  </a:cubicBezTo>
                  <a:cubicBezTo>
                    <a:pt x="77" y="10"/>
                    <a:pt x="85" y="13"/>
                    <a:pt x="93" y="12"/>
                  </a:cubicBezTo>
                  <a:cubicBezTo>
                    <a:pt x="106" y="12"/>
                    <a:pt x="113" y="9"/>
                    <a:pt x="119" y="0"/>
                  </a:cubicBezTo>
                  <a:cubicBezTo>
                    <a:pt x="120" y="2"/>
                    <a:pt x="122" y="5"/>
                    <a:pt x="122" y="7"/>
                  </a:cubicBezTo>
                  <a:cubicBezTo>
                    <a:pt x="124" y="13"/>
                    <a:pt x="126" y="17"/>
                    <a:pt x="126" y="22"/>
                  </a:cubicBezTo>
                  <a:cubicBezTo>
                    <a:pt x="128" y="32"/>
                    <a:pt x="128" y="43"/>
                    <a:pt x="128" y="53"/>
                  </a:cubicBezTo>
                  <a:close/>
                </a:path>
              </a:pathLst>
            </a:custGeom>
            <a:solidFill>
              <a:srgbClr val="FFA8A7"/>
            </a:solidFill>
            <a:ln>
              <a:noFill/>
            </a:ln>
          </p:spPr>
          <p:txBody>
            <a:bodyPr anchor="t" anchorCtr="0" bIns="45720" compatLnSpc="1" lIns="91440" numCol="1" rIns="91440" tIns="45720" vert="horz" wrap="square">
              <a:prstTxWarp prst="textNoShape"/>
            </a:bodyPr>
            <a:p>
              <a:endParaRPr lang="en-US"/>
            </a:p>
          </p:txBody>
        </p:sp>
        <p:sp>
          <p:nvSpPr>
            <p:cNvPr id="1048686" name="Freeform 98"/>
            <p:cNvSpPr/>
            <p:nvPr/>
          </p:nvSpPr>
          <p:spPr bwMode="auto">
            <a:xfrm>
              <a:off x="2805" y="2506"/>
              <a:ext cx="75" cy="47"/>
            </a:xfrm>
            <a:custGeom>
              <a:avLst/>
              <a:gdLst>
                <a:gd name="T0" fmla="*/ 42 w 42"/>
                <a:gd name="T1" fmla="*/ 18 h 26"/>
                <a:gd name="T2" fmla="*/ 0 w 42"/>
                <a:gd name="T3" fmla="*/ 0 h 26"/>
                <a:gd name="T4" fmla="*/ 9 w 42"/>
                <a:gd name="T5" fmla="*/ 13 h 26"/>
                <a:gd name="T6" fmla="*/ 42 w 42"/>
                <a:gd name="T7" fmla="*/ 26 h 26"/>
                <a:gd name="T8" fmla="*/ 42 w 42"/>
                <a:gd name="T9" fmla="*/ 18 h 26"/>
              </a:gdLst>
              <a:ahLst/>
              <a:cxnLst>
                <a:cxn ang="0">
                  <a:pos x="T0" y="T1"/>
                </a:cxn>
                <a:cxn ang="0">
                  <a:pos x="T2" y="T3"/>
                </a:cxn>
                <a:cxn ang="0">
                  <a:pos x="T4" y="T5"/>
                </a:cxn>
                <a:cxn ang="0">
                  <a:pos x="T6" y="T7"/>
                </a:cxn>
                <a:cxn ang="0">
                  <a:pos x="T8" y="T9"/>
                </a:cxn>
              </a:cxnLst>
              <a:rect l="0" t="0" r="r" b="b"/>
              <a:pathLst>
                <a:path w="42" h="26">
                  <a:moveTo>
                    <a:pt x="42" y="18"/>
                  </a:moveTo>
                  <a:cubicBezTo>
                    <a:pt x="30" y="17"/>
                    <a:pt x="4" y="10"/>
                    <a:pt x="0" y="0"/>
                  </a:cubicBezTo>
                  <a:cubicBezTo>
                    <a:pt x="0" y="0"/>
                    <a:pt x="2" y="6"/>
                    <a:pt x="9" y="13"/>
                  </a:cubicBezTo>
                  <a:cubicBezTo>
                    <a:pt x="17" y="19"/>
                    <a:pt x="42" y="26"/>
                    <a:pt x="42" y="26"/>
                  </a:cubicBezTo>
                  <a:lnTo>
                    <a:pt x="42" y="18"/>
                  </a:lnTo>
                  <a:close/>
                </a:path>
              </a:pathLst>
            </a:custGeom>
            <a:solidFill>
              <a:srgbClr val="F28F8F"/>
            </a:solidFill>
            <a:ln>
              <a:noFill/>
            </a:ln>
          </p:spPr>
          <p:txBody>
            <a:bodyPr anchor="t" anchorCtr="0" bIns="45720" compatLnSpc="1" lIns="91440" numCol="1" rIns="91440" tIns="45720" vert="horz" wrap="square">
              <a:prstTxWarp prst="textNoShape"/>
            </a:bodyPr>
            <a:p>
              <a:endParaRPr lang="en-US"/>
            </a:p>
          </p:txBody>
        </p:sp>
        <p:sp>
          <p:nvSpPr>
            <p:cNvPr id="1048687" name="Freeform 99"/>
            <p:cNvSpPr/>
            <p:nvPr/>
          </p:nvSpPr>
          <p:spPr bwMode="auto">
            <a:xfrm>
              <a:off x="2885" y="2494"/>
              <a:ext cx="18" cy="18"/>
            </a:xfrm>
            <a:custGeom>
              <a:avLst/>
              <a:gdLst>
                <a:gd name="T0" fmla="*/ 10 w 10"/>
                <a:gd name="T1" fmla="*/ 5 h 10"/>
                <a:gd name="T2" fmla="*/ 5 w 10"/>
                <a:gd name="T3" fmla="*/ 10 h 10"/>
                <a:gd name="T4" fmla="*/ 0 w 10"/>
                <a:gd name="T5" fmla="*/ 5 h 10"/>
                <a:gd name="T6" fmla="*/ 5 w 10"/>
                <a:gd name="T7" fmla="*/ 0 h 10"/>
                <a:gd name="T8" fmla="*/ 10 w 10"/>
                <a:gd name="T9" fmla="*/ 5 h 10"/>
              </a:gdLst>
              <a:ahLst/>
              <a:cxnLst>
                <a:cxn ang="0">
                  <a:pos x="T0" y="T1"/>
                </a:cxn>
                <a:cxn ang="0">
                  <a:pos x="T2" y="T3"/>
                </a:cxn>
                <a:cxn ang="0">
                  <a:pos x="T4" y="T5"/>
                </a:cxn>
                <a:cxn ang="0">
                  <a:pos x="T6" y="T7"/>
                </a:cxn>
                <a:cxn ang="0">
                  <a:pos x="T8" y="T9"/>
                </a:cxn>
              </a:cxnLst>
              <a:rect l="0" t="0" r="r" b="b"/>
              <a:pathLst>
                <a:path w="10" h="10">
                  <a:moveTo>
                    <a:pt x="10" y="5"/>
                  </a:moveTo>
                  <a:cubicBezTo>
                    <a:pt x="10" y="7"/>
                    <a:pt x="8" y="10"/>
                    <a:pt x="5" y="10"/>
                  </a:cubicBezTo>
                  <a:cubicBezTo>
                    <a:pt x="2" y="10"/>
                    <a:pt x="0" y="7"/>
                    <a:pt x="0" y="5"/>
                  </a:cubicBezTo>
                  <a:cubicBezTo>
                    <a:pt x="0" y="2"/>
                    <a:pt x="2" y="0"/>
                    <a:pt x="5" y="0"/>
                  </a:cubicBezTo>
                  <a:cubicBezTo>
                    <a:pt x="7" y="0"/>
                    <a:pt x="10" y="2"/>
                    <a:pt x="10" y="5"/>
                  </a:cubicBezTo>
                  <a:close/>
                </a:path>
              </a:pathLst>
            </a:custGeom>
            <a:solidFill>
              <a:srgbClr val="B16668"/>
            </a:solidFill>
            <a:ln>
              <a:noFill/>
            </a:ln>
          </p:spPr>
          <p:txBody>
            <a:bodyPr anchor="t" anchorCtr="0" bIns="45720" compatLnSpc="1" lIns="91440" numCol="1" rIns="91440" tIns="45720" vert="horz" wrap="square">
              <a:prstTxWarp prst="textNoShape"/>
            </a:bodyPr>
            <a:p>
              <a:endParaRPr lang="en-US"/>
            </a:p>
          </p:txBody>
        </p:sp>
        <p:sp>
          <p:nvSpPr>
            <p:cNvPr id="1048688" name="Freeform 100"/>
            <p:cNvSpPr/>
            <p:nvPr/>
          </p:nvSpPr>
          <p:spPr bwMode="auto">
            <a:xfrm>
              <a:off x="2871" y="2424"/>
              <a:ext cx="21" cy="22"/>
            </a:xfrm>
            <a:custGeom>
              <a:avLst/>
              <a:gdLst>
                <a:gd name="T0" fmla="*/ 11 w 12"/>
                <a:gd name="T1" fmla="*/ 6 h 12"/>
                <a:gd name="T2" fmla="*/ 6 w 12"/>
                <a:gd name="T3" fmla="*/ 11 h 12"/>
                <a:gd name="T4" fmla="*/ 1 w 12"/>
                <a:gd name="T5" fmla="*/ 6 h 12"/>
                <a:gd name="T6" fmla="*/ 6 w 12"/>
                <a:gd name="T7" fmla="*/ 0 h 12"/>
                <a:gd name="T8" fmla="*/ 11 w 12"/>
                <a:gd name="T9" fmla="*/ 6 h 12"/>
              </a:gdLst>
              <a:ahLst/>
              <a:cxnLst>
                <a:cxn ang="0">
                  <a:pos x="T0" y="T1"/>
                </a:cxn>
                <a:cxn ang="0">
                  <a:pos x="T2" y="T3"/>
                </a:cxn>
                <a:cxn ang="0">
                  <a:pos x="T4" y="T5"/>
                </a:cxn>
                <a:cxn ang="0">
                  <a:pos x="T6" y="T7"/>
                </a:cxn>
                <a:cxn ang="0">
                  <a:pos x="T8" y="T9"/>
                </a:cxn>
              </a:cxnLst>
              <a:rect l="0" t="0" r="r" b="b"/>
              <a:pathLst>
                <a:path w="12" h="12">
                  <a:moveTo>
                    <a:pt x="11" y="6"/>
                  </a:moveTo>
                  <a:cubicBezTo>
                    <a:pt x="12" y="9"/>
                    <a:pt x="9" y="11"/>
                    <a:pt x="6" y="11"/>
                  </a:cubicBezTo>
                  <a:cubicBezTo>
                    <a:pt x="3" y="12"/>
                    <a:pt x="1" y="9"/>
                    <a:pt x="1" y="6"/>
                  </a:cubicBezTo>
                  <a:cubicBezTo>
                    <a:pt x="0" y="3"/>
                    <a:pt x="3" y="1"/>
                    <a:pt x="6" y="0"/>
                  </a:cubicBezTo>
                  <a:cubicBezTo>
                    <a:pt x="9" y="0"/>
                    <a:pt x="11" y="2"/>
                    <a:pt x="11" y="6"/>
                  </a:cubicBezTo>
                  <a:close/>
                </a:path>
              </a:pathLst>
            </a:custGeom>
            <a:solidFill>
              <a:srgbClr val="263238"/>
            </a:solidFill>
            <a:ln>
              <a:noFill/>
            </a:ln>
          </p:spPr>
          <p:txBody>
            <a:bodyPr anchor="t" anchorCtr="0" bIns="45720" compatLnSpc="1" lIns="91440" numCol="1" rIns="91440" tIns="45720" vert="horz" wrap="square">
              <a:prstTxWarp prst="textNoShape"/>
            </a:bodyPr>
            <a:p>
              <a:endParaRPr lang="en-US"/>
            </a:p>
          </p:txBody>
        </p:sp>
        <p:sp>
          <p:nvSpPr>
            <p:cNvPr id="1048689" name="Freeform 101"/>
            <p:cNvSpPr/>
            <p:nvPr/>
          </p:nvSpPr>
          <p:spPr bwMode="auto">
            <a:xfrm>
              <a:off x="2938" y="2421"/>
              <a:ext cx="18" cy="19"/>
            </a:xfrm>
            <a:custGeom>
              <a:avLst/>
              <a:gdLst>
                <a:gd name="T0" fmla="*/ 9 w 10"/>
                <a:gd name="T1" fmla="*/ 5 h 11"/>
                <a:gd name="T2" fmla="*/ 5 w 10"/>
                <a:gd name="T3" fmla="*/ 11 h 11"/>
                <a:gd name="T4" fmla="*/ 0 w 10"/>
                <a:gd name="T5" fmla="*/ 6 h 11"/>
                <a:gd name="T6" fmla="*/ 4 w 10"/>
                <a:gd name="T7" fmla="*/ 1 h 11"/>
                <a:gd name="T8" fmla="*/ 9 w 10"/>
                <a:gd name="T9" fmla="*/ 5 h 11"/>
              </a:gdLst>
              <a:ahLst/>
              <a:cxnLst>
                <a:cxn ang="0">
                  <a:pos x="T0" y="T1"/>
                </a:cxn>
                <a:cxn ang="0">
                  <a:pos x="T2" y="T3"/>
                </a:cxn>
                <a:cxn ang="0">
                  <a:pos x="T4" y="T5"/>
                </a:cxn>
                <a:cxn ang="0">
                  <a:pos x="T6" y="T7"/>
                </a:cxn>
                <a:cxn ang="0">
                  <a:pos x="T8" y="T9"/>
                </a:cxn>
              </a:cxnLst>
              <a:rect l="0" t="0" r="r" b="b"/>
              <a:pathLst>
                <a:path w="10" h="11">
                  <a:moveTo>
                    <a:pt x="9" y="5"/>
                  </a:moveTo>
                  <a:cubicBezTo>
                    <a:pt x="10" y="8"/>
                    <a:pt x="8" y="10"/>
                    <a:pt x="5" y="11"/>
                  </a:cubicBezTo>
                  <a:cubicBezTo>
                    <a:pt x="2" y="11"/>
                    <a:pt x="0" y="9"/>
                    <a:pt x="0" y="6"/>
                  </a:cubicBezTo>
                  <a:cubicBezTo>
                    <a:pt x="0" y="3"/>
                    <a:pt x="2" y="1"/>
                    <a:pt x="4" y="1"/>
                  </a:cubicBezTo>
                  <a:cubicBezTo>
                    <a:pt x="7" y="0"/>
                    <a:pt x="9" y="2"/>
                    <a:pt x="9" y="5"/>
                  </a:cubicBezTo>
                  <a:close/>
                </a:path>
              </a:pathLst>
            </a:custGeom>
            <a:solidFill>
              <a:srgbClr val="263238"/>
            </a:solidFill>
            <a:ln>
              <a:noFill/>
            </a:ln>
          </p:spPr>
          <p:txBody>
            <a:bodyPr anchor="t" anchorCtr="0" bIns="45720" compatLnSpc="1" lIns="91440" numCol="1" rIns="91440" tIns="45720" vert="horz" wrap="square">
              <a:prstTxWarp prst="textNoShape"/>
            </a:bodyPr>
            <a:p>
              <a:endParaRPr lang="en-US"/>
            </a:p>
          </p:txBody>
        </p:sp>
        <p:sp>
          <p:nvSpPr>
            <p:cNvPr id="1048690" name="Freeform 102"/>
            <p:cNvSpPr/>
            <p:nvPr/>
          </p:nvSpPr>
          <p:spPr bwMode="auto">
            <a:xfrm>
              <a:off x="2910" y="2421"/>
              <a:ext cx="37" cy="57"/>
            </a:xfrm>
            <a:custGeom>
              <a:avLst/>
              <a:gdLst>
                <a:gd name="T0" fmla="*/ 0 w 37"/>
                <a:gd name="T1" fmla="*/ 0 h 57"/>
                <a:gd name="T2" fmla="*/ 7 w 37"/>
                <a:gd name="T3" fmla="*/ 57 h 57"/>
                <a:gd name="T4" fmla="*/ 37 w 37"/>
                <a:gd name="T5" fmla="*/ 46 h 57"/>
                <a:gd name="T6" fmla="*/ 0 w 37"/>
                <a:gd name="T7" fmla="*/ 0 h 57"/>
              </a:gdLst>
              <a:ahLst/>
              <a:cxnLst>
                <a:cxn ang="0">
                  <a:pos x="T0" y="T1"/>
                </a:cxn>
                <a:cxn ang="0">
                  <a:pos x="T2" y="T3"/>
                </a:cxn>
                <a:cxn ang="0">
                  <a:pos x="T4" y="T5"/>
                </a:cxn>
                <a:cxn ang="0">
                  <a:pos x="T6" y="T7"/>
                </a:cxn>
              </a:cxnLst>
              <a:rect l="0" t="0" r="r" b="b"/>
              <a:pathLst>
                <a:path w="37" h="57">
                  <a:moveTo>
                    <a:pt x="0" y="0"/>
                  </a:moveTo>
                  <a:lnTo>
                    <a:pt x="7" y="57"/>
                  </a:lnTo>
                  <a:lnTo>
                    <a:pt x="37" y="46"/>
                  </a:lnTo>
                  <a:lnTo>
                    <a:pt x="0" y="0"/>
                  </a:lnTo>
                  <a:close/>
                </a:path>
              </a:pathLst>
            </a:custGeom>
            <a:solidFill>
              <a:srgbClr val="F28F8F"/>
            </a:solidFill>
            <a:ln>
              <a:noFill/>
            </a:ln>
          </p:spPr>
          <p:txBody>
            <a:bodyPr anchor="t" anchorCtr="0" bIns="45720" compatLnSpc="1" lIns="91440" numCol="1" rIns="91440" tIns="45720" vert="horz" wrap="square">
              <a:prstTxWarp prst="textNoShape"/>
            </a:bodyPr>
            <a:p>
              <a:endParaRPr lang="en-US"/>
            </a:p>
          </p:txBody>
        </p:sp>
        <p:sp>
          <p:nvSpPr>
            <p:cNvPr id="1048691" name="Freeform 103"/>
            <p:cNvSpPr/>
            <p:nvPr/>
          </p:nvSpPr>
          <p:spPr bwMode="auto">
            <a:xfrm>
              <a:off x="2856" y="2392"/>
              <a:ext cx="22" cy="23"/>
            </a:xfrm>
            <a:custGeom>
              <a:avLst/>
              <a:gdLst>
                <a:gd name="T0" fmla="*/ 0 w 12"/>
                <a:gd name="T1" fmla="*/ 10 h 13"/>
                <a:gd name="T2" fmla="*/ 10 w 12"/>
                <a:gd name="T3" fmla="*/ 0 h 13"/>
                <a:gd name="T4" fmla="*/ 9 w 12"/>
                <a:gd name="T5" fmla="*/ 10 h 13"/>
                <a:gd name="T6" fmla="*/ 0 w 12"/>
                <a:gd name="T7" fmla="*/ 10 h 13"/>
              </a:gdLst>
              <a:ahLst/>
              <a:cxnLst>
                <a:cxn ang="0">
                  <a:pos x="T0" y="T1"/>
                </a:cxn>
                <a:cxn ang="0">
                  <a:pos x="T2" y="T3"/>
                </a:cxn>
                <a:cxn ang="0">
                  <a:pos x="T4" y="T5"/>
                </a:cxn>
                <a:cxn ang="0">
                  <a:pos x="T6" y="T7"/>
                </a:cxn>
              </a:cxnLst>
              <a:rect l="0" t="0" r="r" b="b"/>
              <a:pathLst>
                <a:path w="12" h="13">
                  <a:moveTo>
                    <a:pt x="0" y="10"/>
                  </a:moveTo>
                  <a:cubicBezTo>
                    <a:pt x="10" y="0"/>
                    <a:pt x="10" y="0"/>
                    <a:pt x="10" y="0"/>
                  </a:cubicBezTo>
                  <a:cubicBezTo>
                    <a:pt x="12" y="3"/>
                    <a:pt x="12" y="8"/>
                    <a:pt x="9" y="10"/>
                  </a:cubicBezTo>
                  <a:cubicBezTo>
                    <a:pt x="7" y="13"/>
                    <a:pt x="3" y="12"/>
                    <a:pt x="0" y="10"/>
                  </a:cubicBezTo>
                  <a:close/>
                </a:path>
              </a:pathLst>
            </a:custGeom>
            <a:solidFill>
              <a:srgbClr val="263238"/>
            </a:solidFill>
            <a:ln>
              <a:noFill/>
            </a:ln>
          </p:spPr>
          <p:txBody>
            <a:bodyPr anchor="t" anchorCtr="0" bIns="45720" compatLnSpc="1" lIns="91440" numCol="1" rIns="91440" tIns="45720" vert="horz" wrap="square">
              <a:prstTxWarp prst="textNoShape"/>
            </a:bodyPr>
            <a:p>
              <a:endParaRPr lang="en-US"/>
            </a:p>
          </p:txBody>
        </p:sp>
        <p:sp>
          <p:nvSpPr>
            <p:cNvPr id="1048692" name="Freeform 104"/>
            <p:cNvSpPr/>
            <p:nvPr/>
          </p:nvSpPr>
          <p:spPr bwMode="auto">
            <a:xfrm>
              <a:off x="2938" y="2389"/>
              <a:ext cx="24" cy="19"/>
            </a:xfrm>
            <a:custGeom>
              <a:avLst/>
              <a:gdLst>
                <a:gd name="T0" fmla="*/ 2 w 13"/>
                <a:gd name="T1" fmla="*/ 0 h 11"/>
                <a:gd name="T2" fmla="*/ 13 w 13"/>
                <a:gd name="T3" fmla="*/ 8 h 11"/>
                <a:gd name="T4" fmla="*/ 4 w 13"/>
                <a:gd name="T5" fmla="*/ 9 h 11"/>
                <a:gd name="T6" fmla="*/ 2 w 13"/>
                <a:gd name="T7" fmla="*/ 0 h 11"/>
              </a:gdLst>
              <a:ahLst/>
              <a:cxnLst>
                <a:cxn ang="0">
                  <a:pos x="T0" y="T1"/>
                </a:cxn>
                <a:cxn ang="0">
                  <a:pos x="T2" y="T3"/>
                </a:cxn>
                <a:cxn ang="0">
                  <a:pos x="T4" y="T5"/>
                </a:cxn>
                <a:cxn ang="0">
                  <a:pos x="T6" y="T7"/>
                </a:cxn>
              </a:cxnLst>
              <a:rect l="0" t="0" r="r" b="b"/>
              <a:pathLst>
                <a:path w="13" h="11">
                  <a:moveTo>
                    <a:pt x="2" y="0"/>
                  </a:moveTo>
                  <a:cubicBezTo>
                    <a:pt x="13" y="8"/>
                    <a:pt x="13" y="8"/>
                    <a:pt x="13" y="8"/>
                  </a:cubicBezTo>
                  <a:cubicBezTo>
                    <a:pt x="11" y="11"/>
                    <a:pt x="6" y="11"/>
                    <a:pt x="4" y="9"/>
                  </a:cubicBezTo>
                  <a:cubicBezTo>
                    <a:pt x="1" y="7"/>
                    <a:pt x="0" y="3"/>
                    <a:pt x="2" y="0"/>
                  </a:cubicBezTo>
                  <a:close/>
                </a:path>
              </a:pathLst>
            </a:custGeom>
            <a:solidFill>
              <a:srgbClr val="263238"/>
            </a:solidFill>
            <a:ln>
              <a:noFill/>
            </a:ln>
          </p:spPr>
          <p:txBody>
            <a:bodyPr anchor="t" anchorCtr="0" bIns="45720" compatLnSpc="1" lIns="91440" numCol="1" rIns="91440" tIns="45720" vert="horz" wrap="square">
              <a:prstTxWarp prst="textNoShape"/>
            </a:bodyPr>
            <a:p>
              <a:endParaRPr lang="en-US"/>
            </a:p>
          </p:txBody>
        </p:sp>
        <p:sp>
          <p:nvSpPr>
            <p:cNvPr id="1048693" name="Freeform 105"/>
            <p:cNvSpPr>
              <a:spLocks noEditPoints="1"/>
            </p:cNvSpPr>
            <p:nvPr/>
          </p:nvSpPr>
          <p:spPr bwMode="auto">
            <a:xfrm>
              <a:off x="2571" y="1862"/>
              <a:ext cx="227" cy="321"/>
            </a:xfrm>
            <a:custGeom>
              <a:avLst/>
              <a:gdLst>
                <a:gd name="T0" fmla="*/ 55 w 127"/>
                <a:gd name="T1" fmla="*/ 2 h 180"/>
                <a:gd name="T2" fmla="*/ 78 w 127"/>
                <a:gd name="T3" fmla="*/ 0 h 180"/>
                <a:gd name="T4" fmla="*/ 99 w 127"/>
                <a:gd name="T5" fmla="*/ 6 h 180"/>
                <a:gd name="T6" fmla="*/ 116 w 127"/>
                <a:gd name="T7" fmla="*/ 19 h 180"/>
                <a:gd name="T8" fmla="*/ 125 w 127"/>
                <a:gd name="T9" fmla="*/ 40 h 180"/>
                <a:gd name="T10" fmla="*/ 126 w 127"/>
                <a:gd name="T11" fmla="*/ 58 h 180"/>
                <a:gd name="T12" fmla="*/ 120 w 127"/>
                <a:gd name="T13" fmla="*/ 72 h 180"/>
                <a:gd name="T14" fmla="*/ 112 w 127"/>
                <a:gd name="T15" fmla="*/ 85 h 180"/>
                <a:gd name="T16" fmla="*/ 102 w 127"/>
                <a:gd name="T17" fmla="*/ 96 h 180"/>
                <a:gd name="T18" fmla="*/ 95 w 127"/>
                <a:gd name="T19" fmla="*/ 107 h 180"/>
                <a:gd name="T20" fmla="*/ 93 w 127"/>
                <a:gd name="T21" fmla="*/ 118 h 180"/>
                <a:gd name="T22" fmla="*/ 91 w 127"/>
                <a:gd name="T23" fmla="*/ 123 h 180"/>
                <a:gd name="T24" fmla="*/ 87 w 127"/>
                <a:gd name="T25" fmla="*/ 126 h 180"/>
                <a:gd name="T26" fmla="*/ 68 w 127"/>
                <a:gd name="T27" fmla="*/ 129 h 180"/>
                <a:gd name="T28" fmla="*/ 63 w 127"/>
                <a:gd name="T29" fmla="*/ 128 h 180"/>
                <a:gd name="T30" fmla="*/ 60 w 127"/>
                <a:gd name="T31" fmla="*/ 124 h 180"/>
                <a:gd name="T32" fmla="*/ 61 w 127"/>
                <a:gd name="T33" fmla="*/ 106 h 180"/>
                <a:gd name="T34" fmla="*/ 67 w 127"/>
                <a:gd name="T35" fmla="*/ 91 h 180"/>
                <a:gd name="T36" fmla="*/ 76 w 127"/>
                <a:gd name="T37" fmla="*/ 79 h 180"/>
                <a:gd name="T38" fmla="*/ 85 w 127"/>
                <a:gd name="T39" fmla="*/ 68 h 180"/>
                <a:gd name="T40" fmla="*/ 92 w 127"/>
                <a:gd name="T41" fmla="*/ 58 h 180"/>
                <a:gd name="T42" fmla="*/ 93 w 127"/>
                <a:gd name="T43" fmla="*/ 47 h 180"/>
                <a:gd name="T44" fmla="*/ 83 w 127"/>
                <a:gd name="T45" fmla="*/ 33 h 180"/>
                <a:gd name="T46" fmla="*/ 60 w 127"/>
                <a:gd name="T47" fmla="*/ 31 h 180"/>
                <a:gd name="T48" fmla="*/ 33 w 127"/>
                <a:gd name="T49" fmla="*/ 58 h 180"/>
                <a:gd name="T50" fmla="*/ 31 w 127"/>
                <a:gd name="T51" fmla="*/ 63 h 180"/>
                <a:gd name="T52" fmla="*/ 27 w 127"/>
                <a:gd name="T53" fmla="*/ 65 h 180"/>
                <a:gd name="T54" fmla="*/ 7 w 127"/>
                <a:gd name="T55" fmla="*/ 69 h 180"/>
                <a:gd name="T56" fmla="*/ 3 w 127"/>
                <a:gd name="T57" fmla="*/ 68 h 180"/>
                <a:gd name="T58" fmla="*/ 1 w 127"/>
                <a:gd name="T59" fmla="*/ 64 h 180"/>
                <a:gd name="T60" fmla="*/ 3 w 127"/>
                <a:gd name="T61" fmla="*/ 46 h 180"/>
                <a:gd name="T62" fmla="*/ 13 w 127"/>
                <a:gd name="T63" fmla="*/ 27 h 180"/>
                <a:gd name="T64" fmla="*/ 31 w 127"/>
                <a:gd name="T65" fmla="*/ 11 h 180"/>
                <a:gd name="T66" fmla="*/ 55 w 127"/>
                <a:gd name="T67" fmla="*/ 2 h 180"/>
                <a:gd name="T68" fmla="*/ 91 w 127"/>
                <a:gd name="T69" fmla="*/ 141 h 180"/>
                <a:gd name="T70" fmla="*/ 96 w 127"/>
                <a:gd name="T71" fmla="*/ 142 h 180"/>
                <a:gd name="T72" fmla="*/ 99 w 127"/>
                <a:gd name="T73" fmla="*/ 146 h 180"/>
                <a:gd name="T74" fmla="*/ 103 w 127"/>
                <a:gd name="T75" fmla="*/ 168 h 180"/>
                <a:gd name="T76" fmla="*/ 102 w 127"/>
                <a:gd name="T77" fmla="*/ 173 h 180"/>
                <a:gd name="T78" fmla="*/ 98 w 127"/>
                <a:gd name="T79" fmla="*/ 176 h 180"/>
                <a:gd name="T80" fmla="*/ 77 w 127"/>
                <a:gd name="T81" fmla="*/ 180 h 180"/>
                <a:gd name="T82" fmla="*/ 71 w 127"/>
                <a:gd name="T83" fmla="*/ 179 h 180"/>
                <a:gd name="T84" fmla="*/ 69 w 127"/>
                <a:gd name="T85" fmla="*/ 174 h 180"/>
                <a:gd name="T86" fmla="*/ 64 w 127"/>
                <a:gd name="T87" fmla="*/ 153 h 180"/>
                <a:gd name="T88" fmla="*/ 66 w 127"/>
                <a:gd name="T89" fmla="*/ 147 h 180"/>
                <a:gd name="T90" fmla="*/ 70 w 127"/>
                <a:gd name="T91" fmla="*/ 145 h 180"/>
                <a:gd name="T92" fmla="*/ 91 w 127"/>
                <a:gd name="T93" fmla="*/ 141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27" h="180">
                  <a:moveTo>
                    <a:pt x="55" y="2"/>
                  </a:moveTo>
                  <a:cubicBezTo>
                    <a:pt x="62" y="0"/>
                    <a:pt x="70" y="0"/>
                    <a:pt x="78" y="0"/>
                  </a:cubicBezTo>
                  <a:cubicBezTo>
                    <a:pt x="86" y="1"/>
                    <a:pt x="93" y="3"/>
                    <a:pt x="99" y="6"/>
                  </a:cubicBezTo>
                  <a:cubicBezTo>
                    <a:pt x="106" y="9"/>
                    <a:pt x="111" y="14"/>
                    <a:pt x="116" y="19"/>
                  </a:cubicBezTo>
                  <a:cubicBezTo>
                    <a:pt x="121" y="25"/>
                    <a:pt x="124" y="32"/>
                    <a:pt x="125" y="40"/>
                  </a:cubicBezTo>
                  <a:cubicBezTo>
                    <a:pt x="127" y="46"/>
                    <a:pt x="127" y="52"/>
                    <a:pt x="126" y="58"/>
                  </a:cubicBezTo>
                  <a:cubicBezTo>
                    <a:pt x="124" y="63"/>
                    <a:pt x="123" y="68"/>
                    <a:pt x="120" y="72"/>
                  </a:cubicBezTo>
                  <a:cubicBezTo>
                    <a:pt x="118" y="77"/>
                    <a:pt x="115" y="81"/>
                    <a:pt x="112" y="85"/>
                  </a:cubicBezTo>
                  <a:cubicBezTo>
                    <a:pt x="108" y="89"/>
                    <a:pt x="105" y="93"/>
                    <a:pt x="102" y="96"/>
                  </a:cubicBezTo>
                  <a:cubicBezTo>
                    <a:pt x="100" y="100"/>
                    <a:pt x="97" y="103"/>
                    <a:pt x="95" y="107"/>
                  </a:cubicBezTo>
                  <a:cubicBezTo>
                    <a:pt x="93" y="111"/>
                    <a:pt x="92" y="114"/>
                    <a:pt x="93" y="118"/>
                  </a:cubicBezTo>
                  <a:cubicBezTo>
                    <a:pt x="93" y="120"/>
                    <a:pt x="92" y="122"/>
                    <a:pt x="91" y="123"/>
                  </a:cubicBezTo>
                  <a:cubicBezTo>
                    <a:pt x="90" y="125"/>
                    <a:pt x="89" y="126"/>
                    <a:pt x="87" y="126"/>
                  </a:cubicBezTo>
                  <a:cubicBezTo>
                    <a:pt x="68" y="129"/>
                    <a:pt x="68" y="129"/>
                    <a:pt x="68" y="129"/>
                  </a:cubicBezTo>
                  <a:cubicBezTo>
                    <a:pt x="67" y="130"/>
                    <a:pt x="65" y="129"/>
                    <a:pt x="63" y="128"/>
                  </a:cubicBezTo>
                  <a:cubicBezTo>
                    <a:pt x="61" y="127"/>
                    <a:pt x="61" y="126"/>
                    <a:pt x="60" y="124"/>
                  </a:cubicBezTo>
                  <a:cubicBezTo>
                    <a:pt x="59" y="117"/>
                    <a:pt x="60" y="112"/>
                    <a:pt x="61" y="106"/>
                  </a:cubicBezTo>
                  <a:cubicBezTo>
                    <a:pt x="63" y="101"/>
                    <a:pt x="65" y="96"/>
                    <a:pt x="67" y="91"/>
                  </a:cubicBezTo>
                  <a:cubicBezTo>
                    <a:pt x="70" y="87"/>
                    <a:pt x="73" y="83"/>
                    <a:pt x="76" y="79"/>
                  </a:cubicBezTo>
                  <a:cubicBezTo>
                    <a:pt x="80" y="75"/>
                    <a:pt x="83" y="71"/>
                    <a:pt x="85" y="68"/>
                  </a:cubicBezTo>
                  <a:cubicBezTo>
                    <a:pt x="88" y="64"/>
                    <a:pt x="90" y="61"/>
                    <a:pt x="92" y="58"/>
                  </a:cubicBezTo>
                  <a:cubicBezTo>
                    <a:pt x="94" y="54"/>
                    <a:pt x="94" y="51"/>
                    <a:pt x="93" y="47"/>
                  </a:cubicBezTo>
                  <a:cubicBezTo>
                    <a:pt x="92" y="41"/>
                    <a:pt x="89" y="36"/>
                    <a:pt x="83" y="33"/>
                  </a:cubicBezTo>
                  <a:cubicBezTo>
                    <a:pt x="77" y="30"/>
                    <a:pt x="69" y="30"/>
                    <a:pt x="60" y="31"/>
                  </a:cubicBezTo>
                  <a:cubicBezTo>
                    <a:pt x="46" y="34"/>
                    <a:pt x="37" y="43"/>
                    <a:pt x="33" y="58"/>
                  </a:cubicBezTo>
                  <a:cubicBezTo>
                    <a:pt x="33" y="60"/>
                    <a:pt x="32" y="62"/>
                    <a:pt x="31" y="63"/>
                  </a:cubicBezTo>
                  <a:cubicBezTo>
                    <a:pt x="31" y="64"/>
                    <a:pt x="29" y="65"/>
                    <a:pt x="27" y="65"/>
                  </a:cubicBezTo>
                  <a:cubicBezTo>
                    <a:pt x="7" y="69"/>
                    <a:pt x="7" y="69"/>
                    <a:pt x="7" y="69"/>
                  </a:cubicBezTo>
                  <a:cubicBezTo>
                    <a:pt x="6" y="69"/>
                    <a:pt x="4" y="69"/>
                    <a:pt x="3" y="68"/>
                  </a:cubicBezTo>
                  <a:cubicBezTo>
                    <a:pt x="2" y="67"/>
                    <a:pt x="1" y="66"/>
                    <a:pt x="1" y="64"/>
                  </a:cubicBezTo>
                  <a:cubicBezTo>
                    <a:pt x="0" y="59"/>
                    <a:pt x="0" y="52"/>
                    <a:pt x="3" y="46"/>
                  </a:cubicBezTo>
                  <a:cubicBezTo>
                    <a:pt x="5" y="39"/>
                    <a:pt x="8" y="33"/>
                    <a:pt x="13" y="27"/>
                  </a:cubicBezTo>
                  <a:cubicBezTo>
                    <a:pt x="18" y="21"/>
                    <a:pt x="24" y="15"/>
                    <a:pt x="31" y="11"/>
                  </a:cubicBezTo>
                  <a:cubicBezTo>
                    <a:pt x="38" y="6"/>
                    <a:pt x="46" y="3"/>
                    <a:pt x="55" y="2"/>
                  </a:cubicBezTo>
                  <a:close/>
                  <a:moveTo>
                    <a:pt x="91" y="141"/>
                  </a:moveTo>
                  <a:cubicBezTo>
                    <a:pt x="93" y="140"/>
                    <a:pt x="95" y="141"/>
                    <a:pt x="96" y="142"/>
                  </a:cubicBezTo>
                  <a:cubicBezTo>
                    <a:pt x="98" y="143"/>
                    <a:pt x="99" y="144"/>
                    <a:pt x="99" y="146"/>
                  </a:cubicBezTo>
                  <a:cubicBezTo>
                    <a:pt x="103" y="168"/>
                    <a:pt x="103" y="168"/>
                    <a:pt x="103" y="168"/>
                  </a:cubicBezTo>
                  <a:cubicBezTo>
                    <a:pt x="104" y="170"/>
                    <a:pt x="103" y="171"/>
                    <a:pt x="102" y="173"/>
                  </a:cubicBezTo>
                  <a:cubicBezTo>
                    <a:pt x="101" y="174"/>
                    <a:pt x="100" y="175"/>
                    <a:pt x="98" y="176"/>
                  </a:cubicBezTo>
                  <a:cubicBezTo>
                    <a:pt x="77" y="180"/>
                    <a:pt x="77" y="180"/>
                    <a:pt x="77" y="180"/>
                  </a:cubicBezTo>
                  <a:cubicBezTo>
                    <a:pt x="75" y="180"/>
                    <a:pt x="73" y="180"/>
                    <a:pt x="71" y="179"/>
                  </a:cubicBezTo>
                  <a:cubicBezTo>
                    <a:pt x="70" y="178"/>
                    <a:pt x="69" y="176"/>
                    <a:pt x="69" y="174"/>
                  </a:cubicBezTo>
                  <a:cubicBezTo>
                    <a:pt x="64" y="153"/>
                    <a:pt x="64" y="153"/>
                    <a:pt x="64" y="153"/>
                  </a:cubicBezTo>
                  <a:cubicBezTo>
                    <a:pt x="64" y="151"/>
                    <a:pt x="64" y="149"/>
                    <a:pt x="66" y="147"/>
                  </a:cubicBezTo>
                  <a:cubicBezTo>
                    <a:pt x="67" y="146"/>
                    <a:pt x="68" y="145"/>
                    <a:pt x="70" y="145"/>
                  </a:cubicBezTo>
                  <a:lnTo>
                    <a:pt x="91" y="141"/>
                  </a:lnTo>
                  <a:close/>
                </a:path>
              </a:pathLst>
            </a:custGeom>
            <a:solidFill>
              <a:srgbClr val="FB5252"/>
            </a:solidFill>
            <a:ln>
              <a:noFill/>
            </a:ln>
          </p:spPr>
          <p:txBody>
            <a:bodyPr anchor="t" anchorCtr="0" bIns="45720" compatLnSpc="1" lIns="91440" numCol="1" rIns="91440" tIns="45720" vert="horz" wrap="square">
              <a:prstTxWarp prst="textNoShape"/>
            </a:bodyPr>
            <a:p>
              <a:endParaRPr lang="en-US"/>
            </a:p>
          </p:txBody>
        </p:sp>
        <p:sp>
          <p:nvSpPr>
            <p:cNvPr id="1048694" name="Freeform 106"/>
            <p:cNvSpPr>
              <a:spLocks noEditPoints="1"/>
            </p:cNvSpPr>
            <p:nvPr/>
          </p:nvSpPr>
          <p:spPr bwMode="auto">
            <a:xfrm>
              <a:off x="2906" y="2014"/>
              <a:ext cx="170" cy="212"/>
            </a:xfrm>
            <a:custGeom>
              <a:avLst/>
              <a:gdLst>
                <a:gd name="T0" fmla="*/ 70 w 95"/>
                <a:gd name="T1" fmla="*/ 7 h 119"/>
                <a:gd name="T2" fmla="*/ 83 w 95"/>
                <a:gd name="T3" fmla="*/ 16 h 119"/>
                <a:gd name="T4" fmla="*/ 92 w 95"/>
                <a:gd name="T5" fmla="*/ 29 h 119"/>
                <a:gd name="T6" fmla="*/ 95 w 95"/>
                <a:gd name="T7" fmla="*/ 43 h 119"/>
                <a:gd name="T8" fmla="*/ 91 w 95"/>
                <a:gd name="T9" fmla="*/ 58 h 119"/>
                <a:gd name="T10" fmla="*/ 83 w 95"/>
                <a:gd name="T11" fmla="*/ 68 h 119"/>
                <a:gd name="T12" fmla="*/ 73 w 95"/>
                <a:gd name="T13" fmla="*/ 73 h 119"/>
                <a:gd name="T14" fmla="*/ 63 w 95"/>
                <a:gd name="T15" fmla="*/ 76 h 119"/>
                <a:gd name="T16" fmla="*/ 53 w 95"/>
                <a:gd name="T17" fmla="*/ 78 h 119"/>
                <a:gd name="T18" fmla="*/ 45 w 95"/>
                <a:gd name="T19" fmla="*/ 80 h 119"/>
                <a:gd name="T20" fmla="*/ 39 w 95"/>
                <a:gd name="T21" fmla="*/ 85 h 119"/>
                <a:gd name="T22" fmla="*/ 36 w 95"/>
                <a:gd name="T23" fmla="*/ 87 h 119"/>
                <a:gd name="T24" fmla="*/ 32 w 95"/>
                <a:gd name="T25" fmla="*/ 87 h 119"/>
                <a:gd name="T26" fmla="*/ 21 w 95"/>
                <a:gd name="T27" fmla="*/ 80 h 119"/>
                <a:gd name="T28" fmla="*/ 18 w 95"/>
                <a:gd name="T29" fmla="*/ 78 h 119"/>
                <a:gd name="T30" fmla="*/ 19 w 95"/>
                <a:gd name="T31" fmla="*/ 74 h 119"/>
                <a:gd name="T32" fmla="*/ 27 w 95"/>
                <a:gd name="T33" fmla="*/ 65 h 119"/>
                <a:gd name="T34" fmla="*/ 37 w 95"/>
                <a:gd name="T35" fmla="*/ 60 h 119"/>
                <a:gd name="T36" fmla="*/ 47 w 95"/>
                <a:gd name="T37" fmla="*/ 57 h 119"/>
                <a:gd name="T38" fmla="*/ 57 w 95"/>
                <a:gd name="T39" fmla="*/ 55 h 119"/>
                <a:gd name="T40" fmla="*/ 65 w 95"/>
                <a:gd name="T41" fmla="*/ 53 h 119"/>
                <a:gd name="T42" fmla="*/ 70 w 95"/>
                <a:gd name="T43" fmla="*/ 48 h 119"/>
                <a:gd name="T44" fmla="*/ 71 w 95"/>
                <a:gd name="T45" fmla="*/ 36 h 119"/>
                <a:gd name="T46" fmla="*/ 60 w 95"/>
                <a:gd name="T47" fmla="*/ 25 h 119"/>
                <a:gd name="T48" fmla="*/ 34 w 95"/>
                <a:gd name="T49" fmla="*/ 27 h 119"/>
                <a:gd name="T50" fmla="*/ 31 w 95"/>
                <a:gd name="T51" fmla="*/ 29 h 119"/>
                <a:gd name="T52" fmla="*/ 27 w 95"/>
                <a:gd name="T53" fmla="*/ 28 h 119"/>
                <a:gd name="T54" fmla="*/ 15 w 95"/>
                <a:gd name="T55" fmla="*/ 21 h 119"/>
                <a:gd name="T56" fmla="*/ 13 w 95"/>
                <a:gd name="T57" fmla="*/ 19 h 119"/>
                <a:gd name="T58" fmla="*/ 13 w 95"/>
                <a:gd name="T59" fmla="*/ 16 h 119"/>
                <a:gd name="T60" fmla="*/ 23 w 95"/>
                <a:gd name="T61" fmla="*/ 7 h 119"/>
                <a:gd name="T62" fmla="*/ 37 w 95"/>
                <a:gd name="T63" fmla="*/ 2 h 119"/>
                <a:gd name="T64" fmla="*/ 53 w 95"/>
                <a:gd name="T65" fmla="*/ 1 h 119"/>
                <a:gd name="T66" fmla="*/ 70 w 95"/>
                <a:gd name="T67" fmla="*/ 7 h 119"/>
                <a:gd name="T68" fmla="*/ 28 w 95"/>
                <a:gd name="T69" fmla="*/ 96 h 119"/>
                <a:gd name="T70" fmla="*/ 30 w 95"/>
                <a:gd name="T71" fmla="*/ 99 h 119"/>
                <a:gd name="T72" fmla="*/ 30 w 95"/>
                <a:gd name="T73" fmla="*/ 103 h 119"/>
                <a:gd name="T74" fmla="*/ 22 w 95"/>
                <a:gd name="T75" fmla="*/ 116 h 119"/>
                <a:gd name="T76" fmla="*/ 19 w 95"/>
                <a:gd name="T77" fmla="*/ 118 h 119"/>
                <a:gd name="T78" fmla="*/ 16 w 95"/>
                <a:gd name="T79" fmla="*/ 118 h 119"/>
                <a:gd name="T80" fmla="*/ 3 w 95"/>
                <a:gd name="T81" fmla="*/ 111 h 119"/>
                <a:gd name="T82" fmla="*/ 1 w 95"/>
                <a:gd name="T83" fmla="*/ 108 h 119"/>
                <a:gd name="T84" fmla="*/ 1 w 95"/>
                <a:gd name="T85" fmla="*/ 104 h 119"/>
                <a:gd name="T86" fmla="*/ 8 w 95"/>
                <a:gd name="T87" fmla="*/ 91 h 119"/>
                <a:gd name="T88" fmla="*/ 11 w 95"/>
                <a:gd name="T89" fmla="*/ 89 h 119"/>
                <a:gd name="T90" fmla="*/ 15 w 95"/>
                <a:gd name="T91" fmla="*/ 89 h 119"/>
                <a:gd name="T92" fmla="*/ 28 w 95"/>
                <a:gd name="T93" fmla="*/ 96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95" h="119">
                  <a:moveTo>
                    <a:pt x="70" y="7"/>
                  </a:moveTo>
                  <a:cubicBezTo>
                    <a:pt x="75" y="9"/>
                    <a:pt x="79" y="13"/>
                    <a:pt x="83" y="16"/>
                  </a:cubicBezTo>
                  <a:cubicBezTo>
                    <a:pt x="87" y="20"/>
                    <a:pt x="90" y="24"/>
                    <a:pt x="92" y="29"/>
                  </a:cubicBezTo>
                  <a:cubicBezTo>
                    <a:pt x="94" y="33"/>
                    <a:pt x="95" y="38"/>
                    <a:pt x="95" y="43"/>
                  </a:cubicBezTo>
                  <a:cubicBezTo>
                    <a:pt x="95" y="48"/>
                    <a:pt x="93" y="53"/>
                    <a:pt x="91" y="58"/>
                  </a:cubicBezTo>
                  <a:cubicBezTo>
                    <a:pt x="88" y="62"/>
                    <a:pt x="86" y="65"/>
                    <a:pt x="83" y="68"/>
                  </a:cubicBezTo>
                  <a:cubicBezTo>
                    <a:pt x="80" y="70"/>
                    <a:pt x="77" y="72"/>
                    <a:pt x="73" y="73"/>
                  </a:cubicBezTo>
                  <a:cubicBezTo>
                    <a:pt x="70" y="74"/>
                    <a:pt x="67" y="75"/>
                    <a:pt x="63" y="76"/>
                  </a:cubicBezTo>
                  <a:cubicBezTo>
                    <a:pt x="60" y="77"/>
                    <a:pt x="57" y="77"/>
                    <a:pt x="53" y="78"/>
                  </a:cubicBezTo>
                  <a:cubicBezTo>
                    <a:pt x="50" y="79"/>
                    <a:pt x="48" y="79"/>
                    <a:pt x="45" y="80"/>
                  </a:cubicBezTo>
                  <a:cubicBezTo>
                    <a:pt x="42" y="81"/>
                    <a:pt x="40" y="83"/>
                    <a:pt x="39" y="85"/>
                  </a:cubicBezTo>
                  <a:cubicBezTo>
                    <a:pt x="38" y="86"/>
                    <a:pt x="37" y="87"/>
                    <a:pt x="36" y="87"/>
                  </a:cubicBezTo>
                  <a:cubicBezTo>
                    <a:pt x="34" y="88"/>
                    <a:pt x="33" y="88"/>
                    <a:pt x="32" y="87"/>
                  </a:cubicBezTo>
                  <a:cubicBezTo>
                    <a:pt x="21" y="80"/>
                    <a:pt x="21" y="80"/>
                    <a:pt x="21" y="80"/>
                  </a:cubicBezTo>
                  <a:cubicBezTo>
                    <a:pt x="20" y="80"/>
                    <a:pt x="19" y="79"/>
                    <a:pt x="18" y="78"/>
                  </a:cubicBezTo>
                  <a:cubicBezTo>
                    <a:pt x="18" y="76"/>
                    <a:pt x="18" y="75"/>
                    <a:pt x="19" y="74"/>
                  </a:cubicBezTo>
                  <a:cubicBezTo>
                    <a:pt x="21" y="70"/>
                    <a:pt x="24" y="67"/>
                    <a:pt x="27" y="65"/>
                  </a:cubicBezTo>
                  <a:cubicBezTo>
                    <a:pt x="30" y="63"/>
                    <a:pt x="34" y="61"/>
                    <a:pt x="37" y="60"/>
                  </a:cubicBezTo>
                  <a:cubicBezTo>
                    <a:pt x="40" y="59"/>
                    <a:pt x="44" y="58"/>
                    <a:pt x="47" y="57"/>
                  </a:cubicBezTo>
                  <a:cubicBezTo>
                    <a:pt x="51" y="57"/>
                    <a:pt x="54" y="56"/>
                    <a:pt x="57" y="55"/>
                  </a:cubicBezTo>
                  <a:cubicBezTo>
                    <a:pt x="60" y="55"/>
                    <a:pt x="63" y="54"/>
                    <a:pt x="65" y="53"/>
                  </a:cubicBezTo>
                  <a:cubicBezTo>
                    <a:pt x="67" y="52"/>
                    <a:pt x="69" y="50"/>
                    <a:pt x="70" y="48"/>
                  </a:cubicBezTo>
                  <a:cubicBezTo>
                    <a:pt x="72" y="44"/>
                    <a:pt x="73" y="40"/>
                    <a:pt x="71" y="36"/>
                  </a:cubicBezTo>
                  <a:cubicBezTo>
                    <a:pt x="69" y="32"/>
                    <a:pt x="65" y="28"/>
                    <a:pt x="60" y="25"/>
                  </a:cubicBezTo>
                  <a:cubicBezTo>
                    <a:pt x="51" y="20"/>
                    <a:pt x="42" y="21"/>
                    <a:pt x="34" y="27"/>
                  </a:cubicBezTo>
                  <a:cubicBezTo>
                    <a:pt x="32" y="28"/>
                    <a:pt x="31" y="29"/>
                    <a:pt x="31" y="29"/>
                  </a:cubicBezTo>
                  <a:cubicBezTo>
                    <a:pt x="30" y="29"/>
                    <a:pt x="29" y="29"/>
                    <a:pt x="27" y="28"/>
                  </a:cubicBezTo>
                  <a:cubicBezTo>
                    <a:pt x="15" y="21"/>
                    <a:pt x="15" y="21"/>
                    <a:pt x="15" y="21"/>
                  </a:cubicBezTo>
                  <a:cubicBezTo>
                    <a:pt x="14" y="21"/>
                    <a:pt x="13" y="20"/>
                    <a:pt x="13" y="19"/>
                  </a:cubicBezTo>
                  <a:cubicBezTo>
                    <a:pt x="13" y="18"/>
                    <a:pt x="13" y="17"/>
                    <a:pt x="13" y="16"/>
                  </a:cubicBezTo>
                  <a:cubicBezTo>
                    <a:pt x="16" y="13"/>
                    <a:pt x="19" y="10"/>
                    <a:pt x="23" y="7"/>
                  </a:cubicBezTo>
                  <a:cubicBezTo>
                    <a:pt x="27" y="4"/>
                    <a:pt x="32" y="3"/>
                    <a:pt x="37" y="2"/>
                  </a:cubicBezTo>
                  <a:cubicBezTo>
                    <a:pt x="42" y="1"/>
                    <a:pt x="47" y="0"/>
                    <a:pt x="53" y="1"/>
                  </a:cubicBezTo>
                  <a:cubicBezTo>
                    <a:pt x="59" y="2"/>
                    <a:pt x="65" y="4"/>
                    <a:pt x="70" y="7"/>
                  </a:cubicBezTo>
                  <a:moveTo>
                    <a:pt x="28" y="96"/>
                  </a:moveTo>
                  <a:cubicBezTo>
                    <a:pt x="29" y="97"/>
                    <a:pt x="30" y="98"/>
                    <a:pt x="30" y="99"/>
                  </a:cubicBezTo>
                  <a:cubicBezTo>
                    <a:pt x="30" y="101"/>
                    <a:pt x="30" y="102"/>
                    <a:pt x="30" y="103"/>
                  </a:cubicBezTo>
                  <a:cubicBezTo>
                    <a:pt x="22" y="116"/>
                    <a:pt x="22" y="116"/>
                    <a:pt x="22" y="116"/>
                  </a:cubicBezTo>
                  <a:cubicBezTo>
                    <a:pt x="22" y="117"/>
                    <a:pt x="21" y="118"/>
                    <a:pt x="19" y="118"/>
                  </a:cubicBezTo>
                  <a:cubicBezTo>
                    <a:pt x="18" y="119"/>
                    <a:pt x="17" y="119"/>
                    <a:pt x="16" y="118"/>
                  </a:cubicBezTo>
                  <a:cubicBezTo>
                    <a:pt x="3" y="111"/>
                    <a:pt x="3" y="111"/>
                    <a:pt x="3" y="111"/>
                  </a:cubicBezTo>
                  <a:cubicBezTo>
                    <a:pt x="2" y="110"/>
                    <a:pt x="1" y="109"/>
                    <a:pt x="1" y="108"/>
                  </a:cubicBezTo>
                  <a:cubicBezTo>
                    <a:pt x="0" y="107"/>
                    <a:pt x="0" y="105"/>
                    <a:pt x="1" y="104"/>
                  </a:cubicBezTo>
                  <a:cubicBezTo>
                    <a:pt x="8" y="91"/>
                    <a:pt x="8" y="91"/>
                    <a:pt x="8" y="91"/>
                  </a:cubicBezTo>
                  <a:cubicBezTo>
                    <a:pt x="9" y="90"/>
                    <a:pt x="10" y="89"/>
                    <a:pt x="11" y="89"/>
                  </a:cubicBezTo>
                  <a:cubicBezTo>
                    <a:pt x="12" y="88"/>
                    <a:pt x="14" y="89"/>
                    <a:pt x="15" y="89"/>
                  </a:cubicBezTo>
                  <a:cubicBezTo>
                    <a:pt x="28" y="96"/>
                    <a:pt x="28" y="96"/>
                    <a:pt x="28" y="96"/>
                  </a:cubicBezTo>
                </a:path>
              </a:pathLst>
            </a:custGeom>
            <a:solidFill>
              <a:srgbClr val="27DEBF"/>
            </a:solidFill>
            <a:ln>
              <a:noFill/>
            </a:ln>
          </p:spPr>
          <p:txBody>
            <a:bodyPr anchor="t" anchorCtr="0" bIns="45720" compatLnSpc="1" lIns="91440" numCol="1" rIns="91440" tIns="45720" vert="horz" wrap="square">
              <a:prstTxWarp prst="textNoShape"/>
            </a:bodyPr>
            <a:p>
              <a:endParaRPr lang="en-US"/>
            </a:p>
          </p:txBody>
        </p:sp>
        <p:sp>
          <p:nvSpPr>
            <p:cNvPr id="1048695" name="Freeform 107"/>
            <p:cNvSpPr>
              <a:spLocks noEditPoints="1"/>
            </p:cNvSpPr>
            <p:nvPr/>
          </p:nvSpPr>
          <p:spPr bwMode="auto">
            <a:xfrm>
              <a:off x="2906" y="2016"/>
              <a:ext cx="170" cy="210"/>
            </a:xfrm>
            <a:custGeom>
              <a:avLst/>
              <a:gdLst>
                <a:gd name="T0" fmla="*/ 13 w 95"/>
                <a:gd name="T1" fmla="*/ 88 h 118"/>
                <a:gd name="T2" fmla="*/ 11 w 95"/>
                <a:gd name="T3" fmla="*/ 88 h 118"/>
                <a:gd name="T4" fmla="*/ 8 w 95"/>
                <a:gd name="T5" fmla="*/ 90 h 118"/>
                <a:gd name="T6" fmla="*/ 1 w 95"/>
                <a:gd name="T7" fmla="*/ 103 h 118"/>
                <a:gd name="T8" fmla="*/ 0 w 95"/>
                <a:gd name="T9" fmla="*/ 106 h 118"/>
                <a:gd name="T10" fmla="*/ 1 w 95"/>
                <a:gd name="T11" fmla="*/ 107 h 118"/>
                <a:gd name="T12" fmla="*/ 3 w 95"/>
                <a:gd name="T13" fmla="*/ 110 h 118"/>
                <a:gd name="T14" fmla="*/ 16 w 95"/>
                <a:gd name="T15" fmla="*/ 117 h 118"/>
                <a:gd name="T16" fmla="*/ 18 w 95"/>
                <a:gd name="T17" fmla="*/ 118 h 118"/>
                <a:gd name="T18" fmla="*/ 19 w 95"/>
                <a:gd name="T19" fmla="*/ 117 h 118"/>
                <a:gd name="T20" fmla="*/ 22 w 95"/>
                <a:gd name="T21" fmla="*/ 115 h 118"/>
                <a:gd name="T22" fmla="*/ 30 w 95"/>
                <a:gd name="T23" fmla="*/ 102 h 118"/>
                <a:gd name="T24" fmla="*/ 30 w 95"/>
                <a:gd name="T25" fmla="*/ 100 h 118"/>
                <a:gd name="T26" fmla="*/ 30 w 95"/>
                <a:gd name="T27" fmla="*/ 98 h 118"/>
                <a:gd name="T28" fmla="*/ 28 w 95"/>
                <a:gd name="T29" fmla="*/ 95 h 118"/>
                <a:gd name="T30" fmla="*/ 15 w 95"/>
                <a:gd name="T31" fmla="*/ 88 h 118"/>
                <a:gd name="T32" fmla="*/ 13 w 95"/>
                <a:gd name="T33" fmla="*/ 88 h 118"/>
                <a:gd name="T34" fmla="*/ 46 w 95"/>
                <a:gd name="T35" fmla="*/ 0 h 118"/>
                <a:gd name="T36" fmla="*/ 37 w 95"/>
                <a:gd name="T37" fmla="*/ 1 h 118"/>
                <a:gd name="T38" fmla="*/ 23 w 95"/>
                <a:gd name="T39" fmla="*/ 6 h 118"/>
                <a:gd name="T40" fmla="*/ 13 w 95"/>
                <a:gd name="T41" fmla="*/ 15 h 118"/>
                <a:gd name="T42" fmla="*/ 13 w 95"/>
                <a:gd name="T43" fmla="*/ 17 h 118"/>
                <a:gd name="T44" fmla="*/ 13 w 95"/>
                <a:gd name="T45" fmla="*/ 18 h 118"/>
                <a:gd name="T46" fmla="*/ 15 w 95"/>
                <a:gd name="T47" fmla="*/ 20 h 118"/>
                <a:gd name="T48" fmla="*/ 27 w 95"/>
                <a:gd name="T49" fmla="*/ 27 h 118"/>
                <a:gd name="T50" fmla="*/ 30 w 95"/>
                <a:gd name="T51" fmla="*/ 28 h 118"/>
                <a:gd name="T52" fmla="*/ 31 w 95"/>
                <a:gd name="T53" fmla="*/ 28 h 118"/>
                <a:gd name="T54" fmla="*/ 34 w 95"/>
                <a:gd name="T55" fmla="*/ 26 h 118"/>
                <a:gd name="T56" fmla="*/ 49 w 95"/>
                <a:gd name="T57" fmla="*/ 21 h 118"/>
                <a:gd name="T58" fmla="*/ 60 w 95"/>
                <a:gd name="T59" fmla="*/ 24 h 118"/>
                <a:gd name="T60" fmla="*/ 71 w 95"/>
                <a:gd name="T61" fmla="*/ 35 h 118"/>
                <a:gd name="T62" fmla="*/ 72 w 95"/>
                <a:gd name="T63" fmla="*/ 41 h 118"/>
                <a:gd name="T64" fmla="*/ 70 w 95"/>
                <a:gd name="T65" fmla="*/ 47 h 118"/>
                <a:gd name="T66" fmla="*/ 65 w 95"/>
                <a:gd name="T67" fmla="*/ 52 h 118"/>
                <a:gd name="T68" fmla="*/ 57 w 95"/>
                <a:gd name="T69" fmla="*/ 54 h 118"/>
                <a:gd name="T70" fmla="*/ 47 w 95"/>
                <a:gd name="T71" fmla="*/ 56 h 118"/>
                <a:gd name="T72" fmla="*/ 37 w 95"/>
                <a:gd name="T73" fmla="*/ 59 h 118"/>
                <a:gd name="T74" fmla="*/ 27 w 95"/>
                <a:gd name="T75" fmla="*/ 64 h 118"/>
                <a:gd name="T76" fmla="*/ 19 w 95"/>
                <a:gd name="T77" fmla="*/ 73 h 118"/>
                <a:gd name="T78" fmla="*/ 18 w 95"/>
                <a:gd name="T79" fmla="*/ 75 h 118"/>
                <a:gd name="T80" fmla="*/ 18 w 95"/>
                <a:gd name="T81" fmla="*/ 77 h 118"/>
                <a:gd name="T82" fmla="*/ 21 w 95"/>
                <a:gd name="T83" fmla="*/ 79 h 118"/>
                <a:gd name="T84" fmla="*/ 32 w 95"/>
                <a:gd name="T85" fmla="*/ 86 h 118"/>
                <a:gd name="T86" fmla="*/ 34 w 95"/>
                <a:gd name="T87" fmla="*/ 86 h 118"/>
                <a:gd name="T88" fmla="*/ 36 w 95"/>
                <a:gd name="T89" fmla="*/ 86 h 118"/>
                <a:gd name="T90" fmla="*/ 39 w 95"/>
                <a:gd name="T91" fmla="*/ 84 h 118"/>
                <a:gd name="T92" fmla="*/ 45 w 95"/>
                <a:gd name="T93" fmla="*/ 79 h 118"/>
                <a:gd name="T94" fmla="*/ 53 w 95"/>
                <a:gd name="T95" fmla="*/ 77 h 118"/>
                <a:gd name="T96" fmla="*/ 63 w 95"/>
                <a:gd name="T97" fmla="*/ 75 h 118"/>
                <a:gd name="T98" fmla="*/ 73 w 95"/>
                <a:gd name="T99" fmla="*/ 72 h 118"/>
                <a:gd name="T100" fmla="*/ 83 w 95"/>
                <a:gd name="T101" fmla="*/ 67 h 118"/>
                <a:gd name="T102" fmla="*/ 91 w 95"/>
                <a:gd name="T103" fmla="*/ 57 h 118"/>
                <a:gd name="T104" fmla="*/ 95 w 95"/>
                <a:gd name="T105" fmla="*/ 42 h 118"/>
                <a:gd name="T106" fmla="*/ 92 w 95"/>
                <a:gd name="T107" fmla="*/ 28 h 118"/>
                <a:gd name="T108" fmla="*/ 83 w 95"/>
                <a:gd name="T109" fmla="*/ 15 h 118"/>
                <a:gd name="T110" fmla="*/ 70 w 95"/>
                <a:gd name="T111" fmla="*/ 6 h 118"/>
                <a:gd name="T112" fmla="*/ 53 w 95"/>
                <a:gd name="T113" fmla="*/ 0 h 118"/>
                <a:gd name="T114" fmla="*/ 46 w 95"/>
                <a:gd name="T115" fmla="*/ 0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95" h="118">
                  <a:moveTo>
                    <a:pt x="13" y="88"/>
                  </a:moveTo>
                  <a:cubicBezTo>
                    <a:pt x="12" y="88"/>
                    <a:pt x="12" y="88"/>
                    <a:pt x="11" y="88"/>
                  </a:cubicBezTo>
                  <a:cubicBezTo>
                    <a:pt x="10" y="88"/>
                    <a:pt x="9" y="89"/>
                    <a:pt x="8" y="90"/>
                  </a:cubicBezTo>
                  <a:cubicBezTo>
                    <a:pt x="1" y="103"/>
                    <a:pt x="1" y="103"/>
                    <a:pt x="1" y="103"/>
                  </a:cubicBezTo>
                  <a:cubicBezTo>
                    <a:pt x="0" y="104"/>
                    <a:pt x="0" y="105"/>
                    <a:pt x="0" y="106"/>
                  </a:cubicBezTo>
                  <a:cubicBezTo>
                    <a:pt x="0" y="106"/>
                    <a:pt x="0" y="106"/>
                    <a:pt x="1" y="107"/>
                  </a:cubicBezTo>
                  <a:cubicBezTo>
                    <a:pt x="1" y="108"/>
                    <a:pt x="2" y="109"/>
                    <a:pt x="3" y="110"/>
                  </a:cubicBezTo>
                  <a:cubicBezTo>
                    <a:pt x="16" y="117"/>
                    <a:pt x="16" y="117"/>
                    <a:pt x="16" y="117"/>
                  </a:cubicBezTo>
                  <a:cubicBezTo>
                    <a:pt x="17" y="117"/>
                    <a:pt x="17" y="118"/>
                    <a:pt x="18" y="118"/>
                  </a:cubicBezTo>
                  <a:cubicBezTo>
                    <a:pt x="18" y="118"/>
                    <a:pt x="19" y="118"/>
                    <a:pt x="19" y="117"/>
                  </a:cubicBezTo>
                  <a:cubicBezTo>
                    <a:pt x="21" y="117"/>
                    <a:pt x="22" y="116"/>
                    <a:pt x="22" y="115"/>
                  </a:cubicBezTo>
                  <a:cubicBezTo>
                    <a:pt x="30" y="102"/>
                    <a:pt x="30" y="102"/>
                    <a:pt x="30" y="102"/>
                  </a:cubicBezTo>
                  <a:cubicBezTo>
                    <a:pt x="30" y="101"/>
                    <a:pt x="30" y="100"/>
                    <a:pt x="30" y="100"/>
                  </a:cubicBezTo>
                  <a:cubicBezTo>
                    <a:pt x="30" y="99"/>
                    <a:pt x="30" y="99"/>
                    <a:pt x="30" y="98"/>
                  </a:cubicBezTo>
                  <a:cubicBezTo>
                    <a:pt x="30" y="97"/>
                    <a:pt x="29" y="96"/>
                    <a:pt x="28" y="95"/>
                  </a:cubicBezTo>
                  <a:cubicBezTo>
                    <a:pt x="15" y="88"/>
                    <a:pt x="15" y="88"/>
                    <a:pt x="15" y="88"/>
                  </a:cubicBezTo>
                  <a:cubicBezTo>
                    <a:pt x="14" y="88"/>
                    <a:pt x="13" y="88"/>
                    <a:pt x="13" y="88"/>
                  </a:cubicBezTo>
                  <a:moveTo>
                    <a:pt x="46" y="0"/>
                  </a:moveTo>
                  <a:cubicBezTo>
                    <a:pt x="43" y="0"/>
                    <a:pt x="40" y="0"/>
                    <a:pt x="37" y="1"/>
                  </a:cubicBezTo>
                  <a:cubicBezTo>
                    <a:pt x="32" y="2"/>
                    <a:pt x="27" y="3"/>
                    <a:pt x="23" y="6"/>
                  </a:cubicBezTo>
                  <a:cubicBezTo>
                    <a:pt x="19" y="9"/>
                    <a:pt x="16" y="12"/>
                    <a:pt x="13" y="15"/>
                  </a:cubicBezTo>
                  <a:cubicBezTo>
                    <a:pt x="13" y="16"/>
                    <a:pt x="13" y="16"/>
                    <a:pt x="13" y="17"/>
                  </a:cubicBezTo>
                  <a:cubicBezTo>
                    <a:pt x="13" y="17"/>
                    <a:pt x="13" y="18"/>
                    <a:pt x="13" y="18"/>
                  </a:cubicBezTo>
                  <a:cubicBezTo>
                    <a:pt x="13" y="19"/>
                    <a:pt x="14" y="20"/>
                    <a:pt x="15" y="20"/>
                  </a:cubicBezTo>
                  <a:cubicBezTo>
                    <a:pt x="27" y="27"/>
                    <a:pt x="27" y="27"/>
                    <a:pt x="27" y="27"/>
                  </a:cubicBezTo>
                  <a:cubicBezTo>
                    <a:pt x="28" y="28"/>
                    <a:pt x="29" y="28"/>
                    <a:pt x="30" y="28"/>
                  </a:cubicBezTo>
                  <a:cubicBezTo>
                    <a:pt x="30" y="28"/>
                    <a:pt x="30" y="28"/>
                    <a:pt x="31" y="28"/>
                  </a:cubicBezTo>
                  <a:cubicBezTo>
                    <a:pt x="31" y="28"/>
                    <a:pt x="32" y="27"/>
                    <a:pt x="34" y="26"/>
                  </a:cubicBezTo>
                  <a:cubicBezTo>
                    <a:pt x="39" y="23"/>
                    <a:pt x="44" y="21"/>
                    <a:pt x="49" y="21"/>
                  </a:cubicBezTo>
                  <a:cubicBezTo>
                    <a:pt x="52" y="21"/>
                    <a:pt x="56" y="22"/>
                    <a:pt x="60" y="24"/>
                  </a:cubicBezTo>
                  <a:cubicBezTo>
                    <a:pt x="65" y="27"/>
                    <a:pt x="69" y="31"/>
                    <a:pt x="71" y="35"/>
                  </a:cubicBezTo>
                  <a:cubicBezTo>
                    <a:pt x="72" y="37"/>
                    <a:pt x="72" y="39"/>
                    <a:pt x="72" y="41"/>
                  </a:cubicBezTo>
                  <a:cubicBezTo>
                    <a:pt x="72" y="43"/>
                    <a:pt x="71" y="45"/>
                    <a:pt x="70" y="47"/>
                  </a:cubicBezTo>
                  <a:cubicBezTo>
                    <a:pt x="69" y="49"/>
                    <a:pt x="67" y="51"/>
                    <a:pt x="65" y="52"/>
                  </a:cubicBezTo>
                  <a:cubicBezTo>
                    <a:pt x="63" y="53"/>
                    <a:pt x="60" y="54"/>
                    <a:pt x="57" y="54"/>
                  </a:cubicBezTo>
                  <a:cubicBezTo>
                    <a:pt x="54" y="55"/>
                    <a:pt x="51" y="56"/>
                    <a:pt x="47" y="56"/>
                  </a:cubicBezTo>
                  <a:cubicBezTo>
                    <a:pt x="44" y="57"/>
                    <a:pt x="40" y="58"/>
                    <a:pt x="37" y="59"/>
                  </a:cubicBezTo>
                  <a:cubicBezTo>
                    <a:pt x="34" y="60"/>
                    <a:pt x="30" y="62"/>
                    <a:pt x="27" y="64"/>
                  </a:cubicBezTo>
                  <a:cubicBezTo>
                    <a:pt x="24" y="66"/>
                    <a:pt x="21" y="69"/>
                    <a:pt x="19" y="73"/>
                  </a:cubicBezTo>
                  <a:cubicBezTo>
                    <a:pt x="18" y="74"/>
                    <a:pt x="18" y="74"/>
                    <a:pt x="18" y="75"/>
                  </a:cubicBezTo>
                  <a:cubicBezTo>
                    <a:pt x="18" y="76"/>
                    <a:pt x="18" y="76"/>
                    <a:pt x="18" y="77"/>
                  </a:cubicBezTo>
                  <a:cubicBezTo>
                    <a:pt x="19" y="78"/>
                    <a:pt x="20" y="79"/>
                    <a:pt x="21" y="79"/>
                  </a:cubicBezTo>
                  <a:cubicBezTo>
                    <a:pt x="32" y="86"/>
                    <a:pt x="32" y="86"/>
                    <a:pt x="32" y="86"/>
                  </a:cubicBezTo>
                  <a:cubicBezTo>
                    <a:pt x="33" y="86"/>
                    <a:pt x="34" y="86"/>
                    <a:pt x="34" y="86"/>
                  </a:cubicBezTo>
                  <a:cubicBezTo>
                    <a:pt x="35" y="86"/>
                    <a:pt x="35" y="86"/>
                    <a:pt x="36" y="86"/>
                  </a:cubicBezTo>
                  <a:cubicBezTo>
                    <a:pt x="37" y="86"/>
                    <a:pt x="38" y="85"/>
                    <a:pt x="39" y="84"/>
                  </a:cubicBezTo>
                  <a:cubicBezTo>
                    <a:pt x="40" y="82"/>
                    <a:pt x="42" y="80"/>
                    <a:pt x="45" y="79"/>
                  </a:cubicBezTo>
                  <a:cubicBezTo>
                    <a:pt x="48" y="78"/>
                    <a:pt x="50" y="78"/>
                    <a:pt x="53" y="77"/>
                  </a:cubicBezTo>
                  <a:cubicBezTo>
                    <a:pt x="57" y="76"/>
                    <a:pt x="60" y="76"/>
                    <a:pt x="63" y="75"/>
                  </a:cubicBezTo>
                  <a:cubicBezTo>
                    <a:pt x="67" y="74"/>
                    <a:pt x="70" y="73"/>
                    <a:pt x="73" y="72"/>
                  </a:cubicBezTo>
                  <a:cubicBezTo>
                    <a:pt x="77" y="71"/>
                    <a:pt x="80" y="69"/>
                    <a:pt x="83" y="67"/>
                  </a:cubicBezTo>
                  <a:cubicBezTo>
                    <a:pt x="86" y="64"/>
                    <a:pt x="88" y="61"/>
                    <a:pt x="91" y="57"/>
                  </a:cubicBezTo>
                  <a:cubicBezTo>
                    <a:pt x="93" y="52"/>
                    <a:pt x="95" y="47"/>
                    <a:pt x="95" y="42"/>
                  </a:cubicBezTo>
                  <a:cubicBezTo>
                    <a:pt x="95" y="37"/>
                    <a:pt x="94" y="32"/>
                    <a:pt x="92" y="28"/>
                  </a:cubicBezTo>
                  <a:cubicBezTo>
                    <a:pt x="90" y="23"/>
                    <a:pt x="87" y="19"/>
                    <a:pt x="83" y="15"/>
                  </a:cubicBezTo>
                  <a:cubicBezTo>
                    <a:pt x="79" y="12"/>
                    <a:pt x="75" y="8"/>
                    <a:pt x="70" y="6"/>
                  </a:cubicBezTo>
                  <a:cubicBezTo>
                    <a:pt x="65" y="3"/>
                    <a:pt x="59" y="1"/>
                    <a:pt x="53" y="0"/>
                  </a:cubicBezTo>
                  <a:cubicBezTo>
                    <a:pt x="51" y="0"/>
                    <a:pt x="49" y="0"/>
                    <a:pt x="46" y="0"/>
                  </a:cubicBezTo>
                </a:path>
              </a:pathLst>
            </a:custGeom>
            <a:solidFill>
              <a:srgbClr val="FA1E1E"/>
            </a:solidFill>
            <a:ln>
              <a:noFill/>
            </a:ln>
          </p:spPr>
          <p:txBody>
            <a:bodyPr anchor="t" anchorCtr="0" bIns="45720" compatLnSpc="1" lIns="91440" numCol="1" rIns="91440" tIns="45720" vert="horz" wrap="square">
              <a:prstTxWarp prst="textNoShape"/>
            </a:bodyPr>
            <a:p>
              <a:endParaRPr lang="en-US"/>
            </a:p>
          </p:txBody>
        </p:sp>
        <p:sp>
          <p:nvSpPr>
            <p:cNvPr id="1048696" name="Freeform 108"/>
            <p:cNvSpPr>
              <a:spLocks noEditPoints="1"/>
            </p:cNvSpPr>
            <p:nvPr/>
          </p:nvSpPr>
          <p:spPr bwMode="auto">
            <a:xfrm>
              <a:off x="2343" y="2114"/>
              <a:ext cx="224" cy="237"/>
            </a:xfrm>
            <a:custGeom>
              <a:avLst/>
              <a:gdLst>
                <a:gd name="T0" fmla="*/ 104 w 126"/>
                <a:gd name="T1" fmla="*/ 98 h 133"/>
                <a:gd name="T2" fmla="*/ 108 w 126"/>
                <a:gd name="T3" fmla="*/ 96 h 133"/>
                <a:gd name="T4" fmla="*/ 112 w 126"/>
                <a:gd name="T5" fmla="*/ 98 h 133"/>
                <a:gd name="T6" fmla="*/ 124 w 126"/>
                <a:gd name="T7" fmla="*/ 111 h 133"/>
                <a:gd name="T8" fmla="*/ 126 w 126"/>
                <a:gd name="T9" fmla="*/ 115 h 133"/>
                <a:gd name="T10" fmla="*/ 124 w 126"/>
                <a:gd name="T11" fmla="*/ 119 h 133"/>
                <a:gd name="T12" fmla="*/ 111 w 126"/>
                <a:gd name="T13" fmla="*/ 131 h 133"/>
                <a:gd name="T14" fmla="*/ 107 w 126"/>
                <a:gd name="T15" fmla="*/ 133 h 133"/>
                <a:gd name="T16" fmla="*/ 103 w 126"/>
                <a:gd name="T17" fmla="*/ 131 h 133"/>
                <a:gd name="T18" fmla="*/ 91 w 126"/>
                <a:gd name="T19" fmla="*/ 117 h 133"/>
                <a:gd name="T20" fmla="*/ 89 w 126"/>
                <a:gd name="T21" fmla="*/ 113 h 133"/>
                <a:gd name="T22" fmla="*/ 91 w 126"/>
                <a:gd name="T23" fmla="*/ 110 h 133"/>
                <a:gd name="T24" fmla="*/ 104 w 126"/>
                <a:gd name="T25" fmla="*/ 98 h 133"/>
                <a:gd name="T26" fmla="*/ 19 w 126"/>
                <a:gd name="T27" fmla="*/ 17 h 133"/>
                <a:gd name="T28" fmla="*/ 34 w 126"/>
                <a:gd name="T29" fmla="*/ 6 h 133"/>
                <a:gd name="T30" fmla="*/ 52 w 126"/>
                <a:gd name="T31" fmla="*/ 1 h 133"/>
                <a:gd name="T32" fmla="*/ 69 w 126"/>
                <a:gd name="T33" fmla="*/ 3 h 133"/>
                <a:gd name="T34" fmla="*/ 84 w 126"/>
                <a:gd name="T35" fmla="*/ 13 h 133"/>
                <a:gd name="T36" fmla="*/ 92 w 126"/>
                <a:gd name="T37" fmla="*/ 25 h 133"/>
                <a:gd name="T38" fmla="*/ 95 w 126"/>
                <a:gd name="T39" fmla="*/ 38 h 133"/>
                <a:gd name="T40" fmla="*/ 94 w 126"/>
                <a:gd name="T41" fmla="*/ 50 h 133"/>
                <a:gd name="T42" fmla="*/ 93 w 126"/>
                <a:gd name="T43" fmla="*/ 62 h 133"/>
                <a:gd name="T44" fmla="*/ 92 w 126"/>
                <a:gd name="T45" fmla="*/ 72 h 133"/>
                <a:gd name="T46" fmla="*/ 95 w 126"/>
                <a:gd name="T47" fmla="*/ 81 h 133"/>
                <a:gd name="T48" fmla="*/ 97 w 126"/>
                <a:gd name="T49" fmla="*/ 85 h 133"/>
                <a:gd name="T50" fmla="*/ 95 w 126"/>
                <a:gd name="T51" fmla="*/ 89 h 133"/>
                <a:gd name="T52" fmla="*/ 84 w 126"/>
                <a:gd name="T53" fmla="*/ 100 h 133"/>
                <a:gd name="T54" fmla="*/ 79 w 126"/>
                <a:gd name="T55" fmla="*/ 101 h 133"/>
                <a:gd name="T56" fmla="*/ 76 w 126"/>
                <a:gd name="T57" fmla="*/ 99 h 133"/>
                <a:gd name="T58" fmla="*/ 69 w 126"/>
                <a:gd name="T59" fmla="*/ 87 h 133"/>
                <a:gd name="T60" fmla="*/ 66 w 126"/>
                <a:gd name="T61" fmla="*/ 74 h 133"/>
                <a:gd name="T62" fmla="*/ 67 w 126"/>
                <a:gd name="T63" fmla="*/ 61 h 133"/>
                <a:gd name="T64" fmla="*/ 69 w 126"/>
                <a:gd name="T65" fmla="*/ 50 h 133"/>
                <a:gd name="T66" fmla="*/ 69 w 126"/>
                <a:gd name="T67" fmla="*/ 40 h 133"/>
                <a:gd name="T68" fmla="*/ 65 w 126"/>
                <a:gd name="T69" fmla="*/ 32 h 133"/>
                <a:gd name="T70" fmla="*/ 52 w 126"/>
                <a:gd name="T71" fmla="*/ 27 h 133"/>
                <a:gd name="T72" fmla="*/ 35 w 126"/>
                <a:gd name="T73" fmla="*/ 35 h 133"/>
                <a:gd name="T74" fmla="*/ 28 w 126"/>
                <a:gd name="T75" fmla="*/ 66 h 133"/>
                <a:gd name="T76" fmla="*/ 29 w 126"/>
                <a:gd name="T77" fmla="*/ 70 h 133"/>
                <a:gd name="T78" fmla="*/ 27 w 126"/>
                <a:gd name="T79" fmla="*/ 73 h 133"/>
                <a:gd name="T80" fmla="*/ 15 w 126"/>
                <a:gd name="T81" fmla="*/ 84 h 133"/>
                <a:gd name="T82" fmla="*/ 12 w 126"/>
                <a:gd name="T83" fmla="*/ 86 h 133"/>
                <a:gd name="T84" fmla="*/ 8 w 126"/>
                <a:gd name="T85" fmla="*/ 84 h 133"/>
                <a:gd name="T86" fmla="*/ 2 w 126"/>
                <a:gd name="T87" fmla="*/ 70 h 133"/>
                <a:gd name="T88" fmla="*/ 1 w 126"/>
                <a:gd name="T89" fmla="*/ 52 h 133"/>
                <a:gd name="T90" fmla="*/ 6 w 126"/>
                <a:gd name="T91" fmla="*/ 34 h 133"/>
                <a:gd name="T92" fmla="*/ 19 w 126"/>
                <a:gd name="T93" fmla="*/ 17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26" h="133">
                  <a:moveTo>
                    <a:pt x="104" y="98"/>
                  </a:moveTo>
                  <a:cubicBezTo>
                    <a:pt x="105" y="96"/>
                    <a:pt x="107" y="96"/>
                    <a:pt x="108" y="96"/>
                  </a:cubicBezTo>
                  <a:cubicBezTo>
                    <a:pt x="110" y="96"/>
                    <a:pt x="111" y="97"/>
                    <a:pt x="112" y="98"/>
                  </a:cubicBezTo>
                  <a:cubicBezTo>
                    <a:pt x="124" y="111"/>
                    <a:pt x="124" y="111"/>
                    <a:pt x="124" y="111"/>
                  </a:cubicBezTo>
                  <a:cubicBezTo>
                    <a:pt x="125" y="112"/>
                    <a:pt x="126" y="114"/>
                    <a:pt x="126" y="115"/>
                  </a:cubicBezTo>
                  <a:cubicBezTo>
                    <a:pt x="126" y="117"/>
                    <a:pt x="125" y="118"/>
                    <a:pt x="124" y="119"/>
                  </a:cubicBezTo>
                  <a:cubicBezTo>
                    <a:pt x="111" y="131"/>
                    <a:pt x="111" y="131"/>
                    <a:pt x="111" y="131"/>
                  </a:cubicBezTo>
                  <a:cubicBezTo>
                    <a:pt x="110" y="132"/>
                    <a:pt x="109" y="133"/>
                    <a:pt x="107" y="133"/>
                  </a:cubicBezTo>
                  <a:cubicBezTo>
                    <a:pt x="106" y="132"/>
                    <a:pt x="104" y="132"/>
                    <a:pt x="103" y="131"/>
                  </a:cubicBezTo>
                  <a:cubicBezTo>
                    <a:pt x="91" y="117"/>
                    <a:pt x="91" y="117"/>
                    <a:pt x="91" y="117"/>
                  </a:cubicBezTo>
                  <a:cubicBezTo>
                    <a:pt x="90" y="116"/>
                    <a:pt x="89" y="115"/>
                    <a:pt x="89" y="113"/>
                  </a:cubicBezTo>
                  <a:cubicBezTo>
                    <a:pt x="89" y="112"/>
                    <a:pt x="90" y="111"/>
                    <a:pt x="91" y="110"/>
                  </a:cubicBezTo>
                  <a:cubicBezTo>
                    <a:pt x="104" y="98"/>
                    <a:pt x="104" y="98"/>
                    <a:pt x="104" y="98"/>
                  </a:cubicBezTo>
                  <a:moveTo>
                    <a:pt x="19" y="17"/>
                  </a:moveTo>
                  <a:cubicBezTo>
                    <a:pt x="23" y="13"/>
                    <a:pt x="29" y="9"/>
                    <a:pt x="34" y="6"/>
                  </a:cubicBezTo>
                  <a:cubicBezTo>
                    <a:pt x="40" y="3"/>
                    <a:pt x="46" y="2"/>
                    <a:pt x="52" y="1"/>
                  </a:cubicBezTo>
                  <a:cubicBezTo>
                    <a:pt x="58" y="0"/>
                    <a:pt x="63" y="1"/>
                    <a:pt x="69" y="3"/>
                  </a:cubicBezTo>
                  <a:cubicBezTo>
                    <a:pt x="75" y="4"/>
                    <a:pt x="80" y="8"/>
                    <a:pt x="84" y="13"/>
                  </a:cubicBezTo>
                  <a:cubicBezTo>
                    <a:pt x="88" y="17"/>
                    <a:pt x="91" y="21"/>
                    <a:pt x="92" y="25"/>
                  </a:cubicBezTo>
                  <a:cubicBezTo>
                    <a:pt x="94" y="29"/>
                    <a:pt x="94" y="33"/>
                    <a:pt x="95" y="38"/>
                  </a:cubicBezTo>
                  <a:cubicBezTo>
                    <a:pt x="95" y="42"/>
                    <a:pt x="95" y="46"/>
                    <a:pt x="94" y="50"/>
                  </a:cubicBezTo>
                  <a:cubicBezTo>
                    <a:pt x="94" y="54"/>
                    <a:pt x="93" y="58"/>
                    <a:pt x="93" y="62"/>
                  </a:cubicBezTo>
                  <a:cubicBezTo>
                    <a:pt x="92" y="66"/>
                    <a:pt x="92" y="69"/>
                    <a:pt x="92" y="72"/>
                  </a:cubicBezTo>
                  <a:cubicBezTo>
                    <a:pt x="93" y="76"/>
                    <a:pt x="94" y="79"/>
                    <a:pt x="95" y="81"/>
                  </a:cubicBezTo>
                  <a:cubicBezTo>
                    <a:pt x="96" y="83"/>
                    <a:pt x="97" y="84"/>
                    <a:pt x="97" y="85"/>
                  </a:cubicBezTo>
                  <a:cubicBezTo>
                    <a:pt x="97" y="87"/>
                    <a:pt x="96" y="88"/>
                    <a:pt x="95" y="89"/>
                  </a:cubicBezTo>
                  <a:cubicBezTo>
                    <a:pt x="84" y="100"/>
                    <a:pt x="84" y="100"/>
                    <a:pt x="84" y="100"/>
                  </a:cubicBezTo>
                  <a:cubicBezTo>
                    <a:pt x="82" y="101"/>
                    <a:pt x="81" y="101"/>
                    <a:pt x="79" y="101"/>
                  </a:cubicBezTo>
                  <a:cubicBezTo>
                    <a:pt x="78" y="101"/>
                    <a:pt x="77" y="101"/>
                    <a:pt x="76" y="99"/>
                  </a:cubicBezTo>
                  <a:cubicBezTo>
                    <a:pt x="72" y="95"/>
                    <a:pt x="70" y="91"/>
                    <a:pt x="69" y="87"/>
                  </a:cubicBezTo>
                  <a:cubicBezTo>
                    <a:pt x="67" y="82"/>
                    <a:pt x="67" y="78"/>
                    <a:pt x="66" y="74"/>
                  </a:cubicBezTo>
                  <a:cubicBezTo>
                    <a:pt x="66" y="69"/>
                    <a:pt x="67" y="65"/>
                    <a:pt x="67" y="61"/>
                  </a:cubicBezTo>
                  <a:cubicBezTo>
                    <a:pt x="68" y="57"/>
                    <a:pt x="68" y="53"/>
                    <a:pt x="69" y="50"/>
                  </a:cubicBezTo>
                  <a:cubicBezTo>
                    <a:pt x="69" y="46"/>
                    <a:pt x="69" y="43"/>
                    <a:pt x="69" y="40"/>
                  </a:cubicBezTo>
                  <a:cubicBezTo>
                    <a:pt x="68" y="37"/>
                    <a:pt x="67" y="34"/>
                    <a:pt x="65" y="32"/>
                  </a:cubicBezTo>
                  <a:cubicBezTo>
                    <a:pt x="62" y="28"/>
                    <a:pt x="57" y="26"/>
                    <a:pt x="52" y="27"/>
                  </a:cubicBezTo>
                  <a:cubicBezTo>
                    <a:pt x="46" y="27"/>
                    <a:pt x="41" y="30"/>
                    <a:pt x="35" y="35"/>
                  </a:cubicBezTo>
                  <a:cubicBezTo>
                    <a:pt x="27" y="43"/>
                    <a:pt x="24" y="53"/>
                    <a:pt x="28" y="66"/>
                  </a:cubicBezTo>
                  <a:cubicBezTo>
                    <a:pt x="29" y="67"/>
                    <a:pt x="29" y="68"/>
                    <a:pt x="29" y="70"/>
                  </a:cubicBezTo>
                  <a:cubicBezTo>
                    <a:pt x="29" y="71"/>
                    <a:pt x="28" y="72"/>
                    <a:pt x="27" y="73"/>
                  </a:cubicBezTo>
                  <a:cubicBezTo>
                    <a:pt x="15" y="84"/>
                    <a:pt x="15" y="84"/>
                    <a:pt x="15" y="84"/>
                  </a:cubicBezTo>
                  <a:cubicBezTo>
                    <a:pt x="14" y="85"/>
                    <a:pt x="13" y="86"/>
                    <a:pt x="12" y="86"/>
                  </a:cubicBezTo>
                  <a:cubicBezTo>
                    <a:pt x="10" y="86"/>
                    <a:pt x="9" y="85"/>
                    <a:pt x="8" y="84"/>
                  </a:cubicBezTo>
                  <a:cubicBezTo>
                    <a:pt x="5" y="80"/>
                    <a:pt x="3" y="76"/>
                    <a:pt x="2" y="70"/>
                  </a:cubicBezTo>
                  <a:cubicBezTo>
                    <a:pt x="0" y="65"/>
                    <a:pt x="0" y="59"/>
                    <a:pt x="1" y="52"/>
                  </a:cubicBezTo>
                  <a:cubicBezTo>
                    <a:pt x="1" y="46"/>
                    <a:pt x="3" y="40"/>
                    <a:pt x="6" y="34"/>
                  </a:cubicBezTo>
                  <a:cubicBezTo>
                    <a:pt x="9" y="27"/>
                    <a:pt x="13" y="22"/>
                    <a:pt x="19" y="17"/>
                  </a:cubicBezTo>
                </a:path>
              </a:pathLst>
            </a:custGeom>
            <a:solidFill>
              <a:srgbClr val="27DEBF"/>
            </a:solidFill>
            <a:ln>
              <a:noFill/>
            </a:ln>
          </p:spPr>
          <p:txBody>
            <a:bodyPr anchor="t" anchorCtr="0" bIns="45720" compatLnSpc="1" lIns="91440" numCol="1" rIns="91440" tIns="45720" vert="horz" wrap="square">
              <a:prstTxWarp prst="textNoShape"/>
            </a:bodyPr>
            <a:p>
              <a:endParaRPr lang="en-US"/>
            </a:p>
          </p:txBody>
        </p:sp>
        <p:sp>
          <p:nvSpPr>
            <p:cNvPr id="1048697" name="Freeform 109"/>
            <p:cNvSpPr>
              <a:spLocks noEditPoints="1"/>
            </p:cNvSpPr>
            <p:nvPr/>
          </p:nvSpPr>
          <p:spPr bwMode="auto">
            <a:xfrm>
              <a:off x="2343" y="2116"/>
              <a:ext cx="224" cy="235"/>
            </a:xfrm>
            <a:custGeom>
              <a:avLst/>
              <a:gdLst>
                <a:gd name="T0" fmla="*/ 108 w 126"/>
                <a:gd name="T1" fmla="*/ 95 h 132"/>
                <a:gd name="T2" fmla="*/ 104 w 126"/>
                <a:gd name="T3" fmla="*/ 97 h 132"/>
                <a:gd name="T4" fmla="*/ 91 w 126"/>
                <a:gd name="T5" fmla="*/ 109 h 132"/>
                <a:gd name="T6" fmla="*/ 89 w 126"/>
                <a:gd name="T7" fmla="*/ 112 h 132"/>
                <a:gd name="T8" fmla="*/ 89 w 126"/>
                <a:gd name="T9" fmla="*/ 113 h 132"/>
                <a:gd name="T10" fmla="*/ 91 w 126"/>
                <a:gd name="T11" fmla="*/ 116 h 132"/>
                <a:gd name="T12" fmla="*/ 103 w 126"/>
                <a:gd name="T13" fmla="*/ 130 h 132"/>
                <a:gd name="T14" fmla="*/ 107 w 126"/>
                <a:gd name="T15" fmla="*/ 132 h 132"/>
                <a:gd name="T16" fmla="*/ 107 w 126"/>
                <a:gd name="T17" fmla="*/ 132 h 132"/>
                <a:gd name="T18" fmla="*/ 111 w 126"/>
                <a:gd name="T19" fmla="*/ 130 h 132"/>
                <a:gd name="T20" fmla="*/ 124 w 126"/>
                <a:gd name="T21" fmla="*/ 118 h 132"/>
                <a:gd name="T22" fmla="*/ 126 w 126"/>
                <a:gd name="T23" fmla="*/ 114 h 132"/>
                <a:gd name="T24" fmla="*/ 126 w 126"/>
                <a:gd name="T25" fmla="*/ 114 h 132"/>
                <a:gd name="T26" fmla="*/ 124 w 126"/>
                <a:gd name="T27" fmla="*/ 110 h 132"/>
                <a:gd name="T28" fmla="*/ 112 w 126"/>
                <a:gd name="T29" fmla="*/ 97 h 132"/>
                <a:gd name="T30" fmla="*/ 108 w 126"/>
                <a:gd name="T31" fmla="*/ 95 h 132"/>
                <a:gd name="T32" fmla="*/ 108 w 126"/>
                <a:gd name="T33" fmla="*/ 95 h 132"/>
                <a:gd name="T34" fmla="*/ 56 w 126"/>
                <a:gd name="T35" fmla="*/ 0 h 132"/>
                <a:gd name="T36" fmla="*/ 52 w 126"/>
                <a:gd name="T37" fmla="*/ 0 h 132"/>
                <a:gd name="T38" fmla="*/ 34 w 126"/>
                <a:gd name="T39" fmla="*/ 5 h 132"/>
                <a:gd name="T40" fmla="*/ 19 w 126"/>
                <a:gd name="T41" fmla="*/ 16 h 132"/>
                <a:gd name="T42" fmla="*/ 6 w 126"/>
                <a:gd name="T43" fmla="*/ 33 h 132"/>
                <a:gd name="T44" fmla="*/ 1 w 126"/>
                <a:gd name="T45" fmla="*/ 51 h 132"/>
                <a:gd name="T46" fmla="*/ 0 w 126"/>
                <a:gd name="T47" fmla="*/ 58 h 132"/>
                <a:gd name="T48" fmla="*/ 2 w 126"/>
                <a:gd name="T49" fmla="*/ 69 h 132"/>
                <a:gd name="T50" fmla="*/ 8 w 126"/>
                <a:gd name="T51" fmla="*/ 83 h 132"/>
                <a:gd name="T52" fmla="*/ 12 w 126"/>
                <a:gd name="T53" fmla="*/ 85 h 132"/>
                <a:gd name="T54" fmla="*/ 15 w 126"/>
                <a:gd name="T55" fmla="*/ 83 h 132"/>
                <a:gd name="T56" fmla="*/ 27 w 126"/>
                <a:gd name="T57" fmla="*/ 72 h 132"/>
                <a:gd name="T58" fmla="*/ 29 w 126"/>
                <a:gd name="T59" fmla="*/ 69 h 132"/>
                <a:gd name="T60" fmla="*/ 29 w 126"/>
                <a:gd name="T61" fmla="*/ 68 h 132"/>
                <a:gd name="T62" fmla="*/ 28 w 126"/>
                <a:gd name="T63" fmla="*/ 65 h 132"/>
                <a:gd name="T64" fmla="*/ 27 w 126"/>
                <a:gd name="T65" fmla="*/ 54 h 132"/>
                <a:gd name="T66" fmla="*/ 35 w 126"/>
                <a:gd name="T67" fmla="*/ 34 h 132"/>
                <a:gd name="T68" fmla="*/ 52 w 126"/>
                <a:gd name="T69" fmla="*/ 26 h 132"/>
                <a:gd name="T70" fmla="*/ 54 w 126"/>
                <a:gd name="T71" fmla="*/ 26 h 132"/>
                <a:gd name="T72" fmla="*/ 65 w 126"/>
                <a:gd name="T73" fmla="*/ 31 h 132"/>
                <a:gd name="T74" fmla="*/ 69 w 126"/>
                <a:gd name="T75" fmla="*/ 39 h 132"/>
                <a:gd name="T76" fmla="*/ 69 w 126"/>
                <a:gd name="T77" fmla="*/ 43 h 132"/>
                <a:gd name="T78" fmla="*/ 69 w 126"/>
                <a:gd name="T79" fmla="*/ 49 h 132"/>
                <a:gd name="T80" fmla="*/ 67 w 126"/>
                <a:gd name="T81" fmla="*/ 60 h 132"/>
                <a:gd name="T82" fmla="*/ 66 w 126"/>
                <a:gd name="T83" fmla="*/ 71 h 132"/>
                <a:gd name="T84" fmla="*/ 66 w 126"/>
                <a:gd name="T85" fmla="*/ 73 h 132"/>
                <a:gd name="T86" fmla="*/ 69 w 126"/>
                <a:gd name="T87" fmla="*/ 86 h 132"/>
                <a:gd name="T88" fmla="*/ 76 w 126"/>
                <a:gd name="T89" fmla="*/ 98 h 132"/>
                <a:gd name="T90" fmla="*/ 79 w 126"/>
                <a:gd name="T91" fmla="*/ 100 h 132"/>
                <a:gd name="T92" fmla="*/ 80 w 126"/>
                <a:gd name="T93" fmla="*/ 100 h 132"/>
                <a:gd name="T94" fmla="*/ 84 w 126"/>
                <a:gd name="T95" fmla="*/ 99 h 132"/>
                <a:gd name="T96" fmla="*/ 95 w 126"/>
                <a:gd name="T97" fmla="*/ 88 h 132"/>
                <a:gd name="T98" fmla="*/ 97 w 126"/>
                <a:gd name="T99" fmla="*/ 85 h 132"/>
                <a:gd name="T100" fmla="*/ 97 w 126"/>
                <a:gd name="T101" fmla="*/ 84 h 132"/>
                <a:gd name="T102" fmla="*/ 95 w 126"/>
                <a:gd name="T103" fmla="*/ 80 h 132"/>
                <a:gd name="T104" fmla="*/ 92 w 126"/>
                <a:gd name="T105" fmla="*/ 71 h 132"/>
                <a:gd name="T106" fmla="*/ 92 w 126"/>
                <a:gd name="T107" fmla="*/ 68 h 132"/>
                <a:gd name="T108" fmla="*/ 93 w 126"/>
                <a:gd name="T109" fmla="*/ 61 h 132"/>
                <a:gd name="T110" fmla="*/ 94 w 126"/>
                <a:gd name="T111" fmla="*/ 49 h 132"/>
                <a:gd name="T112" fmla="*/ 95 w 126"/>
                <a:gd name="T113" fmla="*/ 41 h 132"/>
                <a:gd name="T114" fmla="*/ 95 w 126"/>
                <a:gd name="T115" fmla="*/ 37 h 132"/>
                <a:gd name="T116" fmla="*/ 92 w 126"/>
                <a:gd name="T117" fmla="*/ 24 h 132"/>
                <a:gd name="T118" fmla="*/ 84 w 126"/>
                <a:gd name="T119" fmla="*/ 12 h 132"/>
                <a:gd name="T120" fmla="*/ 69 w 126"/>
                <a:gd name="T121" fmla="*/ 2 h 132"/>
                <a:gd name="T122" fmla="*/ 56 w 126"/>
                <a:gd name="T123" fmla="*/ 0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26" h="132">
                  <a:moveTo>
                    <a:pt x="108" y="95"/>
                  </a:moveTo>
                  <a:cubicBezTo>
                    <a:pt x="107" y="95"/>
                    <a:pt x="105" y="96"/>
                    <a:pt x="104" y="97"/>
                  </a:cubicBezTo>
                  <a:cubicBezTo>
                    <a:pt x="91" y="109"/>
                    <a:pt x="91" y="109"/>
                    <a:pt x="91" y="109"/>
                  </a:cubicBezTo>
                  <a:cubicBezTo>
                    <a:pt x="90" y="110"/>
                    <a:pt x="89" y="111"/>
                    <a:pt x="89" y="112"/>
                  </a:cubicBezTo>
                  <a:cubicBezTo>
                    <a:pt x="89" y="113"/>
                    <a:pt x="89" y="113"/>
                    <a:pt x="89" y="113"/>
                  </a:cubicBezTo>
                  <a:cubicBezTo>
                    <a:pt x="89" y="114"/>
                    <a:pt x="90" y="115"/>
                    <a:pt x="91" y="116"/>
                  </a:cubicBezTo>
                  <a:cubicBezTo>
                    <a:pt x="103" y="130"/>
                    <a:pt x="103" y="130"/>
                    <a:pt x="103" y="130"/>
                  </a:cubicBezTo>
                  <a:cubicBezTo>
                    <a:pt x="104" y="131"/>
                    <a:pt x="106" y="131"/>
                    <a:pt x="107" y="132"/>
                  </a:cubicBezTo>
                  <a:cubicBezTo>
                    <a:pt x="107" y="132"/>
                    <a:pt x="107" y="132"/>
                    <a:pt x="107" y="132"/>
                  </a:cubicBezTo>
                  <a:cubicBezTo>
                    <a:pt x="109" y="132"/>
                    <a:pt x="110" y="131"/>
                    <a:pt x="111" y="130"/>
                  </a:cubicBezTo>
                  <a:cubicBezTo>
                    <a:pt x="124" y="118"/>
                    <a:pt x="124" y="118"/>
                    <a:pt x="124" y="118"/>
                  </a:cubicBezTo>
                  <a:cubicBezTo>
                    <a:pt x="125" y="117"/>
                    <a:pt x="126" y="116"/>
                    <a:pt x="126" y="114"/>
                  </a:cubicBezTo>
                  <a:cubicBezTo>
                    <a:pt x="126" y="114"/>
                    <a:pt x="126" y="114"/>
                    <a:pt x="126" y="114"/>
                  </a:cubicBezTo>
                  <a:cubicBezTo>
                    <a:pt x="126" y="112"/>
                    <a:pt x="125" y="111"/>
                    <a:pt x="124" y="110"/>
                  </a:cubicBezTo>
                  <a:cubicBezTo>
                    <a:pt x="112" y="97"/>
                    <a:pt x="112" y="97"/>
                    <a:pt x="112" y="97"/>
                  </a:cubicBezTo>
                  <a:cubicBezTo>
                    <a:pt x="111" y="96"/>
                    <a:pt x="110" y="95"/>
                    <a:pt x="108" y="95"/>
                  </a:cubicBezTo>
                  <a:cubicBezTo>
                    <a:pt x="108" y="95"/>
                    <a:pt x="108" y="95"/>
                    <a:pt x="108" y="95"/>
                  </a:cubicBezTo>
                  <a:moveTo>
                    <a:pt x="56" y="0"/>
                  </a:moveTo>
                  <a:cubicBezTo>
                    <a:pt x="55" y="0"/>
                    <a:pt x="53" y="0"/>
                    <a:pt x="52" y="0"/>
                  </a:cubicBezTo>
                  <a:cubicBezTo>
                    <a:pt x="46" y="1"/>
                    <a:pt x="40" y="2"/>
                    <a:pt x="34" y="5"/>
                  </a:cubicBezTo>
                  <a:cubicBezTo>
                    <a:pt x="29" y="8"/>
                    <a:pt x="23" y="12"/>
                    <a:pt x="19" y="16"/>
                  </a:cubicBezTo>
                  <a:cubicBezTo>
                    <a:pt x="13" y="21"/>
                    <a:pt x="9" y="26"/>
                    <a:pt x="6" y="33"/>
                  </a:cubicBezTo>
                  <a:cubicBezTo>
                    <a:pt x="3" y="39"/>
                    <a:pt x="1" y="45"/>
                    <a:pt x="1" y="51"/>
                  </a:cubicBezTo>
                  <a:cubicBezTo>
                    <a:pt x="0" y="54"/>
                    <a:pt x="0" y="56"/>
                    <a:pt x="0" y="58"/>
                  </a:cubicBezTo>
                  <a:cubicBezTo>
                    <a:pt x="0" y="62"/>
                    <a:pt x="1" y="66"/>
                    <a:pt x="2" y="69"/>
                  </a:cubicBezTo>
                  <a:cubicBezTo>
                    <a:pt x="3" y="75"/>
                    <a:pt x="5" y="79"/>
                    <a:pt x="8" y="83"/>
                  </a:cubicBezTo>
                  <a:cubicBezTo>
                    <a:pt x="9" y="84"/>
                    <a:pt x="10" y="85"/>
                    <a:pt x="12" y="85"/>
                  </a:cubicBezTo>
                  <a:cubicBezTo>
                    <a:pt x="13" y="85"/>
                    <a:pt x="14" y="84"/>
                    <a:pt x="15" y="83"/>
                  </a:cubicBezTo>
                  <a:cubicBezTo>
                    <a:pt x="27" y="72"/>
                    <a:pt x="27" y="72"/>
                    <a:pt x="27" y="72"/>
                  </a:cubicBezTo>
                  <a:cubicBezTo>
                    <a:pt x="28" y="71"/>
                    <a:pt x="29" y="70"/>
                    <a:pt x="29" y="69"/>
                  </a:cubicBezTo>
                  <a:cubicBezTo>
                    <a:pt x="29" y="68"/>
                    <a:pt x="29" y="68"/>
                    <a:pt x="29" y="68"/>
                  </a:cubicBezTo>
                  <a:cubicBezTo>
                    <a:pt x="29" y="67"/>
                    <a:pt x="29" y="66"/>
                    <a:pt x="28" y="65"/>
                  </a:cubicBezTo>
                  <a:cubicBezTo>
                    <a:pt x="27" y="61"/>
                    <a:pt x="27" y="57"/>
                    <a:pt x="27" y="54"/>
                  </a:cubicBezTo>
                  <a:cubicBezTo>
                    <a:pt x="27" y="46"/>
                    <a:pt x="30" y="40"/>
                    <a:pt x="35" y="34"/>
                  </a:cubicBezTo>
                  <a:cubicBezTo>
                    <a:pt x="41" y="29"/>
                    <a:pt x="46" y="26"/>
                    <a:pt x="52" y="26"/>
                  </a:cubicBezTo>
                  <a:cubicBezTo>
                    <a:pt x="52" y="26"/>
                    <a:pt x="53" y="26"/>
                    <a:pt x="54" y="26"/>
                  </a:cubicBezTo>
                  <a:cubicBezTo>
                    <a:pt x="58" y="26"/>
                    <a:pt x="62" y="28"/>
                    <a:pt x="65" y="31"/>
                  </a:cubicBezTo>
                  <a:cubicBezTo>
                    <a:pt x="67" y="33"/>
                    <a:pt x="68" y="36"/>
                    <a:pt x="69" y="39"/>
                  </a:cubicBezTo>
                  <a:cubicBezTo>
                    <a:pt x="69" y="40"/>
                    <a:pt x="69" y="41"/>
                    <a:pt x="69" y="43"/>
                  </a:cubicBezTo>
                  <a:cubicBezTo>
                    <a:pt x="69" y="45"/>
                    <a:pt x="69" y="47"/>
                    <a:pt x="69" y="49"/>
                  </a:cubicBezTo>
                  <a:cubicBezTo>
                    <a:pt x="68" y="52"/>
                    <a:pt x="68" y="56"/>
                    <a:pt x="67" y="60"/>
                  </a:cubicBezTo>
                  <a:cubicBezTo>
                    <a:pt x="67" y="64"/>
                    <a:pt x="66" y="67"/>
                    <a:pt x="66" y="71"/>
                  </a:cubicBezTo>
                  <a:cubicBezTo>
                    <a:pt x="66" y="71"/>
                    <a:pt x="66" y="72"/>
                    <a:pt x="66" y="73"/>
                  </a:cubicBezTo>
                  <a:cubicBezTo>
                    <a:pt x="67" y="77"/>
                    <a:pt x="67" y="81"/>
                    <a:pt x="69" y="86"/>
                  </a:cubicBezTo>
                  <a:cubicBezTo>
                    <a:pt x="70" y="90"/>
                    <a:pt x="72" y="94"/>
                    <a:pt x="76" y="98"/>
                  </a:cubicBezTo>
                  <a:cubicBezTo>
                    <a:pt x="77" y="100"/>
                    <a:pt x="78" y="100"/>
                    <a:pt x="79" y="100"/>
                  </a:cubicBezTo>
                  <a:cubicBezTo>
                    <a:pt x="79" y="100"/>
                    <a:pt x="80" y="100"/>
                    <a:pt x="80" y="100"/>
                  </a:cubicBezTo>
                  <a:cubicBezTo>
                    <a:pt x="81" y="100"/>
                    <a:pt x="82" y="100"/>
                    <a:pt x="84" y="99"/>
                  </a:cubicBezTo>
                  <a:cubicBezTo>
                    <a:pt x="95" y="88"/>
                    <a:pt x="95" y="88"/>
                    <a:pt x="95" y="88"/>
                  </a:cubicBezTo>
                  <a:cubicBezTo>
                    <a:pt x="96" y="87"/>
                    <a:pt x="97" y="86"/>
                    <a:pt x="97" y="85"/>
                  </a:cubicBezTo>
                  <a:cubicBezTo>
                    <a:pt x="97" y="84"/>
                    <a:pt x="97" y="84"/>
                    <a:pt x="97" y="84"/>
                  </a:cubicBezTo>
                  <a:cubicBezTo>
                    <a:pt x="97" y="83"/>
                    <a:pt x="96" y="82"/>
                    <a:pt x="95" y="80"/>
                  </a:cubicBezTo>
                  <a:cubicBezTo>
                    <a:pt x="94" y="78"/>
                    <a:pt x="93" y="75"/>
                    <a:pt x="92" y="71"/>
                  </a:cubicBezTo>
                  <a:cubicBezTo>
                    <a:pt x="92" y="70"/>
                    <a:pt x="92" y="69"/>
                    <a:pt x="92" y="68"/>
                  </a:cubicBezTo>
                  <a:cubicBezTo>
                    <a:pt x="92" y="66"/>
                    <a:pt x="93" y="63"/>
                    <a:pt x="93" y="61"/>
                  </a:cubicBezTo>
                  <a:cubicBezTo>
                    <a:pt x="93" y="57"/>
                    <a:pt x="94" y="53"/>
                    <a:pt x="94" y="49"/>
                  </a:cubicBezTo>
                  <a:cubicBezTo>
                    <a:pt x="95" y="46"/>
                    <a:pt x="95" y="43"/>
                    <a:pt x="95" y="41"/>
                  </a:cubicBezTo>
                  <a:cubicBezTo>
                    <a:pt x="95" y="39"/>
                    <a:pt x="95" y="38"/>
                    <a:pt x="95" y="37"/>
                  </a:cubicBezTo>
                  <a:cubicBezTo>
                    <a:pt x="94" y="32"/>
                    <a:pt x="94" y="28"/>
                    <a:pt x="92" y="24"/>
                  </a:cubicBezTo>
                  <a:cubicBezTo>
                    <a:pt x="91" y="20"/>
                    <a:pt x="88" y="16"/>
                    <a:pt x="84" y="12"/>
                  </a:cubicBezTo>
                  <a:cubicBezTo>
                    <a:pt x="80" y="7"/>
                    <a:pt x="75" y="3"/>
                    <a:pt x="69" y="2"/>
                  </a:cubicBezTo>
                  <a:cubicBezTo>
                    <a:pt x="65" y="0"/>
                    <a:pt x="61" y="0"/>
                    <a:pt x="56" y="0"/>
                  </a:cubicBezTo>
                </a:path>
              </a:pathLst>
            </a:custGeom>
            <a:solidFill>
              <a:srgbClr val="FC7878"/>
            </a:solidFill>
            <a:ln>
              <a:noFill/>
            </a:ln>
          </p:spPr>
          <p:txBody>
            <a:bodyPr anchor="t" anchorCtr="0" bIns="45720" compatLnSpc="1" lIns="91440" numCol="1" rIns="91440" tIns="45720" vert="horz" wrap="square">
              <a:prstTxWarp prst="textNoShape"/>
            </a:bodyPr>
            <a:p>
              <a:endParaRPr lang="en-US"/>
            </a:p>
          </p:txBody>
        </p:sp>
        <p:sp>
          <p:nvSpPr>
            <p:cNvPr id="1048698" name="Freeform 110"/>
            <p:cNvSpPr/>
            <p:nvPr/>
          </p:nvSpPr>
          <p:spPr bwMode="auto">
            <a:xfrm>
              <a:off x="3622" y="2692"/>
              <a:ext cx="360" cy="451"/>
            </a:xfrm>
            <a:custGeom>
              <a:avLst/>
              <a:gdLst>
                <a:gd name="T0" fmla="*/ 202 w 202"/>
                <a:gd name="T1" fmla="*/ 53 h 253"/>
                <a:gd name="T2" fmla="*/ 126 w 202"/>
                <a:gd name="T3" fmla="*/ 9 h 253"/>
                <a:gd name="T4" fmla="*/ 121 w 202"/>
                <a:gd name="T5" fmla="*/ 6 h 253"/>
                <a:gd name="T6" fmla="*/ 94 w 202"/>
                <a:gd name="T7" fmla="*/ 2 h 253"/>
                <a:gd name="T8" fmla="*/ 72 w 202"/>
                <a:gd name="T9" fmla="*/ 10 h 253"/>
                <a:gd name="T10" fmla="*/ 69 w 202"/>
                <a:gd name="T11" fmla="*/ 12 h 253"/>
                <a:gd name="T12" fmla="*/ 21 w 202"/>
                <a:gd name="T13" fmla="*/ 67 h 253"/>
                <a:gd name="T14" fmla="*/ 0 w 202"/>
                <a:gd name="T15" fmla="*/ 147 h 253"/>
                <a:gd name="T16" fmla="*/ 21 w 202"/>
                <a:gd name="T17" fmla="*/ 203 h 253"/>
                <a:gd name="T18" fmla="*/ 26 w 202"/>
                <a:gd name="T19" fmla="*/ 206 h 253"/>
                <a:gd name="T20" fmla="*/ 107 w 202"/>
                <a:gd name="T21" fmla="*/ 253 h 253"/>
                <a:gd name="T22" fmla="*/ 107 w 202"/>
                <a:gd name="T23" fmla="*/ 253 h 253"/>
                <a:gd name="T24" fmla="*/ 103 w 202"/>
                <a:gd name="T25" fmla="*/ 250 h 253"/>
                <a:gd name="T26" fmla="*/ 81 w 202"/>
                <a:gd name="T27" fmla="*/ 194 h 253"/>
                <a:gd name="T28" fmla="*/ 102 w 202"/>
                <a:gd name="T29" fmla="*/ 114 h 253"/>
                <a:gd name="T30" fmla="*/ 153 w 202"/>
                <a:gd name="T31" fmla="*/ 57 h 253"/>
                <a:gd name="T32" fmla="*/ 202 w 202"/>
                <a:gd name="T33" fmla="*/ 53 h 253"/>
                <a:gd name="T34" fmla="*/ 202 w 202"/>
                <a:gd name="T35" fmla="*/ 53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2" h="253">
                  <a:moveTo>
                    <a:pt x="202" y="53"/>
                  </a:moveTo>
                  <a:cubicBezTo>
                    <a:pt x="190" y="46"/>
                    <a:pt x="142" y="18"/>
                    <a:pt x="126" y="9"/>
                  </a:cubicBezTo>
                  <a:cubicBezTo>
                    <a:pt x="123" y="7"/>
                    <a:pt x="121" y="6"/>
                    <a:pt x="121" y="6"/>
                  </a:cubicBezTo>
                  <a:cubicBezTo>
                    <a:pt x="113" y="1"/>
                    <a:pt x="104" y="0"/>
                    <a:pt x="94" y="2"/>
                  </a:cubicBezTo>
                  <a:cubicBezTo>
                    <a:pt x="87" y="3"/>
                    <a:pt x="80" y="6"/>
                    <a:pt x="72" y="10"/>
                  </a:cubicBezTo>
                  <a:cubicBezTo>
                    <a:pt x="71" y="11"/>
                    <a:pt x="70" y="12"/>
                    <a:pt x="69" y="12"/>
                  </a:cubicBezTo>
                  <a:cubicBezTo>
                    <a:pt x="50" y="24"/>
                    <a:pt x="34" y="42"/>
                    <a:pt x="21" y="67"/>
                  </a:cubicBezTo>
                  <a:cubicBezTo>
                    <a:pt x="7" y="94"/>
                    <a:pt x="0" y="121"/>
                    <a:pt x="0" y="147"/>
                  </a:cubicBezTo>
                  <a:cubicBezTo>
                    <a:pt x="0" y="174"/>
                    <a:pt x="7" y="192"/>
                    <a:pt x="21" y="203"/>
                  </a:cubicBezTo>
                  <a:cubicBezTo>
                    <a:pt x="23" y="204"/>
                    <a:pt x="24" y="205"/>
                    <a:pt x="26" y="206"/>
                  </a:cubicBezTo>
                  <a:cubicBezTo>
                    <a:pt x="39" y="214"/>
                    <a:pt x="105" y="252"/>
                    <a:pt x="107" y="253"/>
                  </a:cubicBezTo>
                  <a:cubicBezTo>
                    <a:pt x="107" y="253"/>
                    <a:pt x="107" y="253"/>
                    <a:pt x="107" y="253"/>
                  </a:cubicBezTo>
                  <a:cubicBezTo>
                    <a:pt x="106" y="252"/>
                    <a:pt x="104" y="251"/>
                    <a:pt x="103" y="250"/>
                  </a:cubicBezTo>
                  <a:cubicBezTo>
                    <a:pt x="88" y="239"/>
                    <a:pt x="81" y="221"/>
                    <a:pt x="81" y="194"/>
                  </a:cubicBezTo>
                  <a:cubicBezTo>
                    <a:pt x="81" y="168"/>
                    <a:pt x="88" y="141"/>
                    <a:pt x="102" y="114"/>
                  </a:cubicBezTo>
                  <a:cubicBezTo>
                    <a:pt x="116" y="88"/>
                    <a:pt x="133" y="69"/>
                    <a:pt x="153" y="57"/>
                  </a:cubicBezTo>
                  <a:cubicBezTo>
                    <a:pt x="172" y="46"/>
                    <a:pt x="188" y="45"/>
                    <a:pt x="202" y="53"/>
                  </a:cubicBezTo>
                  <a:cubicBezTo>
                    <a:pt x="202" y="53"/>
                    <a:pt x="202" y="53"/>
                    <a:pt x="202" y="53"/>
                  </a:cubicBezTo>
                </a:path>
              </a:pathLst>
            </a:custGeom>
            <a:solidFill>
              <a:srgbClr val="27DEBF"/>
            </a:solidFill>
            <a:ln>
              <a:noFill/>
            </a:ln>
          </p:spPr>
          <p:txBody>
            <a:bodyPr anchor="t" anchorCtr="0" bIns="45720" compatLnSpc="1" lIns="91440" numCol="1" rIns="91440" tIns="45720" vert="horz" wrap="square">
              <a:prstTxWarp prst="textNoShape"/>
            </a:bodyPr>
            <a:p>
              <a:endParaRPr lang="en-US"/>
            </a:p>
          </p:txBody>
        </p:sp>
        <p:sp>
          <p:nvSpPr>
            <p:cNvPr id="1048699" name="Freeform 111"/>
            <p:cNvSpPr>
              <a:spLocks noEditPoints="1"/>
            </p:cNvSpPr>
            <p:nvPr/>
          </p:nvSpPr>
          <p:spPr bwMode="auto">
            <a:xfrm>
              <a:off x="3686" y="2703"/>
              <a:ext cx="296" cy="183"/>
            </a:xfrm>
            <a:custGeom>
              <a:avLst/>
              <a:gdLst>
                <a:gd name="T0" fmla="*/ 86 w 166"/>
                <a:gd name="T1" fmla="*/ 78 h 103"/>
                <a:gd name="T2" fmla="*/ 69 w 166"/>
                <a:gd name="T3" fmla="*/ 103 h 103"/>
                <a:gd name="T4" fmla="*/ 69 w 166"/>
                <a:gd name="T5" fmla="*/ 103 h 103"/>
                <a:gd name="T6" fmla="*/ 69 w 166"/>
                <a:gd name="T7" fmla="*/ 103 h 103"/>
                <a:gd name="T8" fmla="*/ 86 w 166"/>
                <a:gd name="T9" fmla="*/ 78 h 103"/>
                <a:gd name="T10" fmla="*/ 153 w 166"/>
                <a:gd name="T11" fmla="*/ 42 h 103"/>
                <a:gd name="T12" fmla="*/ 166 w 166"/>
                <a:gd name="T13" fmla="*/ 47 h 103"/>
                <a:gd name="T14" fmla="*/ 166 w 166"/>
                <a:gd name="T15" fmla="*/ 47 h 103"/>
                <a:gd name="T16" fmla="*/ 153 w 166"/>
                <a:gd name="T17" fmla="*/ 42 h 103"/>
                <a:gd name="T18" fmla="*/ 29 w 166"/>
                <a:gd name="T19" fmla="*/ 9 h 103"/>
                <a:gd name="T20" fmla="*/ 0 w 166"/>
                <a:gd name="T21" fmla="*/ 37 h 103"/>
                <a:gd name="T22" fmla="*/ 29 w 166"/>
                <a:gd name="T23" fmla="*/ 9 h 103"/>
                <a:gd name="T24" fmla="*/ 85 w 166"/>
                <a:gd name="T25" fmla="*/ 0 h 103"/>
                <a:gd name="T26" fmla="*/ 87 w 166"/>
                <a:gd name="T27" fmla="*/ 1 h 103"/>
                <a:gd name="T28" fmla="*/ 85 w 166"/>
                <a:gd name="T29" fmla="*/ 0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66" h="103">
                  <a:moveTo>
                    <a:pt x="86" y="78"/>
                  </a:moveTo>
                  <a:cubicBezTo>
                    <a:pt x="80" y="85"/>
                    <a:pt x="75" y="94"/>
                    <a:pt x="69" y="103"/>
                  </a:cubicBezTo>
                  <a:cubicBezTo>
                    <a:pt x="69" y="103"/>
                    <a:pt x="69" y="103"/>
                    <a:pt x="69" y="103"/>
                  </a:cubicBezTo>
                  <a:cubicBezTo>
                    <a:pt x="69" y="103"/>
                    <a:pt x="69" y="103"/>
                    <a:pt x="69" y="103"/>
                  </a:cubicBezTo>
                  <a:cubicBezTo>
                    <a:pt x="75" y="94"/>
                    <a:pt x="80" y="85"/>
                    <a:pt x="86" y="78"/>
                  </a:cubicBezTo>
                  <a:moveTo>
                    <a:pt x="153" y="42"/>
                  </a:moveTo>
                  <a:cubicBezTo>
                    <a:pt x="157" y="43"/>
                    <a:pt x="162" y="44"/>
                    <a:pt x="166" y="47"/>
                  </a:cubicBezTo>
                  <a:cubicBezTo>
                    <a:pt x="166" y="47"/>
                    <a:pt x="166" y="47"/>
                    <a:pt x="166" y="47"/>
                  </a:cubicBezTo>
                  <a:cubicBezTo>
                    <a:pt x="162" y="44"/>
                    <a:pt x="157" y="43"/>
                    <a:pt x="153" y="42"/>
                  </a:cubicBezTo>
                  <a:moveTo>
                    <a:pt x="29" y="9"/>
                  </a:moveTo>
                  <a:cubicBezTo>
                    <a:pt x="19" y="16"/>
                    <a:pt x="9" y="25"/>
                    <a:pt x="0" y="37"/>
                  </a:cubicBezTo>
                  <a:cubicBezTo>
                    <a:pt x="9" y="25"/>
                    <a:pt x="19" y="16"/>
                    <a:pt x="29" y="9"/>
                  </a:cubicBezTo>
                  <a:moveTo>
                    <a:pt x="85" y="0"/>
                  </a:moveTo>
                  <a:cubicBezTo>
                    <a:pt x="85" y="0"/>
                    <a:pt x="86" y="0"/>
                    <a:pt x="87" y="1"/>
                  </a:cubicBezTo>
                  <a:cubicBezTo>
                    <a:pt x="85" y="0"/>
                    <a:pt x="85" y="0"/>
                    <a:pt x="85" y="0"/>
                  </a:cubicBezTo>
                </a:path>
              </a:pathLst>
            </a:custGeom>
            <a:solidFill>
              <a:srgbClr val="999999"/>
            </a:solidFill>
            <a:ln>
              <a:noFill/>
            </a:ln>
          </p:spPr>
          <p:txBody>
            <a:bodyPr anchor="t" anchorCtr="0" bIns="45720" compatLnSpc="1" lIns="91440" numCol="1" rIns="91440" tIns="45720" vert="horz" wrap="square">
              <a:prstTxWarp prst="textNoShape"/>
            </a:bodyPr>
            <a:p>
              <a:endParaRPr lang="en-US"/>
            </a:p>
          </p:txBody>
        </p:sp>
        <p:sp>
          <p:nvSpPr>
            <p:cNvPr id="1048700" name="Freeform 112"/>
            <p:cNvSpPr/>
            <p:nvPr/>
          </p:nvSpPr>
          <p:spPr bwMode="auto">
            <a:xfrm>
              <a:off x="3664" y="2694"/>
              <a:ext cx="318" cy="192"/>
            </a:xfrm>
            <a:custGeom>
              <a:avLst/>
              <a:gdLst>
                <a:gd name="T0" fmla="*/ 78 w 178"/>
                <a:gd name="T1" fmla="*/ 0 h 108"/>
                <a:gd name="T2" fmla="*/ 70 w 178"/>
                <a:gd name="T3" fmla="*/ 1 h 108"/>
                <a:gd name="T4" fmla="*/ 70 w 178"/>
                <a:gd name="T5" fmla="*/ 1 h 108"/>
                <a:gd name="T6" fmla="*/ 70 w 178"/>
                <a:gd name="T7" fmla="*/ 1 h 108"/>
                <a:gd name="T8" fmla="*/ 70 w 178"/>
                <a:gd name="T9" fmla="*/ 1 h 108"/>
                <a:gd name="T10" fmla="*/ 70 w 178"/>
                <a:gd name="T11" fmla="*/ 8 h 108"/>
                <a:gd name="T12" fmla="*/ 70 w 178"/>
                <a:gd name="T13" fmla="*/ 26 h 108"/>
                <a:gd name="T14" fmla="*/ 70 w 178"/>
                <a:gd name="T15" fmla="*/ 26 h 108"/>
                <a:gd name="T16" fmla="*/ 70 w 178"/>
                <a:gd name="T17" fmla="*/ 26 h 108"/>
                <a:gd name="T18" fmla="*/ 61 w 178"/>
                <a:gd name="T19" fmla="*/ 21 h 108"/>
                <a:gd name="T20" fmla="*/ 44 w 178"/>
                <a:gd name="T21" fmla="*/ 12 h 108"/>
                <a:gd name="T22" fmla="*/ 44 w 178"/>
                <a:gd name="T23" fmla="*/ 12 h 108"/>
                <a:gd name="T24" fmla="*/ 41 w 178"/>
                <a:gd name="T25" fmla="*/ 14 h 108"/>
                <a:gd name="T26" fmla="*/ 12 w 178"/>
                <a:gd name="T27" fmla="*/ 42 h 108"/>
                <a:gd name="T28" fmla="*/ 0 w 178"/>
                <a:gd name="T29" fmla="*/ 61 h 108"/>
                <a:gd name="T30" fmla="*/ 81 w 178"/>
                <a:gd name="T31" fmla="*/ 108 h 108"/>
                <a:gd name="T32" fmla="*/ 98 w 178"/>
                <a:gd name="T33" fmla="*/ 83 h 108"/>
                <a:gd name="T34" fmla="*/ 129 w 178"/>
                <a:gd name="T35" fmla="*/ 56 h 108"/>
                <a:gd name="T36" fmla="*/ 159 w 178"/>
                <a:gd name="T37" fmla="*/ 47 h 108"/>
                <a:gd name="T38" fmla="*/ 165 w 178"/>
                <a:gd name="T39" fmla="*/ 47 h 108"/>
                <a:gd name="T40" fmla="*/ 178 w 178"/>
                <a:gd name="T41" fmla="*/ 52 h 108"/>
                <a:gd name="T42" fmla="*/ 178 w 178"/>
                <a:gd name="T43" fmla="*/ 52 h 108"/>
                <a:gd name="T44" fmla="*/ 102 w 178"/>
                <a:gd name="T45" fmla="*/ 8 h 108"/>
                <a:gd name="T46" fmla="*/ 99 w 178"/>
                <a:gd name="T47" fmla="*/ 6 h 108"/>
                <a:gd name="T48" fmla="*/ 97 w 178"/>
                <a:gd name="T49" fmla="*/ 5 h 108"/>
                <a:gd name="T50" fmla="*/ 97 w 178"/>
                <a:gd name="T51" fmla="*/ 5 h 108"/>
                <a:gd name="T52" fmla="*/ 78 w 178"/>
                <a:gd name="T53" fmla="*/ 0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8" h="108">
                  <a:moveTo>
                    <a:pt x="78" y="0"/>
                  </a:moveTo>
                  <a:cubicBezTo>
                    <a:pt x="75" y="0"/>
                    <a:pt x="73" y="0"/>
                    <a:pt x="70" y="1"/>
                  </a:cubicBezTo>
                  <a:cubicBezTo>
                    <a:pt x="70" y="1"/>
                    <a:pt x="70" y="1"/>
                    <a:pt x="70" y="1"/>
                  </a:cubicBezTo>
                  <a:cubicBezTo>
                    <a:pt x="70" y="1"/>
                    <a:pt x="70" y="1"/>
                    <a:pt x="70" y="1"/>
                  </a:cubicBezTo>
                  <a:cubicBezTo>
                    <a:pt x="70" y="1"/>
                    <a:pt x="70" y="1"/>
                    <a:pt x="70" y="1"/>
                  </a:cubicBezTo>
                  <a:cubicBezTo>
                    <a:pt x="70" y="8"/>
                    <a:pt x="70" y="8"/>
                    <a:pt x="70" y="8"/>
                  </a:cubicBezTo>
                  <a:cubicBezTo>
                    <a:pt x="70" y="26"/>
                    <a:pt x="70" y="26"/>
                    <a:pt x="70" y="26"/>
                  </a:cubicBezTo>
                  <a:cubicBezTo>
                    <a:pt x="70" y="26"/>
                    <a:pt x="70" y="26"/>
                    <a:pt x="70" y="26"/>
                  </a:cubicBezTo>
                  <a:cubicBezTo>
                    <a:pt x="70" y="26"/>
                    <a:pt x="70" y="26"/>
                    <a:pt x="70" y="26"/>
                  </a:cubicBezTo>
                  <a:cubicBezTo>
                    <a:pt x="61" y="21"/>
                    <a:pt x="61" y="21"/>
                    <a:pt x="61" y="21"/>
                  </a:cubicBezTo>
                  <a:cubicBezTo>
                    <a:pt x="44" y="12"/>
                    <a:pt x="44" y="12"/>
                    <a:pt x="44" y="12"/>
                  </a:cubicBezTo>
                  <a:cubicBezTo>
                    <a:pt x="44" y="12"/>
                    <a:pt x="44" y="12"/>
                    <a:pt x="44" y="12"/>
                  </a:cubicBezTo>
                  <a:cubicBezTo>
                    <a:pt x="43" y="12"/>
                    <a:pt x="42" y="13"/>
                    <a:pt x="41" y="14"/>
                  </a:cubicBezTo>
                  <a:cubicBezTo>
                    <a:pt x="31" y="21"/>
                    <a:pt x="21" y="30"/>
                    <a:pt x="12" y="42"/>
                  </a:cubicBezTo>
                  <a:cubicBezTo>
                    <a:pt x="8" y="48"/>
                    <a:pt x="4" y="54"/>
                    <a:pt x="0" y="61"/>
                  </a:cubicBezTo>
                  <a:cubicBezTo>
                    <a:pt x="81" y="108"/>
                    <a:pt x="81" y="108"/>
                    <a:pt x="81" y="108"/>
                  </a:cubicBezTo>
                  <a:cubicBezTo>
                    <a:pt x="87" y="99"/>
                    <a:pt x="92" y="90"/>
                    <a:pt x="98" y="83"/>
                  </a:cubicBezTo>
                  <a:cubicBezTo>
                    <a:pt x="108" y="71"/>
                    <a:pt x="118" y="63"/>
                    <a:pt x="129" y="56"/>
                  </a:cubicBezTo>
                  <a:cubicBezTo>
                    <a:pt x="140" y="50"/>
                    <a:pt x="150" y="47"/>
                    <a:pt x="159" y="47"/>
                  </a:cubicBezTo>
                  <a:cubicBezTo>
                    <a:pt x="161" y="47"/>
                    <a:pt x="163" y="47"/>
                    <a:pt x="165" y="47"/>
                  </a:cubicBezTo>
                  <a:cubicBezTo>
                    <a:pt x="169" y="48"/>
                    <a:pt x="174" y="49"/>
                    <a:pt x="178" y="52"/>
                  </a:cubicBezTo>
                  <a:cubicBezTo>
                    <a:pt x="178" y="52"/>
                    <a:pt x="178" y="52"/>
                    <a:pt x="178" y="52"/>
                  </a:cubicBezTo>
                  <a:cubicBezTo>
                    <a:pt x="166" y="45"/>
                    <a:pt x="118" y="17"/>
                    <a:pt x="102" y="8"/>
                  </a:cubicBezTo>
                  <a:cubicBezTo>
                    <a:pt x="101" y="7"/>
                    <a:pt x="99" y="6"/>
                    <a:pt x="99" y="6"/>
                  </a:cubicBezTo>
                  <a:cubicBezTo>
                    <a:pt x="98" y="5"/>
                    <a:pt x="97" y="5"/>
                    <a:pt x="97" y="5"/>
                  </a:cubicBezTo>
                  <a:cubicBezTo>
                    <a:pt x="97" y="5"/>
                    <a:pt x="97" y="5"/>
                    <a:pt x="97" y="5"/>
                  </a:cubicBezTo>
                  <a:cubicBezTo>
                    <a:pt x="91" y="1"/>
                    <a:pt x="85" y="0"/>
                    <a:pt x="78" y="0"/>
                  </a:cubicBezTo>
                </a:path>
              </a:pathLst>
            </a:custGeom>
            <a:solidFill>
              <a:srgbClr val="FA1E1E"/>
            </a:solidFill>
            <a:ln>
              <a:noFill/>
            </a:ln>
          </p:spPr>
          <p:txBody>
            <a:bodyPr anchor="t" anchorCtr="0" bIns="45720" compatLnSpc="1" lIns="91440" numCol="1" rIns="91440" tIns="45720" vert="horz" wrap="square">
              <a:prstTxWarp prst="textNoShape"/>
            </a:bodyPr>
            <a:p>
              <a:endParaRPr lang="en-US"/>
            </a:p>
          </p:txBody>
        </p:sp>
        <p:sp>
          <p:nvSpPr>
            <p:cNvPr id="1048701" name="Freeform 113"/>
            <p:cNvSpPr/>
            <p:nvPr/>
          </p:nvSpPr>
          <p:spPr bwMode="auto">
            <a:xfrm>
              <a:off x="3629" y="2804"/>
              <a:ext cx="34" cy="88"/>
            </a:xfrm>
            <a:custGeom>
              <a:avLst/>
              <a:gdLst>
                <a:gd name="T0" fmla="*/ 19 w 19"/>
                <a:gd name="T1" fmla="*/ 0 h 49"/>
                <a:gd name="T2" fmla="*/ 17 w 19"/>
                <a:gd name="T3" fmla="*/ 5 h 49"/>
                <a:gd name="T4" fmla="*/ 0 w 19"/>
                <a:gd name="T5" fmla="*/ 49 h 49"/>
                <a:gd name="T6" fmla="*/ 0 w 19"/>
                <a:gd name="T7" fmla="*/ 49 h 49"/>
                <a:gd name="T8" fmla="*/ 17 w 19"/>
                <a:gd name="T9" fmla="*/ 4 h 49"/>
                <a:gd name="T10" fmla="*/ 19 w 19"/>
                <a:gd name="T11" fmla="*/ 0 h 49"/>
              </a:gdLst>
              <a:ahLst/>
              <a:cxnLst>
                <a:cxn ang="0">
                  <a:pos x="T0" y="T1"/>
                </a:cxn>
                <a:cxn ang="0">
                  <a:pos x="T2" y="T3"/>
                </a:cxn>
                <a:cxn ang="0">
                  <a:pos x="T4" y="T5"/>
                </a:cxn>
                <a:cxn ang="0">
                  <a:pos x="T6" y="T7"/>
                </a:cxn>
                <a:cxn ang="0">
                  <a:pos x="T8" y="T9"/>
                </a:cxn>
                <a:cxn ang="0">
                  <a:pos x="T10" y="T11"/>
                </a:cxn>
              </a:cxnLst>
              <a:rect l="0" t="0" r="r" b="b"/>
              <a:pathLst>
                <a:path w="19" h="49">
                  <a:moveTo>
                    <a:pt x="19" y="0"/>
                  </a:moveTo>
                  <a:cubicBezTo>
                    <a:pt x="19" y="2"/>
                    <a:pt x="18" y="3"/>
                    <a:pt x="17" y="5"/>
                  </a:cubicBezTo>
                  <a:cubicBezTo>
                    <a:pt x="9" y="20"/>
                    <a:pt x="4" y="35"/>
                    <a:pt x="0" y="49"/>
                  </a:cubicBezTo>
                  <a:cubicBezTo>
                    <a:pt x="0" y="49"/>
                    <a:pt x="0" y="49"/>
                    <a:pt x="0" y="49"/>
                  </a:cubicBezTo>
                  <a:cubicBezTo>
                    <a:pt x="4" y="35"/>
                    <a:pt x="9" y="20"/>
                    <a:pt x="17" y="4"/>
                  </a:cubicBezTo>
                  <a:cubicBezTo>
                    <a:pt x="18" y="3"/>
                    <a:pt x="19" y="2"/>
                    <a:pt x="19" y="0"/>
                  </a:cubicBezTo>
                </a:path>
              </a:pathLst>
            </a:custGeom>
            <a:solidFill>
              <a:srgbClr val="B2B2B2"/>
            </a:solidFill>
            <a:ln>
              <a:noFill/>
            </a:ln>
          </p:spPr>
          <p:txBody>
            <a:bodyPr anchor="t" anchorCtr="0" bIns="45720" compatLnSpc="1" lIns="91440" numCol="1" rIns="91440" tIns="45720" vert="horz" wrap="square">
              <a:prstTxWarp prst="textNoShape"/>
            </a:bodyPr>
            <a:p>
              <a:endParaRPr lang="en-US"/>
            </a:p>
          </p:txBody>
        </p:sp>
        <p:sp>
          <p:nvSpPr>
            <p:cNvPr id="1048702" name="Freeform 114"/>
            <p:cNvSpPr/>
            <p:nvPr/>
          </p:nvSpPr>
          <p:spPr bwMode="auto">
            <a:xfrm>
              <a:off x="3622" y="2892"/>
              <a:ext cx="39" cy="164"/>
            </a:xfrm>
            <a:custGeom>
              <a:avLst/>
              <a:gdLst>
                <a:gd name="T0" fmla="*/ 4 w 22"/>
                <a:gd name="T1" fmla="*/ 0 h 92"/>
                <a:gd name="T2" fmla="*/ 4 w 22"/>
                <a:gd name="T3" fmla="*/ 0 h 92"/>
                <a:gd name="T4" fmla="*/ 0 w 22"/>
                <a:gd name="T5" fmla="*/ 35 h 92"/>
                <a:gd name="T6" fmla="*/ 21 w 22"/>
                <a:gd name="T7" fmla="*/ 91 h 92"/>
                <a:gd name="T8" fmla="*/ 22 w 22"/>
                <a:gd name="T9" fmla="*/ 92 h 92"/>
                <a:gd name="T10" fmla="*/ 21 w 22"/>
                <a:gd name="T11" fmla="*/ 91 h 92"/>
                <a:gd name="T12" fmla="*/ 0 w 22"/>
                <a:gd name="T13" fmla="*/ 35 h 92"/>
                <a:gd name="T14" fmla="*/ 4 w 22"/>
                <a:gd name="T15" fmla="*/ 0 h 9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 h="92">
                  <a:moveTo>
                    <a:pt x="4" y="0"/>
                  </a:moveTo>
                  <a:cubicBezTo>
                    <a:pt x="4" y="0"/>
                    <a:pt x="4" y="0"/>
                    <a:pt x="4" y="0"/>
                  </a:cubicBezTo>
                  <a:cubicBezTo>
                    <a:pt x="1" y="12"/>
                    <a:pt x="0" y="24"/>
                    <a:pt x="0" y="35"/>
                  </a:cubicBezTo>
                  <a:cubicBezTo>
                    <a:pt x="0" y="62"/>
                    <a:pt x="7" y="80"/>
                    <a:pt x="21" y="91"/>
                  </a:cubicBezTo>
                  <a:cubicBezTo>
                    <a:pt x="22" y="91"/>
                    <a:pt x="22" y="92"/>
                    <a:pt x="22" y="92"/>
                  </a:cubicBezTo>
                  <a:cubicBezTo>
                    <a:pt x="22" y="92"/>
                    <a:pt x="22" y="91"/>
                    <a:pt x="21" y="91"/>
                  </a:cubicBezTo>
                  <a:cubicBezTo>
                    <a:pt x="7" y="80"/>
                    <a:pt x="0" y="62"/>
                    <a:pt x="0" y="35"/>
                  </a:cubicBezTo>
                  <a:cubicBezTo>
                    <a:pt x="0" y="24"/>
                    <a:pt x="1" y="12"/>
                    <a:pt x="4" y="0"/>
                  </a:cubicBezTo>
                </a:path>
              </a:pathLst>
            </a:custGeom>
            <a:solidFill>
              <a:srgbClr val="ABABAB"/>
            </a:solidFill>
            <a:ln>
              <a:noFill/>
            </a:ln>
          </p:spPr>
          <p:txBody>
            <a:bodyPr anchor="t" anchorCtr="0" bIns="45720" compatLnSpc="1" lIns="91440" numCol="1" rIns="91440" tIns="45720" vert="horz" wrap="square">
              <a:prstTxWarp prst="textNoShape"/>
            </a:bodyPr>
            <a:p>
              <a:endParaRPr lang="en-US"/>
            </a:p>
          </p:txBody>
        </p:sp>
        <p:sp>
          <p:nvSpPr>
            <p:cNvPr id="1048703" name="Oval 115"/>
            <p:cNvSpPr>
              <a:spLocks noChangeArrowheads="1"/>
            </p:cNvSpPr>
            <p:nvPr/>
          </p:nvSpPr>
          <p:spPr bwMode="auto">
            <a:xfrm>
              <a:off x="3809" y="2886"/>
              <a:ext cx="1" cy="1"/>
            </a:xfrm>
            <a:prstGeom prst="ellipse"/>
            <a:solidFill>
              <a:srgbClr val="B2B2B2"/>
            </a:solidFill>
            <a:ln>
              <a:noFill/>
            </a:ln>
          </p:spPr>
          <p:txBody>
            <a:bodyPr anchor="t" anchorCtr="0" bIns="45720" compatLnSpc="1" lIns="91440" numCol="1" rIns="91440" tIns="45720" vert="horz" wrap="square">
              <a:prstTxWarp prst="textNoShape"/>
            </a:bodyPr>
            <a:p>
              <a:endParaRPr lang="en-US"/>
            </a:p>
          </p:txBody>
        </p:sp>
        <p:sp>
          <p:nvSpPr>
            <p:cNvPr id="1048704" name="Freeform 116"/>
            <p:cNvSpPr>
              <a:spLocks noEditPoints="1"/>
            </p:cNvSpPr>
            <p:nvPr/>
          </p:nvSpPr>
          <p:spPr bwMode="auto">
            <a:xfrm>
              <a:off x="3766" y="2886"/>
              <a:ext cx="46" cy="257"/>
            </a:xfrm>
            <a:custGeom>
              <a:avLst/>
              <a:gdLst>
                <a:gd name="T0" fmla="*/ 11 w 26"/>
                <a:gd name="T1" fmla="*/ 130 h 144"/>
                <a:gd name="T2" fmla="*/ 22 w 26"/>
                <a:gd name="T3" fmla="*/ 141 h 144"/>
                <a:gd name="T4" fmla="*/ 26 w 26"/>
                <a:gd name="T5" fmla="*/ 144 h 144"/>
                <a:gd name="T6" fmla="*/ 26 w 26"/>
                <a:gd name="T7" fmla="*/ 144 h 144"/>
                <a:gd name="T8" fmla="*/ 22 w 26"/>
                <a:gd name="T9" fmla="*/ 141 h 144"/>
                <a:gd name="T10" fmla="*/ 11 w 26"/>
                <a:gd name="T11" fmla="*/ 130 h 144"/>
                <a:gd name="T12" fmla="*/ 2 w 26"/>
                <a:gd name="T13" fmla="*/ 130 h 144"/>
                <a:gd name="T14" fmla="*/ 26 w 26"/>
                <a:gd name="T15" fmla="*/ 144 h 144"/>
                <a:gd name="T16" fmla="*/ 26 w 26"/>
                <a:gd name="T17" fmla="*/ 144 h 144"/>
                <a:gd name="T18" fmla="*/ 2 w 26"/>
                <a:gd name="T19" fmla="*/ 130 h 144"/>
                <a:gd name="T20" fmla="*/ 24 w 26"/>
                <a:gd name="T21" fmla="*/ 0 h 144"/>
                <a:gd name="T22" fmla="*/ 24 w 26"/>
                <a:gd name="T23" fmla="*/ 0 h 144"/>
                <a:gd name="T24" fmla="*/ 21 w 26"/>
                <a:gd name="T25" fmla="*/ 5 h 144"/>
                <a:gd name="T26" fmla="*/ 0 w 26"/>
                <a:gd name="T27" fmla="*/ 85 h 144"/>
                <a:gd name="T28" fmla="*/ 2 w 26"/>
                <a:gd name="T29" fmla="*/ 107 h 144"/>
                <a:gd name="T30" fmla="*/ 0 w 26"/>
                <a:gd name="T31" fmla="*/ 85 h 144"/>
                <a:gd name="T32" fmla="*/ 21 w 26"/>
                <a:gd name="T33" fmla="*/ 5 h 144"/>
                <a:gd name="T34" fmla="*/ 24 w 26"/>
                <a:gd name="T35" fmla="*/ 0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 h="144">
                  <a:moveTo>
                    <a:pt x="11" y="130"/>
                  </a:moveTo>
                  <a:cubicBezTo>
                    <a:pt x="14" y="135"/>
                    <a:pt x="18" y="138"/>
                    <a:pt x="22" y="141"/>
                  </a:cubicBezTo>
                  <a:cubicBezTo>
                    <a:pt x="23" y="142"/>
                    <a:pt x="25" y="143"/>
                    <a:pt x="26" y="144"/>
                  </a:cubicBezTo>
                  <a:cubicBezTo>
                    <a:pt x="26" y="144"/>
                    <a:pt x="26" y="144"/>
                    <a:pt x="26" y="144"/>
                  </a:cubicBezTo>
                  <a:cubicBezTo>
                    <a:pt x="25" y="143"/>
                    <a:pt x="23" y="142"/>
                    <a:pt x="22" y="141"/>
                  </a:cubicBezTo>
                  <a:cubicBezTo>
                    <a:pt x="18" y="138"/>
                    <a:pt x="14" y="135"/>
                    <a:pt x="11" y="130"/>
                  </a:cubicBezTo>
                  <a:moveTo>
                    <a:pt x="2" y="130"/>
                  </a:moveTo>
                  <a:cubicBezTo>
                    <a:pt x="15" y="138"/>
                    <a:pt x="25" y="144"/>
                    <a:pt x="26" y="144"/>
                  </a:cubicBezTo>
                  <a:cubicBezTo>
                    <a:pt x="26" y="144"/>
                    <a:pt x="26" y="144"/>
                    <a:pt x="26" y="144"/>
                  </a:cubicBezTo>
                  <a:cubicBezTo>
                    <a:pt x="25" y="144"/>
                    <a:pt x="15" y="138"/>
                    <a:pt x="2" y="130"/>
                  </a:cubicBezTo>
                  <a:moveTo>
                    <a:pt x="24" y="0"/>
                  </a:moveTo>
                  <a:cubicBezTo>
                    <a:pt x="24" y="0"/>
                    <a:pt x="24" y="0"/>
                    <a:pt x="24" y="0"/>
                  </a:cubicBezTo>
                  <a:cubicBezTo>
                    <a:pt x="23" y="2"/>
                    <a:pt x="22" y="4"/>
                    <a:pt x="21" y="5"/>
                  </a:cubicBezTo>
                  <a:cubicBezTo>
                    <a:pt x="7" y="32"/>
                    <a:pt x="0" y="59"/>
                    <a:pt x="0" y="85"/>
                  </a:cubicBezTo>
                  <a:cubicBezTo>
                    <a:pt x="0" y="93"/>
                    <a:pt x="1" y="100"/>
                    <a:pt x="2" y="107"/>
                  </a:cubicBezTo>
                  <a:cubicBezTo>
                    <a:pt x="1" y="100"/>
                    <a:pt x="0" y="93"/>
                    <a:pt x="0" y="85"/>
                  </a:cubicBezTo>
                  <a:cubicBezTo>
                    <a:pt x="0" y="59"/>
                    <a:pt x="7" y="32"/>
                    <a:pt x="21" y="5"/>
                  </a:cubicBezTo>
                  <a:cubicBezTo>
                    <a:pt x="22" y="4"/>
                    <a:pt x="23" y="2"/>
                    <a:pt x="24" y="0"/>
                  </a:cubicBezTo>
                </a:path>
              </a:pathLst>
            </a:custGeom>
            <a:solidFill>
              <a:srgbClr val="ABABAB"/>
            </a:solidFill>
            <a:ln>
              <a:noFill/>
            </a:ln>
          </p:spPr>
          <p:txBody>
            <a:bodyPr anchor="t" anchorCtr="0" bIns="45720" compatLnSpc="1" lIns="91440" numCol="1" rIns="91440" tIns="45720" vert="horz" wrap="square">
              <a:prstTxWarp prst="textNoShape"/>
            </a:bodyPr>
            <a:p>
              <a:endParaRPr lang="en-US"/>
            </a:p>
          </p:txBody>
        </p:sp>
        <p:sp>
          <p:nvSpPr>
            <p:cNvPr id="1048705" name="Freeform 117"/>
            <p:cNvSpPr/>
            <p:nvPr/>
          </p:nvSpPr>
          <p:spPr bwMode="auto">
            <a:xfrm>
              <a:off x="3622" y="2802"/>
              <a:ext cx="190" cy="341"/>
            </a:xfrm>
            <a:custGeom>
              <a:avLst/>
              <a:gdLst>
                <a:gd name="T0" fmla="*/ 24 w 107"/>
                <a:gd name="T1" fmla="*/ 0 h 191"/>
                <a:gd name="T2" fmla="*/ 23 w 107"/>
                <a:gd name="T3" fmla="*/ 1 h 191"/>
                <a:gd name="T4" fmla="*/ 21 w 107"/>
                <a:gd name="T5" fmla="*/ 5 h 191"/>
                <a:gd name="T6" fmla="*/ 4 w 107"/>
                <a:gd name="T7" fmla="*/ 50 h 191"/>
                <a:gd name="T8" fmla="*/ 0 w 107"/>
                <a:gd name="T9" fmla="*/ 85 h 191"/>
                <a:gd name="T10" fmla="*/ 21 w 107"/>
                <a:gd name="T11" fmla="*/ 141 h 191"/>
                <a:gd name="T12" fmla="*/ 22 w 107"/>
                <a:gd name="T13" fmla="*/ 142 h 191"/>
                <a:gd name="T14" fmla="*/ 26 w 107"/>
                <a:gd name="T15" fmla="*/ 144 h 191"/>
                <a:gd name="T16" fmla="*/ 83 w 107"/>
                <a:gd name="T17" fmla="*/ 177 h 191"/>
                <a:gd name="T18" fmla="*/ 107 w 107"/>
                <a:gd name="T19" fmla="*/ 191 h 191"/>
                <a:gd name="T20" fmla="*/ 107 w 107"/>
                <a:gd name="T21" fmla="*/ 191 h 191"/>
                <a:gd name="T22" fmla="*/ 103 w 107"/>
                <a:gd name="T23" fmla="*/ 188 h 191"/>
                <a:gd name="T24" fmla="*/ 92 w 107"/>
                <a:gd name="T25" fmla="*/ 177 h 191"/>
                <a:gd name="T26" fmla="*/ 83 w 107"/>
                <a:gd name="T27" fmla="*/ 154 h 191"/>
                <a:gd name="T28" fmla="*/ 81 w 107"/>
                <a:gd name="T29" fmla="*/ 132 h 191"/>
                <a:gd name="T30" fmla="*/ 102 w 107"/>
                <a:gd name="T31" fmla="*/ 52 h 191"/>
                <a:gd name="T32" fmla="*/ 105 w 107"/>
                <a:gd name="T33" fmla="*/ 47 h 191"/>
                <a:gd name="T34" fmla="*/ 105 w 107"/>
                <a:gd name="T35" fmla="*/ 47 h 191"/>
                <a:gd name="T36" fmla="*/ 24 w 107"/>
                <a:gd name="T37" fmla="*/ 0 h 191"/>
                <a:gd name="T38" fmla="*/ 24 w 107"/>
                <a:gd name="T39" fmla="*/ 0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07" h="191">
                  <a:moveTo>
                    <a:pt x="24" y="0"/>
                  </a:moveTo>
                  <a:cubicBezTo>
                    <a:pt x="24" y="0"/>
                    <a:pt x="24" y="1"/>
                    <a:pt x="23" y="1"/>
                  </a:cubicBezTo>
                  <a:cubicBezTo>
                    <a:pt x="23" y="3"/>
                    <a:pt x="22" y="4"/>
                    <a:pt x="21" y="5"/>
                  </a:cubicBezTo>
                  <a:cubicBezTo>
                    <a:pt x="13" y="21"/>
                    <a:pt x="8" y="36"/>
                    <a:pt x="4" y="50"/>
                  </a:cubicBezTo>
                  <a:cubicBezTo>
                    <a:pt x="1" y="62"/>
                    <a:pt x="0" y="74"/>
                    <a:pt x="0" y="85"/>
                  </a:cubicBezTo>
                  <a:cubicBezTo>
                    <a:pt x="0" y="112"/>
                    <a:pt x="7" y="130"/>
                    <a:pt x="21" y="141"/>
                  </a:cubicBezTo>
                  <a:cubicBezTo>
                    <a:pt x="22" y="141"/>
                    <a:pt x="22" y="142"/>
                    <a:pt x="22" y="142"/>
                  </a:cubicBezTo>
                  <a:cubicBezTo>
                    <a:pt x="23" y="143"/>
                    <a:pt x="25" y="143"/>
                    <a:pt x="26" y="144"/>
                  </a:cubicBezTo>
                  <a:cubicBezTo>
                    <a:pt x="34" y="149"/>
                    <a:pt x="63" y="165"/>
                    <a:pt x="83" y="177"/>
                  </a:cubicBezTo>
                  <a:cubicBezTo>
                    <a:pt x="96" y="185"/>
                    <a:pt x="106" y="191"/>
                    <a:pt x="107" y="191"/>
                  </a:cubicBezTo>
                  <a:cubicBezTo>
                    <a:pt x="107" y="191"/>
                    <a:pt x="107" y="191"/>
                    <a:pt x="107" y="191"/>
                  </a:cubicBezTo>
                  <a:cubicBezTo>
                    <a:pt x="106" y="190"/>
                    <a:pt x="104" y="189"/>
                    <a:pt x="103" y="188"/>
                  </a:cubicBezTo>
                  <a:cubicBezTo>
                    <a:pt x="99" y="185"/>
                    <a:pt x="95" y="182"/>
                    <a:pt x="92" y="177"/>
                  </a:cubicBezTo>
                  <a:cubicBezTo>
                    <a:pt x="88" y="171"/>
                    <a:pt x="85" y="163"/>
                    <a:pt x="83" y="154"/>
                  </a:cubicBezTo>
                  <a:cubicBezTo>
                    <a:pt x="82" y="147"/>
                    <a:pt x="81" y="140"/>
                    <a:pt x="81" y="132"/>
                  </a:cubicBezTo>
                  <a:cubicBezTo>
                    <a:pt x="81" y="106"/>
                    <a:pt x="88" y="79"/>
                    <a:pt x="102" y="52"/>
                  </a:cubicBezTo>
                  <a:cubicBezTo>
                    <a:pt x="103" y="51"/>
                    <a:pt x="104" y="49"/>
                    <a:pt x="105" y="47"/>
                  </a:cubicBezTo>
                  <a:cubicBezTo>
                    <a:pt x="105" y="47"/>
                    <a:pt x="105" y="47"/>
                    <a:pt x="105" y="47"/>
                  </a:cubicBezTo>
                  <a:cubicBezTo>
                    <a:pt x="24" y="0"/>
                    <a:pt x="24" y="0"/>
                    <a:pt x="24" y="0"/>
                  </a:cubicBezTo>
                  <a:cubicBezTo>
                    <a:pt x="24" y="0"/>
                    <a:pt x="24" y="0"/>
                    <a:pt x="24" y="0"/>
                  </a:cubicBezTo>
                </a:path>
              </a:pathLst>
            </a:custGeom>
            <a:solidFill>
              <a:srgbClr val="FB5252"/>
            </a:solidFill>
            <a:ln>
              <a:noFill/>
            </a:ln>
          </p:spPr>
          <p:txBody>
            <a:bodyPr anchor="t" anchorCtr="0" bIns="45720" compatLnSpc="1" lIns="91440" numCol="1" rIns="91440" tIns="45720" vert="horz" wrap="square">
              <a:prstTxWarp prst="textNoShape"/>
            </a:bodyPr>
            <a:p>
              <a:endParaRPr lang="en-US"/>
            </a:p>
          </p:txBody>
        </p:sp>
        <p:sp>
          <p:nvSpPr>
            <p:cNvPr id="1048706" name="Freeform 118"/>
            <p:cNvSpPr/>
            <p:nvPr/>
          </p:nvSpPr>
          <p:spPr bwMode="auto">
            <a:xfrm>
              <a:off x="3409" y="1420"/>
              <a:ext cx="746" cy="794"/>
            </a:xfrm>
            <a:custGeom>
              <a:avLst/>
              <a:gdLst>
                <a:gd name="T0" fmla="*/ 285 w 418"/>
                <a:gd name="T1" fmla="*/ 79 h 445"/>
                <a:gd name="T2" fmla="*/ 386 w 418"/>
                <a:gd name="T3" fmla="*/ 50 h 445"/>
                <a:gd name="T4" fmla="*/ 418 w 418"/>
                <a:gd name="T5" fmla="*/ 61 h 445"/>
                <a:gd name="T6" fmla="*/ 417 w 418"/>
                <a:gd name="T7" fmla="*/ 60 h 445"/>
                <a:gd name="T8" fmla="*/ 337 w 418"/>
                <a:gd name="T9" fmla="*/ 14 h 445"/>
                <a:gd name="T10" fmla="*/ 305 w 418"/>
                <a:gd name="T11" fmla="*/ 3 h 445"/>
                <a:gd name="T12" fmla="*/ 204 w 418"/>
                <a:gd name="T13" fmla="*/ 32 h 445"/>
                <a:gd name="T14" fmla="*/ 56 w 418"/>
                <a:gd name="T15" fmla="*/ 188 h 445"/>
                <a:gd name="T16" fmla="*/ 0 w 418"/>
                <a:gd name="T17" fmla="*/ 398 h 445"/>
                <a:gd name="T18" fmla="*/ 82 w 418"/>
                <a:gd name="T19" fmla="*/ 445 h 445"/>
                <a:gd name="T20" fmla="*/ 137 w 418"/>
                <a:gd name="T21" fmla="*/ 235 h 445"/>
                <a:gd name="T22" fmla="*/ 285 w 418"/>
                <a:gd name="T23" fmla="*/ 79 h 4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8" h="445">
                  <a:moveTo>
                    <a:pt x="285" y="79"/>
                  </a:moveTo>
                  <a:cubicBezTo>
                    <a:pt x="325" y="56"/>
                    <a:pt x="358" y="47"/>
                    <a:pt x="386" y="50"/>
                  </a:cubicBezTo>
                  <a:cubicBezTo>
                    <a:pt x="398" y="52"/>
                    <a:pt x="408" y="55"/>
                    <a:pt x="418" y="61"/>
                  </a:cubicBezTo>
                  <a:cubicBezTo>
                    <a:pt x="417" y="60"/>
                    <a:pt x="417" y="60"/>
                    <a:pt x="417" y="60"/>
                  </a:cubicBezTo>
                  <a:cubicBezTo>
                    <a:pt x="408" y="55"/>
                    <a:pt x="351" y="22"/>
                    <a:pt x="337" y="14"/>
                  </a:cubicBezTo>
                  <a:cubicBezTo>
                    <a:pt x="328" y="8"/>
                    <a:pt x="317" y="5"/>
                    <a:pt x="305" y="3"/>
                  </a:cubicBezTo>
                  <a:cubicBezTo>
                    <a:pt x="277" y="0"/>
                    <a:pt x="244" y="10"/>
                    <a:pt x="204" y="32"/>
                  </a:cubicBezTo>
                  <a:cubicBezTo>
                    <a:pt x="143" y="68"/>
                    <a:pt x="93" y="120"/>
                    <a:pt x="56" y="188"/>
                  </a:cubicBezTo>
                  <a:cubicBezTo>
                    <a:pt x="18" y="257"/>
                    <a:pt x="0" y="327"/>
                    <a:pt x="0" y="398"/>
                  </a:cubicBezTo>
                  <a:cubicBezTo>
                    <a:pt x="82" y="445"/>
                    <a:pt x="82" y="445"/>
                    <a:pt x="82" y="445"/>
                  </a:cubicBezTo>
                  <a:cubicBezTo>
                    <a:pt x="81" y="374"/>
                    <a:pt x="100" y="304"/>
                    <a:pt x="137" y="235"/>
                  </a:cubicBezTo>
                  <a:cubicBezTo>
                    <a:pt x="175" y="167"/>
                    <a:pt x="224" y="115"/>
                    <a:pt x="285" y="79"/>
                  </a:cubicBezTo>
                </a:path>
              </a:pathLst>
            </a:custGeom>
            <a:solidFill>
              <a:srgbClr val="27DEBF"/>
            </a:solidFill>
            <a:ln>
              <a:noFill/>
            </a:ln>
          </p:spPr>
          <p:txBody>
            <a:bodyPr anchor="t" anchorCtr="0" bIns="45720" compatLnSpc="1" lIns="91440" numCol="1" rIns="91440" tIns="45720" vert="horz" wrap="square">
              <a:prstTxWarp prst="textNoShape"/>
            </a:bodyPr>
            <a:p>
              <a:endParaRPr lang="en-US"/>
            </a:p>
          </p:txBody>
        </p:sp>
        <p:sp>
          <p:nvSpPr>
            <p:cNvPr id="1048707" name="Freeform 119"/>
            <p:cNvSpPr>
              <a:spLocks noEditPoints="1"/>
            </p:cNvSpPr>
            <p:nvPr/>
          </p:nvSpPr>
          <p:spPr bwMode="auto">
            <a:xfrm>
              <a:off x="3507" y="1441"/>
              <a:ext cx="642" cy="414"/>
            </a:xfrm>
            <a:custGeom>
              <a:avLst/>
              <a:gdLst>
                <a:gd name="T0" fmla="*/ 80 w 360"/>
                <a:gd name="T1" fmla="*/ 227 h 232"/>
                <a:gd name="T2" fmla="*/ 78 w 360"/>
                <a:gd name="T3" fmla="*/ 232 h 232"/>
                <a:gd name="T4" fmla="*/ 78 w 360"/>
                <a:gd name="T5" fmla="*/ 232 h 232"/>
                <a:gd name="T6" fmla="*/ 78 w 360"/>
                <a:gd name="T7" fmla="*/ 232 h 232"/>
                <a:gd name="T8" fmla="*/ 80 w 360"/>
                <a:gd name="T9" fmla="*/ 227 h 232"/>
                <a:gd name="T10" fmla="*/ 0 w 360"/>
                <a:gd name="T11" fmla="*/ 177 h 232"/>
                <a:gd name="T12" fmla="*/ 0 w 360"/>
                <a:gd name="T13" fmla="*/ 178 h 232"/>
                <a:gd name="T14" fmla="*/ 0 w 360"/>
                <a:gd name="T15" fmla="*/ 177 h 232"/>
                <a:gd name="T16" fmla="*/ 255 w 360"/>
                <a:gd name="T17" fmla="*/ 54 h 232"/>
                <a:gd name="T18" fmla="*/ 230 w 360"/>
                <a:gd name="T19" fmla="*/ 67 h 232"/>
                <a:gd name="T20" fmla="*/ 89 w 360"/>
                <a:gd name="T21" fmla="*/ 210 h 232"/>
                <a:gd name="T22" fmla="*/ 230 w 360"/>
                <a:gd name="T23" fmla="*/ 67 h 232"/>
                <a:gd name="T24" fmla="*/ 255 w 360"/>
                <a:gd name="T25" fmla="*/ 54 h 232"/>
                <a:gd name="T26" fmla="*/ 336 w 360"/>
                <a:gd name="T27" fmla="*/ 39 h 232"/>
                <a:gd name="T28" fmla="*/ 360 w 360"/>
                <a:gd name="T29" fmla="*/ 47 h 232"/>
                <a:gd name="T30" fmla="*/ 336 w 360"/>
                <a:gd name="T31" fmla="*/ 39 h 232"/>
                <a:gd name="T32" fmla="*/ 191 w 360"/>
                <a:gd name="T33" fmla="*/ 0 h 232"/>
                <a:gd name="T34" fmla="*/ 149 w 360"/>
                <a:gd name="T35" fmla="*/ 20 h 232"/>
                <a:gd name="T36" fmla="*/ 3 w 360"/>
                <a:gd name="T37" fmla="*/ 172 h 232"/>
                <a:gd name="T38" fmla="*/ 149 w 360"/>
                <a:gd name="T39" fmla="*/ 20 h 232"/>
                <a:gd name="T40" fmla="*/ 191 w 360"/>
                <a:gd name="T41" fmla="*/ 0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60" h="232">
                  <a:moveTo>
                    <a:pt x="80" y="227"/>
                  </a:moveTo>
                  <a:cubicBezTo>
                    <a:pt x="79" y="229"/>
                    <a:pt x="78" y="230"/>
                    <a:pt x="78" y="232"/>
                  </a:cubicBezTo>
                  <a:cubicBezTo>
                    <a:pt x="78" y="232"/>
                    <a:pt x="78" y="232"/>
                    <a:pt x="78" y="232"/>
                  </a:cubicBezTo>
                  <a:cubicBezTo>
                    <a:pt x="78" y="232"/>
                    <a:pt x="78" y="232"/>
                    <a:pt x="78" y="232"/>
                  </a:cubicBezTo>
                  <a:cubicBezTo>
                    <a:pt x="78" y="230"/>
                    <a:pt x="79" y="229"/>
                    <a:pt x="80" y="227"/>
                  </a:cubicBezTo>
                  <a:moveTo>
                    <a:pt x="0" y="177"/>
                  </a:moveTo>
                  <a:cubicBezTo>
                    <a:pt x="0" y="177"/>
                    <a:pt x="0" y="177"/>
                    <a:pt x="0" y="178"/>
                  </a:cubicBezTo>
                  <a:cubicBezTo>
                    <a:pt x="0" y="177"/>
                    <a:pt x="0" y="177"/>
                    <a:pt x="0" y="177"/>
                  </a:cubicBezTo>
                  <a:moveTo>
                    <a:pt x="255" y="54"/>
                  </a:moveTo>
                  <a:cubicBezTo>
                    <a:pt x="247" y="58"/>
                    <a:pt x="239" y="62"/>
                    <a:pt x="230" y="67"/>
                  </a:cubicBezTo>
                  <a:cubicBezTo>
                    <a:pt x="173" y="100"/>
                    <a:pt x="126" y="148"/>
                    <a:pt x="89" y="210"/>
                  </a:cubicBezTo>
                  <a:cubicBezTo>
                    <a:pt x="126" y="148"/>
                    <a:pt x="173" y="100"/>
                    <a:pt x="230" y="67"/>
                  </a:cubicBezTo>
                  <a:cubicBezTo>
                    <a:pt x="239" y="62"/>
                    <a:pt x="247" y="58"/>
                    <a:pt x="255" y="54"/>
                  </a:cubicBezTo>
                  <a:moveTo>
                    <a:pt x="336" y="39"/>
                  </a:moveTo>
                  <a:cubicBezTo>
                    <a:pt x="344" y="40"/>
                    <a:pt x="352" y="43"/>
                    <a:pt x="360" y="47"/>
                  </a:cubicBezTo>
                  <a:cubicBezTo>
                    <a:pt x="352" y="43"/>
                    <a:pt x="344" y="40"/>
                    <a:pt x="336" y="39"/>
                  </a:cubicBezTo>
                  <a:moveTo>
                    <a:pt x="191" y="0"/>
                  </a:moveTo>
                  <a:cubicBezTo>
                    <a:pt x="178" y="5"/>
                    <a:pt x="164" y="12"/>
                    <a:pt x="149" y="20"/>
                  </a:cubicBezTo>
                  <a:cubicBezTo>
                    <a:pt x="89" y="55"/>
                    <a:pt x="40" y="105"/>
                    <a:pt x="3" y="172"/>
                  </a:cubicBezTo>
                  <a:cubicBezTo>
                    <a:pt x="40" y="105"/>
                    <a:pt x="89" y="55"/>
                    <a:pt x="149" y="20"/>
                  </a:cubicBezTo>
                  <a:cubicBezTo>
                    <a:pt x="164" y="12"/>
                    <a:pt x="178" y="5"/>
                    <a:pt x="191" y="0"/>
                  </a:cubicBezTo>
                </a:path>
              </a:pathLst>
            </a:custGeom>
            <a:solidFill>
              <a:srgbClr val="CCCCCC"/>
            </a:solidFill>
            <a:ln>
              <a:noFill/>
            </a:ln>
          </p:spPr>
          <p:txBody>
            <a:bodyPr anchor="t" anchorCtr="0" bIns="45720" compatLnSpc="1" lIns="91440" numCol="1" rIns="91440" tIns="45720" vert="horz" wrap="square">
              <a:prstTxWarp prst="textNoShape"/>
            </a:bodyPr>
            <a:p>
              <a:endParaRPr lang="en-US"/>
            </a:p>
          </p:txBody>
        </p:sp>
        <p:sp>
          <p:nvSpPr>
            <p:cNvPr id="1048708" name="Freeform 120"/>
            <p:cNvSpPr/>
            <p:nvPr/>
          </p:nvSpPr>
          <p:spPr bwMode="auto">
            <a:xfrm>
              <a:off x="3500" y="1425"/>
              <a:ext cx="653" cy="430"/>
            </a:xfrm>
            <a:custGeom>
              <a:avLst/>
              <a:gdLst>
                <a:gd name="T0" fmla="*/ 243 w 366"/>
                <a:gd name="T1" fmla="*/ 0 h 241"/>
                <a:gd name="T2" fmla="*/ 195 w 366"/>
                <a:gd name="T3" fmla="*/ 9 h 241"/>
                <a:gd name="T4" fmla="*/ 153 w 366"/>
                <a:gd name="T5" fmla="*/ 29 h 241"/>
                <a:gd name="T6" fmla="*/ 7 w 366"/>
                <a:gd name="T7" fmla="*/ 181 h 241"/>
                <a:gd name="T8" fmla="*/ 5 w 366"/>
                <a:gd name="T9" fmla="*/ 185 h 241"/>
                <a:gd name="T10" fmla="*/ 4 w 366"/>
                <a:gd name="T11" fmla="*/ 186 h 241"/>
                <a:gd name="T12" fmla="*/ 4 w 366"/>
                <a:gd name="T13" fmla="*/ 187 h 241"/>
                <a:gd name="T14" fmla="*/ 0 w 366"/>
                <a:gd name="T15" fmla="*/ 194 h 241"/>
                <a:gd name="T16" fmla="*/ 82 w 366"/>
                <a:gd name="T17" fmla="*/ 241 h 241"/>
                <a:gd name="T18" fmla="*/ 84 w 366"/>
                <a:gd name="T19" fmla="*/ 236 h 241"/>
                <a:gd name="T20" fmla="*/ 86 w 366"/>
                <a:gd name="T21" fmla="*/ 232 h 241"/>
                <a:gd name="T22" fmla="*/ 93 w 366"/>
                <a:gd name="T23" fmla="*/ 219 h 241"/>
                <a:gd name="T24" fmla="*/ 234 w 366"/>
                <a:gd name="T25" fmla="*/ 76 h 241"/>
                <a:gd name="T26" fmla="*/ 259 w 366"/>
                <a:gd name="T27" fmla="*/ 63 h 241"/>
                <a:gd name="T28" fmla="*/ 324 w 366"/>
                <a:gd name="T29" fmla="*/ 46 h 241"/>
                <a:gd name="T30" fmla="*/ 335 w 366"/>
                <a:gd name="T31" fmla="*/ 47 h 241"/>
                <a:gd name="T32" fmla="*/ 340 w 366"/>
                <a:gd name="T33" fmla="*/ 48 h 241"/>
                <a:gd name="T34" fmla="*/ 364 w 366"/>
                <a:gd name="T35" fmla="*/ 56 h 241"/>
                <a:gd name="T36" fmla="*/ 366 w 366"/>
                <a:gd name="T37" fmla="*/ 57 h 241"/>
                <a:gd name="T38" fmla="*/ 286 w 366"/>
                <a:gd name="T39" fmla="*/ 11 h 241"/>
                <a:gd name="T40" fmla="*/ 254 w 366"/>
                <a:gd name="T41" fmla="*/ 0 h 241"/>
                <a:gd name="T42" fmla="*/ 243 w 366"/>
                <a:gd name="T43" fmla="*/ 0 h 2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66" h="241">
                  <a:moveTo>
                    <a:pt x="243" y="0"/>
                  </a:moveTo>
                  <a:cubicBezTo>
                    <a:pt x="228" y="0"/>
                    <a:pt x="212" y="3"/>
                    <a:pt x="195" y="9"/>
                  </a:cubicBezTo>
                  <a:cubicBezTo>
                    <a:pt x="182" y="14"/>
                    <a:pt x="168" y="21"/>
                    <a:pt x="153" y="29"/>
                  </a:cubicBezTo>
                  <a:cubicBezTo>
                    <a:pt x="93" y="64"/>
                    <a:pt x="44" y="114"/>
                    <a:pt x="7" y="181"/>
                  </a:cubicBezTo>
                  <a:cubicBezTo>
                    <a:pt x="6" y="182"/>
                    <a:pt x="6" y="184"/>
                    <a:pt x="5" y="185"/>
                  </a:cubicBezTo>
                  <a:cubicBezTo>
                    <a:pt x="5" y="186"/>
                    <a:pt x="5" y="186"/>
                    <a:pt x="4" y="186"/>
                  </a:cubicBezTo>
                  <a:cubicBezTo>
                    <a:pt x="4" y="186"/>
                    <a:pt x="4" y="186"/>
                    <a:pt x="4" y="187"/>
                  </a:cubicBezTo>
                  <a:cubicBezTo>
                    <a:pt x="3" y="189"/>
                    <a:pt x="2" y="191"/>
                    <a:pt x="0" y="194"/>
                  </a:cubicBezTo>
                  <a:cubicBezTo>
                    <a:pt x="82" y="241"/>
                    <a:pt x="82" y="241"/>
                    <a:pt x="82" y="241"/>
                  </a:cubicBezTo>
                  <a:cubicBezTo>
                    <a:pt x="82" y="239"/>
                    <a:pt x="83" y="238"/>
                    <a:pt x="84" y="236"/>
                  </a:cubicBezTo>
                  <a:cubicBezTo>
                    <a:pt x="85" y="235"/>
                    <a:pt x="85" y="233"/>
                    <a:pt x="86" y="232"/>
                  </a:cubicBezTo>
                  <a:cubicBezTo>
                    <a:pt x="88" y="228"/>
                    <a:pt x="91" y="224"/>
                    <a:pt x="93" y="219"/>
                  </a:cubicBezTo>
                  <a:cubicBezTo>
                    <a:pt x="130" y="157"/>
                    <a:pt x="177" y="109"/>
                    <a:pt x="234" y="76"/>
                  </a:cubicBezTo>
                  <a:cubicBezTo>
                    <a:pt x="243" y="71"/>
                    <a:pt x="251" y="67"/>
                    <a:pt x="259" y="63"/>
                  </a:cubicBezTo>
                  <a:cubicBezTo>
                    <a:pt x="283" y="52"/>
                    <a:pt x="305" y="46"/>
                    <a:pt x="324" y="46"/>
                  </a:cubicBezTo>
                  <a:cubicBezTo>
                    <a:pt x="328" y="46"/>
                    <a:pt x="331" y="47"/>
                    <a:pt x="335" y="47"/>
                  </a:cubicBezTo>
                  <a:cubicBezTo>
                    <a:pt x="337" y="47"/>
                    <a:pt x="338" y="48"/>
                    <a:pt x="340" y="48"/>
                  </a:cubicBezTo>
                  <a:cubicBezTo>
                    <a:pt x="348" y="49"/>
                    <a:pt x="356" y="52"/>
                    <a:pt x="364" y="56"/>
                  </a:cubicBezTo>
                  <a:cubicBezTo>
                    <a:pt x="365" y="56"/>
                    <a:pt x="366" y="57"/>
                    <a:pt x="366" y="57"/>
                  </a:cubicBezTo>
                  <a:cubicBezTo>
                    <a:pt x="357" y="52"/>
                    <a:pt x="300" y="19"/>
                    <a:pt x="286" y="11"/>
                  </a:cubicBezTo>
                  <a:cubicBezTo>
                    <a:pt x="277" y="5"/>
                    <a:pt x="266" y="2"/>
                    <a:pt x="254" y="0"/>
                  </a:cubicBezTo>
                  <a:cubicBezTo>
                    <a:pt x="250" y="0"/>
                    <a:pt x="246" y="0"/>
                    <a:pt x="243" y="0"/>
                  </a:cubicBezTo>
                </a:path>
              </a:pathLst>
            </a:custGeom>
            <a:solidFill>
              <a:srgbClr val="FB5252"/>
            </a:solidFill>
            <a:ln>
              <a:noFill/>
            </a:ln>
          </p:spPr>
          <p:txBody>
            <a:bodyPr anchor="t" anchorCtr="0" bIns="45720" compatLnSpc="1" lIns="91440" numCol="1" rIns="91440" tIns="45720" vert="horz" wrap="square">
              <a:prstTxWarp prst="textNoShape"/>
            </a:bodyPr>
            <a:p>
              <a:endParaRPr lang="en-US"/>
            </a:p>
          </p:txBody>
        </p:sp>
        <p:sp>
          <p:nvSpPr>
            <p:cNvPr id="1048709" name="Freeform 121"/>
            <p:cNvSpPr>
              <a:spLocks noEditPoints="1"/>
            </p:cNvSpPr>
            <p:nvPr/>
          </p:nvSpPr>
          <p:spPr bwMode="auto">
            <a:xfrm>
              <a:off x="3518" y="1855"/>
              <a:ext cx="128" cy="359"/>
            </a:xfrm>
            <a:custGeom>
              <a:avLst/>
              <a:gdLst>
                <a:gd name="T0" fmla="*/ 0 w 72"/>
                <a:gd name="T1" fmla="*/ 189 h 201"/>
                <a:gd name="T2" fmla="*/ 21 w 72"/>
                <a:gd name="T3" fmla="*/ 201 h 201"/>
                <a:gd name="T4" fmla="*/ 21 w 72"/>
                <a:gd name="T5" fmla="*/ 201 h 201"/>
                <a:gd name="T6" fmla="*/ 0 w 72"/>
                <a:gd name="T7" fmla="*/ 189 h 201"/>
                <a:gd name="T8" fmla="*/ 72 w 72"/>
                <a:gd name="T9" fmla="*/ 0 h 201"/>
                <a:gd name="T10" fmla="*/ 21 w 72"/>
                <a:gd name="T11" fmla="*/ 201 h 201"/>
                <a:gd name="T12" fmla="*/ 72 w 72"/>
                <a:gd name="T13" fmla="*/ 0 h 201"/>
                <a:gd name="T14" fmla="*/ 72 w 72"/>
                <a:gd name="T15" fmla="*/ 0 h 20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2" h="201">
                  <a:moveTo>
                    <a:pt x="0" y="189"/>
                  </a:moveTo>
                  <a:cubicBezTo>
                    <a:pt x="21" y="201"/>
                    <a:pt x="21" y="201"/>
                    <a:pt x="21" y="201"/>
                  </a:cubicBezTo>
                  <a:cubicBezTo>
                    <a:pt x="21" y="201"/>
                    <a:pt x="21" y="201"/>
                    <a:pt x="21" y="201"/>
                  </a:cubicBezTo>
                  <a:cubicBezTo>
                    <a:pt x="0" y="189"/>
                    <a:pt x="0" y="189"/>
                    <a:pt x="0" y="189"/>
                  </a:cubicBezTo>
                  <a:moveTo>
                    <a:pt x="72" y="0"/>
                  </a:moveTo>
                  <a:cubicBezTo>
                    <a:pt x="37" y="65"/>
                    <a:pt x="20" y="133"/>
                    <a:pt x="21" y="201"/>
                  </a:cubicBezTo>
                  <a:cubicBezTo>
                    <a:pt x="20" y="133"/>
                    <a:pt x="37" y="65"/>
                    <a:pt x="72" y="0"/>
                  </a:cubicBezTo>
                  <a:cubicBezTo>
                    <a:pt x="72" y="0"/>
                    <a:pt x="72" y="0"/>
                    <a:pt x="72" y="0"/>
                  </a:cubicBezTo>
                </a:path>
              </a:pathLst>
            </a:custGeom>
            <a:solidFill>
              <a:srgbClr val="B2B2B2"/>
            </a:solidFill>
            <a:ln>
              <a:noFill/>
            </a:ln>
          </p:spPr>
          <p:txBody>
            <a:bodyPr anchor="t" anchorCtr="0" bIns="45720" compatLnSpc="1" lIns="91440" numCol="1" rIns="91440" tIns="45720" vert="horz" wrap="square">
              <a:prstTxWarp prst="textNoShape"/>
            </a:bodyPr>
            <a:p>
              <a:endParaRPr lang="en-US"/>
            </a:p>
          </p:txBody>
        </p:sp>
        <p:sp>
          <p:nvSpPr>
            <p:cNvPr id="1048710" name="Freeform 122"/>
            <p:cNvSpPr/>
            <p:nvPr/>
          </p:nvSpPr>
          <p:spPr bwMode="auto">
            <a:xfrm>
              <a:off x="3409" y="1771"/>
              <a:ext cx="237" cy="443"/>
            </a:xfrm>
            <a:custGeom>
              <a:avLst/>
              <a:gdLst>
                <a:gd name="T0" fmla="*/ 51 w 133"/>
                <a:gd name="T1" fmla="*/ 0 h 248"/>
                <a:gd name="T2" fmla="*/ 0 w 133"/>
                <a:gd name="T3" fmla="*/ 201 h 248"/>
                <a:gd name="T4" fmla="*/ 61 w 133"/>
                <a:gd name="T5" fmla="*/ 236 h 248"/>
                <a:gd name="T6" fmla="*/ 82 w 133"/>
                <a:gd name="T7" fmla="*/ 248 h 248"/>
                <a:gd name="T8" fmla="*/ 82 w 133"/>
                <a:gd name="T9" fmla="*/ 248 h 248"/>
                <a:gd name="T10" fmla="*/ 133 w 133"/>
                <a:gd name="T11" fmla="*/ 47 h 248"/>
                <a:gd name="T12" fmla="*/ 51 w 133"/>
                <a:gd name="T13" fmla="*/ 0 h 248"/>
                <a:gd name="T14" fmla="*/ 51 w 133"/>
                <a:gd name="T15" fmla="*/ 0 h 24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3" h="248">
                  <a:moveTo>
                    <a:pt x="51" y="0"/>
                  </a:moveTo>
                  <a:cubicBezTo>
                    <a:pt x="17" y="66"/>
                    <a:pt x="0" y="133"/>
                    <a:pt x="0" y="201"/>
                  </a:cubicBezTo>
                  <a:cubicBezTo>
                    <a:pt x="61" y="236"/>
                    <a:pt x="61" y="236"/>
                    <a:pt x="61" y="236"/>
                  </a:cubicBezTo>
                  <a:cubicBezTo>
                    <a:pt x="82" y="248"/>
                    <a:pt x="82" y="248"/>
                    <a:pt x="82" y="248"/>
                  </a:cubicBezTo>
                  <a:cubicBezTo>
                    <a:pt x="82" y="248"/>
                    <a:pt x="82" y="248"/>
                    <a:pt x="82" y="248"/>
                  </a:cubicBezTo>
                  <a:cubicBezTo>
                    <a:pt x="81" y="180"/>
                    <a:pt x="98" y="112"/>
                    <a:pt x="133" y="47"/>
                  </a:cubicBezTo>
                  <a:cubicBezTo>
                    <a:pt x="51" y="0"/>
                    <a:pt x="51" y="0"/>
                    <a:pt x="51" y="0"/>
                  </a:cubicBezTo>
                  <a:cubicBezTo>
                    <a:pt x="51" y="0"/>
                    <a:pt x="51" y="0"/>
                    <a:pt x="51" y="0"/>
                  </a:cubicBezTo>
                </a:path>
              </a:pathLst>
            </a:custGeom>
            <a:solidFill>
              <a:srgbClr val="FA1E1E"/>
            </a:solidFill>
            <a:ln>
              <a:noFill/>
            </a:ln>
          </p:spPr>
          <p:txBody>
            <a:bodyPr anchor="t" anchorCtr="0" bIns="45720" compatLnSpc="1" lIns="91440" numCol="1" rIns="91440" tIns="45720" vert="horz" wrap="square">
              <a:prstTxWarp prst="textNoShape"/>
            </a:bodyPr>
            <a:p>
              <a:endParaRPr lang="en-US"/>
            </a:p>
          </p:txBody>
        </p:sp>
        <p:sp>
          <p:nvSpPr>
            <p:cNvPr id="1048711" name="Freeform 123"/>
            <p:cNvSpPr/>
            <p:nvPr/>
          </p:nvSpPr>
          <p:spPr bwMode="auto">
            <a:xfrm>
              <a:off x="3643" y="1784"/>
              <a:ext cx="414" cy="956"/>
            </a:xfrm>
            <a:custGeom>
              <a:avLst/>
              <a:gdLst>
                <a:gd name="T0" fmla="*/ 210 w 232"/>
                <a:gd name="T1" fmla="*/ 8 h 536"/>
                <a:gd name="T2" fmla="*/ 150 w 232"/>
                <a:gd name="T3" fmla="*/ 17 h 536"/>
                <a:gd name="T4" fmla="*/ 141 w 232"/>
                <a:gd name="T5" fmla="*/ 60 h 536"/>
                <a:gd name="T6" fmla="*/ 88 w 232"/>
                <a:gd name="T7" fmla="*/ 163 h 536"/>
                <a:gd name="T8" fmla="*/ 21 w 232"/>
                <a:gd name="T9" fmla="*/ 316 h 536"/>
                <a:gd name="T10" fmla="*/ 0 w 232"/>
                <a:gd name="T11" fmla="*/ 465 h 536"/>
                <a:gd name="T12" fmla="*/ 1 w 232"/>
                <a:gd name="T13" fmla="*/ 490 h 536"/>
                <a:gd name="T14" fmla="*/ 56 w 232"/>
                <a:gd name="T15" fmla="*/ 522 h 536"/>
                <a:gd name="T16" fmla="*/ 82 w 232"/>
                <a:gd name="T17" fmla="*/ 536 h 536"/>
                <a:gd name="T18" fmla="*/ 82 w 232"/>
                <a:gd name="T19" fmla="*/ 511 h 536"/>
                <a:gd name="T20" fmla="*/ 82 w 232"/>
                <a:gd name="T21" fmla="*/ 511 h 536"/>
                <a:gd name="T22" fmla="*/ 102 w 232"/>
                <a:gd name="T23" fmla="*/ 363 h 536"/>
                <a:gd name="T24" fmla="*/ 169 w 232"/>
                <a:gd name="T25" fmla="*/ 210 h 536"/>
                <a:gd name="T26" fmla="*/ 223 w 232"/>
                <a:gd name="T27" fmla="*/ 107 h 536"/>
                <a:gd name="T28" fmla="*/ 232 w 232"/>
                <a:gd name="T29" fmla="*/ 56 h 536"/>
                <a:gd name="T30" fmla="*/ 210 w 232"/>
                <a:gd name="T31" fmla="*/ 8 h 5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32" h="536">
                  <a:moveTo>
                    <a:pt x="210" y="8"/>
                  </a:moveTo>
                  <a:cubicBezTo>
                    <a:pt x="195" y="0"/>
                    <a:pt x="175" y="3"/>
                    <a:pt x="150" y="17"/>
                  </a:cubicBezTo>
                  <a:cubicBezTo>
                    <a:pt x="150" y="32"/>
                    <a:pt x="147" y="46"/>
                    <a:pt x="141" y="60"/>
                  </a:cubicBezTo>
                  <a:cubicBezTo>
                    <a:pt x="135" y="77"/>
                    <a:pt x="117" y="111"/>
                    <a:pt x="88" y="163"/>
                  </a:cubicBezTo>
                  <a:cubicBezTo>
                    <a:pt x="57" y="216"/>
                    <a:pt x="35" y="268"/>
                    <a:pt x="21" y="316"/>
                  </a:cubicBezTo>
                  <a:cubicBezTo>
                    <a:pt x="7" y="365"/>
                    <a:pt x="0" y="415"/>
                    <a:pt x="0" y="465"/>
                  </a:cubicBezTo>
                  <a:cubicBezTo>
                    <a:pt x="1" y="490"/>
                    <a:pt x="1" y="490"/>
                    <a:pt x="1" y="490"/>
                  </a:cubicBezTo>
                  <a:cubicBezTo>
                    <a:pt x="56" y="522"/>
                    <a:pt x="56" y="522"/>
                    <a:pt x="56" y="522"/>
                  </a:cubicBezTo>
                  <a:cubicBezTo>
                    <a:pt x="82" y="536"/>
                    <a:pt x="82" y="536"/>
                    <a:pt x="82" y="536"/>
                  </a:cubicBezTo>
                  <a:cubicBezTo>
                    <a:pt x="82" y="511"/>
                    <a:pt x="82" y="511"/>
                    <a:pt x="82" y="511"/>
                  </a:cubicBezTo>
                  <a:cubicBezTo>
                    <a:pt x="82" y="511"/>
                    <a:pt x="82" y="511"/>
                    <a:pt x="82" y="511"/>
                  </a:cubicBezTo>
                  <a:cubicBezTo>
                    <a:pt x="82" y="461"/>
                    <a:pt x="89" y="412"/>
                    <a:pt x="102" y="363"/>
                  </a:cubicBezTo>
                  <a:cubicBezTo>
                    <a:pt x="116" y="315"/>
                    <a:pt x="138" y="263"/>
                    <a:pt x="169" y="210"/>
                  </a:cubicBezTo>
                  <a:cubicBezTo>
                    <a:pt x="199" y="158"/>
                    <a:pt x="217" y="124"/>
                    <a:pt x="223" y="107"/>
                  </a:cubicBezTo>
                  <a:cubicBezTo>
                    <a:pt x="229" y="91"/>
                    <a:pt x="232" y="73"/>
                    <a:pt x="232" y="56"/>
                  </a:cubicBezTo>
                  <a:cubicBezTo>
                    <a:pt x="232" y="32"/>
                    <a:pt x="224" y="16"/>
                    <a:pt x="210" y="8"/>
                  </a:cubicBezTo>
                </a:path>
              </a:pathLst>
            </a:custGeom>
            <a:solidFill>
              <a:srgbClr val="27DEBF"/>
            </a:solidFill>
            <a:ln>
              <a:noFill/>
            </a:ln>
          </p:spPr>
          <p:txBody>
            <a:bodyPr anchor="t" anchorCtr="0" bIns="45720" compatLnSpc="1" lIns="91440" numCol="1" rIns="91440" tIns="45720" vert="horz" wrap="square">
              <a:prstTxWarp prst="textNoShape"/>
            </a:bodyPr>
            <a:p>
              <a:endParaRPr lang="en-US"/>
            </a:p>
          </p:txBody>
        </p:sp>
        <p:sp>
          <p:nvSpPr>
            <p:cNvPr id="1048712" name="Freeform 124"/>
            <p:cNvSpPr>
              <a:spLocks noEditPoints="1"/>
            </p:cNvSpPr>
            <p:nvPr/>
          </p:nvSpPr>
          <p:spPr bwMode="auto">
            <a:xfrm>
              <a:off x="3645" y="2005"/>
              <a:ext cx="308" cy="710"/>
            </a:xfrm>
            <a:custGeom>
              <a:avLst/>
              <a:gdLst>
                <a:gd name="T0" fmla="*/ 0 w 173"/>
                <a:gd name="T1" fmla="*/ 353 h 398"/>
                <a:gd name="T2" fmla="*/ 0 w 173"/>
                <a:gd name="T3" fmla="*/ 366 h 398"/>
                <a:gd name="T4" fmla="*/ 55 w 173"/>
                <a:gd name="T5" fmla="*/ 398 h 398"/>
                <a:gd name="T6" fmla="*/ 55 w 173"/>
                <a:gd name="T7" fmla="*/ 397 h 398"/>
                <a:gd name="T8" fmla="*/ 0 w 173"/>
                <a:gd name="T9" fmla="*/ 366 h 398"/>
                <a:gd name="T10" fmla="*/ 0 w 173"/>
                <a:gd name="T11" fmla="*/ 353 h 398"/>
                <a:gd name="T12" fmla="*/ 21 w 173"/>
                <a:gd name="T13" fmla="*/ 190 h 398"/>
                <a:gd name="T14" fmla="*/ 20 w 173"/>
                <a:gd name="T15" fmla="*/ 192 h 398"/>
                <a:gd name="T16" fmla="*/ 9 w 173"/>
                <a:gd name="T17" fmla="*/ 237 h 398"/>
                <a:gd name="T18" fmla="*/ 20 w 173"/>
                <a:gd name="T19" fmla="*/ 192 h 398"/>
                <a:gd name="T20" fmla="*/ 21 w 173"/>
                <a:gd name="T21" fmla="*/ 190 h 398"/>
                <a:gd name="T22" fmla="*/ 173 w 173"/>
                <a:gd name="T23" fmla="*/ 77 h 398"/>
                <a:gd name="T24" fmla="*/ 168 w 173"/>
                <a:gd name="T25" fmla="*/ 86 h 398"/>
                <a:gd name="T26" fmla="*/ 146 w 173"/>
                <a:gd name="T27" fmla="*/ 126 h 398"/>
                <a:gd name="T28" fmla="*/ 168 w 173"/>
                <a:gd name="T29" fmla="*/ 86 h 398"/>
                <a:gd name="T30" fmla="*/ 173 w 173"/>
                <a:gd name="T31" fmla="*/ 77 h 398"/>
                <a:gd name="T32" fmla="*/ 109 w 173"/>
                <a:gd name="T33" fmla="*/ 0 h 398"/>
                <a:gd name="T34" fmla="*/ 87 w 173"/>
                <a:gd name="T35" fmla="*/ 39 h 398"/>
                <a:gd name="T36" fmla="*/ 52 w 173"/>
                <a:gd name="T37" fmla="*/ 105 h 398"/>
                <a:gd name="T38" fmla="*/ 87 w 173"/>
                <a:gd name="T39" fmla="*/ 39 h 398"/>
                <a:gd name="T40" fmla="*/ 109 w 173"/>
                <a:gd name="T41" fmla="*/ 0 h 3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73" h="398">
                  <a:moveTo>
                    <a:pt x="0" y="353"/>
                  </a:moveTo>
                  <a:cubicBezTo>
                    <a:pt x="0" y="366"/>
                    <a:pt x="0" y="366"/>
                    <a:pt x="0" y="366"/>
                  </a:cubicBezTo>
                  <a:cubicBezTo>
                    <a:pt x="55" y="398"/>
                    <a:pt x="55" y="398"/>
                    <a:pt x="55" y="398"/>
                  </a:cubicBezTo>
                  <a:cubicBezTo>
                    <a:pt x="55" y="398"/>
                    <a:pt x="55" y="398"/>
                    <a:pt x="55" y="397"/>
                  </a:cubicBezTo>
                  <a:cubicBezTo>
                    <a:pt x="0" y="366"/>
                    <a:pt x="0" y="366"/>
                    <a:pt x="0" y="366"/>
                  </a:cubicBezTo>
                  <a:cubicBezTo>
                    <a:pt x="0" y="353"/>
                    <a:pt x="0" y="353"/>
                    <a:pt x="0" y="353"/>
                  </a:cubicBezTo>
                  <a:moveTo>
                    <a:pt x="21" y="190"/>
                  </a:moveTo>
                  <a:cubicBezTo>
                    <a:pt x="20" y="191"/>
                    <a:pt x="20" y="192"/>
                    <a:pt x="20" y="192"/>
                  </a:cubicBezTo>
                  <a:cubicBezTo>
                    <a:pt x="16" y="207"/>
                    <a:pt x="12" y="222"/>
                    <a:pt x="9" y="237"/>
                  </a:cubicBezTo>
                  <a:cubicBezTo>
                    <a:pt x="12" y="222"/>
                    <a:pt x="16" y="207"/>
                    <a:pt x="20" y="192"/>
                  </a:cubicBezTo>
                  <a:cubicBezTo>
                    <a:pt x="20" y="192"/>
                    <a:pt x="20" y="191"/>
                    <a:pt x="21" y="190"/>
                  </a:cubicBezTo>
                  <a:moveTo>
                    <a:pt x="173" y="77"/>
                  </a:moveTo>
                  <a:cubicBezTo>
                    <a:pt x="171" y="80"/>
                    <a:pt x="170" y="83"/>
                    <a:pt x="168" y="86"/>
                  </a:cubicBezTo>
                  <a:cubicBezTo>
                    <a:pt x="160" y="99"/>
                    <a:pt x="153" y="113"/>
                    <a:pt x="146" y="126"/>
                  </a:cubicBezTo>
                  <a:cubicBezTo>
                    <a:pt x="153" y="113"/>
                    <a:pt x="160" y="99"/>
                    <a:pt x="168" y="86"/>
                  </a:cubicBezTo>
                  <a:cubicBezTo>
                    <a:pt x="170" y="83"/>
                    <a:pt x="171" y="80"/>
                    <a:pt x="173" y="77"/>
                  </a:cubicBezTo>
                  <a:moveTo>
                    <a:pt x="109" y="0"/>
                  </a:moveTo>
                  <a:cubicBezTo>
                    <a:pt x="102" y="12"/>
                    <a:pt x="95" y="25"/>
                    <a:pt x="87" y="39"/>
                  </a:cubicBezTo>
                  <a:cubicBezTo>
                    <a:pt x="74" y="61"/>
                    <a:pt x="62" y="84"/>
                    <a:pt x="52" y="105"/>
                  </a:cubicBezTo>
                  <a:cubicBezTo>
                    <a:pt x="62" y="84"/>
                    <a:pt x="74" y="61"/>
                    <a:pt x="87" y="39"/>
                  </a:cubicBezTo>
                  <a:cubicBezTo>
                    <a:pt x="95" y="25"/>
                    <a:pt x="102" y="12"/>
                    <a:pt x="109" y="0"/>
                  </a:cubicBezTo>
                </a:path>
              </a:pathLst>
            </a:custGeom>
            <a:solidFill>
              <a:srgbClr val="B2B2B2"/>
            </a:solidFill>
            <a:ln>
              <a:noFill/>
            </a:ln>
          </p:spPr>
          <p:txBody>
            <a:bodyPr anchor="t" anchorCtr="0" bIns="45720" compatLnSpc="1" lIns="91440" numCol="1" rIns="91440" tIns="45720" vert="horz" wrap="square">
              <a:prstTxWarp prst="textNoShape"/>
            </a:bodyPr>
            <a:p>
              <a:endParaRPr lang="en-US"/>
            </a:p>
          </p:txBody>
        </p:sp>
        <p:sp>
          <p:nvSpPr>
            <p:cNvPr id="1048713" name="Freeform 125"/>
            <p:cNvSpPr/>
            <p:nvPr/>
          </p:nvSpPr>
          <p:spPr bwMode="auto">
            <a:xfrm>
              <a:off x="3743" y="2713"/>
              <a:ext cx="0" cy="2"/>
            </a:xfrm>
            <a:custGeom>
              <a:avLst/>
              <a:gdLst>
                <a:gd name="T0" fmla="*/ 0 h 1"/>
                <a:gd name="T1" fmla="*/ 1 h 1"/>
                <a:gd name="T2" fmla="*/ 1 h 1"/>
                <a:gd name="T3" fmla="*/ 0 h 1"/>
                <a:gd name="T4" fmla="*/ 0 h 1"/>
              </a:gdLst>
              <a:ahLst/>
              <a:cxnLst>
                <a:cxn ang="0">
                  <a:pos x="0" y="T0"/>
                </a:cxn>
                <a:cxn ang="0">
                  <a:pos x="0" y="T1"/>
                </a:cxn>
                <a:cxn ang="0">
                  <a:pos x="0" y="T2"/>
                </a:cxn>
                <a:cxn ang="0">
                  <a:pos x="0" y="T3"/>
                </a:cxn>
                <a:cxn ang="0">
                  <a:pos x="0" y="T4"/>
                </a:cxn>
              </a:cxnLst>
              <a:rect l="0" t="0" r="r" b="b"/>
              <a:pathLst>
                <a:path h="1">
                  <a:moveTo>
                    <a:pt x="0" y="0"/>
                  </a:moveTo>
                  <a:cubicBezTo>
                    <a:pt x="0" y="1"/>
                    <a:pt x="0" y="1"/>
                    <a:pt x="0" y="1"/>
                  </a:cubicBezTo>
                  <a:cubicBezTo>
                    <a:pt x="0" y="1"/>
                    <a:pt x="0" y="1"/>
                    <a:pt x="0" y="1"/>
                  </a:cubicBezTo>
                  <a:cubicBezTo>
                    <a:pt x="0" y="1"/>
                    <a:pt x="0" y="1"/>
                    <a:pt x="0" y="0"/>
                  </a:cubicBezTo>
                  <a:cubicBezTo>
                    <a:pt x="0" y="0"/>
                    <a:pt x="0" y="0"/>
                    <a:pt x="0" y="0"/>
                  </a:cubicBezTo>
                </a:path>
              </a:pathLst>
            </a:custGeom>
            <a:solidFill>
              <a:srgbClr val="1B9B85"/>
            </a:solidFill>
            <a:ln>
              <a:noFill/>
            </a:ln>
          </p:spPr>
          <p:txBody>
            <a:bodyPr anchor="t" anchorCtr="0" bIns="45720" compatLnSpc="1" lIns="91440" numCol="1" rIns="91440" tIns="45720" vert="horz" wrap="square">
              <a:prstTxWarp prst="textNoShape"/>
            </a:bodyPr>
            <a:p>
              <a:endParaRPr lang="en-US"/>
            </a:p>
          </p:txBody>
        </p:sp>
        <p:sp>
          <p:nvSpPr>
            <p:cNvPr id="1048714" name="Freeform 126"/>
            <p:cNvSpPr>
              <a:spLocks noEditPoints="1"/>
            </p:cNvSpPr>
            <p:nvPr/>
          </p:nvSpPr>
          <p:spPr bwMode="auto">
            <a:xfrm>
              <a:off x="3743" y="2708"/>
              <a:ext cx="46" cy="32"/>
            </a:xfrm>
            <a:custGeom>
              <a:avLst/>
              <a:gdLst>
                <a:gd name="T0" fmla="*/ 0 w 26"/>
                <a:gd name="T1" fmla="*/ 3 h 18"/>
                <a:gd name="T2" fmla="*/ 0 w 26"/>
                <a:gd name="T3" fmla="*/ 4 h 18"/>
                <a:gd name="T4" fmla="*/ 0 w 26"/>
                <a:gd name="T5" fmla="*/ 4 h 18"/>
                <a:gd name="T6" fmla="*/ 17 w 26"/>
                <a:gd name="T7" fmla="*/ 13 h 18"/>
                <a:gd name="T8" fmla="*/ 0 w 26"/>
                <a:gd name="T9" fmla="*/ 4 h 18"/>
                <a:gd name="T10" fmla="*/ 0 w 26"/>
                <a:gd name="T11" fmla="*/ 3 h 18"/>
                <a:gd name="T12" fmla="*/ 26 w 26"/>
                <a:gd name="T13" fmla="*/ 0 h 18"/>
                <a:gd name="T14" fmla="*/ 26 w 26"/>
                <a:gd name="T15" fmla="*/ 18 h 18"/>
                <a:gd name="T16" fmla="*/ 26 w 26"/>
                <a:gd name="T17" fmla="*/ 18 h 18"/>
                <a:gd name="T18" fmla="*/ 26 w 26"/>
                <a:gd name="T19"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 h="18">
                  <a:moveTo>
                    <a:pt x="0" y="3"/>
                  </a:moveTo>
                  <a:cubicBezTo>
                    <a:pt x="0" y="4"/>
                    <a:pt x="0" y="4"/>
                    <a:pt x="0" y="4"/>
                  </a:cubicBezTo>
                  <a:cubicBezTo>
                    <a:pt x="0" y="4"/>
                    <a:pt x="0" y="4"/>
                    <a:pt x="0" y="4"/>
                  </a:cubicBezTo>
                  <a:cubicBezTo>
                    <a:pt x="17" y="13"/>
                    <a:pt x="17" y="13"/>
                    <a:pt x="17" y="13"/>
                  </a:cubicBezTo>
                  <a:cubicBezTo>
                    <a:pt x="0" y="4"/>
                    <a:pt x="0" y="4"/>
                    <a:pt x="0" y="4"/>
                  </a:cubicBezTo>
                  <a:cubicBezTo>
                    <a:pt x="0" y="3"/>
                    <a:pt x="0" y="3"/>
                    <a:pt x="0" y="3"/>
                  </a:cubicBezTo>
                  <a:moveTo>
                    <a:pt x="26" y="0"/>
                  </a:moveTo>
                  <a:cubicBezTo>
                    <a:pt x="26" y="18"/>
                    <a:pt x="26" y="18"/>
                    <a:pt x="26" y="18"/>
                  </a:cubicBezTo>
                  <a:cubicBezTo>
                    <a:pt x="26" y="18"/>
                    <a:pt x="26" y="18"/>
                    <a:pt x="26" y="18"/>
                  </a:cubicBezTo>
                  <a:cubicBezTo>
                    <a:pt x="26" y="0"/>
                    <a:pt x="26" y="0"/>
                    <a:pt x="26" y="0"/>
                  </a:cubicBezTo>
                </a:path>
              </a:pathLst>
            </a:custGeom>
            <a:solidFill>
              <a:srgbClr val="105D50"/>
            </a:solidFill>
            <a:ln>
              <a:noFill/>
            </a:ln>
          </p:spPr>
          <p:txBody>
            <a:bodyPr anchor="t" anchorCtr="0" bIns="45720" compatLnSpc="1" lIns="91440" numCol="1" rIns="91440" tIns="45720" vert="horz" wrap="square">
              <a:prstTxWarp prst="textNoShape"/>
            </a:bodyPr>
            <a:p>
              <a:endParaRPr lang="en-US"/>
            </a:p>
          </p:txBody>
        </p:sp>
        <p:sp>
          <p:nvSpPr>
            <p:cNvPr id="1048715" name="Freeform 127"/>
            <p:cNvSpPr/>
            <p:nvPr/>
          </p:nvSpPr>
          <p:spPr bwMode="auto">
            <a:xfrm>
              <a:off x="3643" y="1923"/>
              <a:ext cx="383" cy="817"/>
            </a:xfrm>
            <a:custGeom>
              <a:avLst/>
              <a:gdLst>
                <a:gd name="T0" fmla="*/ 134 w 215"/>
                <a:gd name="T1" fmla="*/ 0 h 458"/>
                <a:gd name="T2" fmla="*/ 110 w 215"/>
                <a:gd name="T3" fmla="*/ 46 h 458"/>
                <a:gd name="T4" fmla="*/ 88 w 215"/>
                <a:gd name="T5" fmla="*/ 85 h 458"/>
                <a:gd name="T6" fmla="*/ 53 w 215"/>
                <a:gd name="T7" fmla="*/ 151 h 458"/>
                <a:gd name="T8" fmla="*/ 22 w 215"/>
                <a:gd name="T9" fmla="*/ 236 h 458"/>
                <a:gd name="T10" fmla="*/ 21 w 215"/>
                <a:gd name="T11" fmla="*/ 238 h 458"/>
                <a:gd name="T12" fmla="*/ 10 w 215"/>
                <a:gd name="T13" fmla="*/ 283 h 458"/>
                <a:gd name="T14" fmla="*/ 0 w 215"/>
                <a:gd name="T15" fmla="*/ 387 h 458"/>
                <a:gd name="T16" fmla="*/ 1 w 215"/>
                <a:gd name="T17" fmla="*/ 399 h 458"/>
                <a:gd name="T18" fmla="*/ 1 w 215"/>
                <a:gd name="T19" fmla="*/ 412 h 458"/>
                <a:gd name="T20" fmla="*/ 56 w 215"/>
                <a:gd name="T21" fmla="*/ 443 h 458"/>
                <a:gd name="T22" fmla="*/ 56 w 215"/>
                <a:gd name="T23" fmla="*/ 443 h 458"/>
                <a:gd name="T24" fmla="*/ 56 w 215"/>
                <a:gd name="T25" fmla="*/ 444 h 458"/>
                <a:gd name="T26" fmla="*/ 73 w 215"/>
                <a:gd name="T27" fmla="*/ 453 h 458"/>
                <a:gd name="T28" fmla="*/ 82 w 215"/>
                <a:gd name="T29" fmla="*/ 458 h 458"/>
                <a:gd name="T30" fmla="*/ 82 w 215"/>
                <a:gd name="T31" fmla="*/ 440 h 458"/>
                <a:gd name="T32" fmla="*/ 82 w 215"/>
                <a:gd name="T33" fmla="*/ 433 h 458"/>
                <a:gd name="T34" fmla="*/ 82 w 215"/>
                <a:gd name="T35" fmla="*/ 433 h 458"/>
                <a:gd name="T36" fmla="*/ 102 w 215"/>
                <a:gd name="T37" fmla="*/ 285 h 458"/>
                <a:gd name="T38" fmla="*/ 147 w 215"/>
                <a:gd name="T39" fmla="*/ 172 h 458"/>
                <a:gd name="T40" fmla="*/ 169 w 215"/>
                <a:gd name="T41" fmla="*/ 132 h 458"/>
                <a:gd name="T42" fmla="*/ 174 w 215"/>
                <a:gd name="T43" fmla="*/ 123 h 458"/>
                <a:gd name="T44" fmla="*/ 215 w 215"/>
                <a:gd name="T45" fmla="*/ 47 h 458"/>
                <a:gd name="T46" fmla="*/ 134 w 215"/>
                <a:gd name="T47" fmla="*/ 0 h 4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15" h="458">
                  <a:moveTo>
                    <a:pt x="134" y="0"/>
                  </a:moveTo>
                  <a:cubicBezTo>
                    <a:pt x="128" y="12"/>
                    <a:pt x="120" y="27"/>
                    <a:pt x="110" y="46"/>
                  </a:cubicBezTo>
                  <a:cubicBezTo>
                    <a:pt x="103" y="58"/>
                    <a:pt x="96" y="71"/>
                    <a:pt x="88" y="85"/>
                  </a:cubicBezTo>
                  <a:cubicBezTo>
                    <a:pt x="75" y="107"/>
                    <a:pt x="63" y="130"/>
                    <a:pt x="53" y="151"/>
                  </a:cubicBezTo>
                  <a:cubicBezTo>
                    <a:pt x="40" y="180"/>
                    <a:pt x="30" y="209"/>
                    <a:pt x="22" y="236"/>
                  </a:cubicBezTo>
                  <a:cubicBezTo>
                    <a:pt x="21" y="237"/>
                    <a:pt x="21" y="238"/>
                    <a:pt x="21" y="238"/>
                  </a:cubicBezTo>
                  <a:cubicBezTo>
                    <a:pt x="17" y="253"/>
                    <a:pt x="13" y="268"/>
                    <a:pt x="10" y="283"/>
                  </a:cubicBezTo>
                  <a:cubicBezTo>
                    <a:pt x="4" y="317"/>
                    <a:pt x="0" y="352"/>
                    <a:pt x="0" y="387"/>
                  </a:cubicBezTo>
                  <a:cubicBezTo>
                    <a:pt x="1" y="399"/>
                    <a:pt x="1" y="399"/>
                    <a:pt x="1" y="399"/>
                  </a:cubicBezTo>
                  <a:cubicBezTo>
                    <a:pt x="1" y="412"/>
                    <a:pt x="1" y="412"/>
                    <a:pt x="1" y="412"/>
                  </a:cubicBezTo>
                  <a:cubicBezTo>
                    <a:pt x="56" y="443"/>
                    <a:pt x="56" y="443"/>
                    <a:pt x="56" y="443"/>
                  </a:cubicBezTo>
                  <a:cubicBezTo>
                    <a:pt x="56" y="443"/>
                    <a:pt x="56" y="443"/>
                    <a:pt x="56" y="443"/>
                  </a:cubicBezTo>
                  <a:cubicBezTo>
                    <a:pt x="56" y="444"/>
                    <a:pt x="56" y="444"/>
                    <a:pt x="56" y="444"/>
                  </a:cubicBezTo>
                  <a:cubicBezTo>
                    <a:pt x="73" y="453"/>
                    <a:pt x="73" y="453"/>
                    <a:pt x="73" y="453"/>
                  </a:cubicBezTo>
                  <a:cubicBezTo>
                    <a:pt x="82" y="458"/>
                    <a:pt x="82" y="458"/>
                    <a:pt x="82" y="458"/>
                  </a:cubicBezTo>
                  <a:cubicBezTo>
                    <a:pt x="82" y="440"/>
                    <a:pt x="82" y="440"/>
                    <a:pt x="82" y="440"/>
                  </a:cubicBezTo>
                  <a:cubicBezTo>
                    <a:pt x="82" y="433"/>
                    <a:pt x="82" y="433"/>
                    <a:pt x="82" y="433"/>
                  </a:cubicBezTo>
                  <a:cubicBezTo>
                    <a:pt x="82" y="433"/>
                    <a:pt x="82" y="433"/>
                    <a:pt x="82" y="433"/>
                  </a:cubicBezTo>
                  <a:cubicBezTo>
                    <a:pt x="82" y="383"/>
                    <a:pt x="89" y="334"/>
                    <a:pt x="102" y="285"/>
                  </a:cubicBezTo>
                  <a:cubicBezTo>
                    <a:pt x="112" y="249"/>
                    <a:pt x="127" y="211"/>
                    <a:pt x="147" y="172"/>
                  </a:cubicBezTo>
                  <a:cubicBezTo>
                    <a:pt x="154" y="159"/>
                    <a:pt x="161" y="145"/>
                    <a:pt x="169" y="132"/>
                  </a:cubicBezTo>
                  <a:cubicBezTo>
                    <a:pt x="171" y="129"/>
                    <a:pt x="172" y="126"/>
                    <a:pt x="174" y="123"/>
                  </a:cubicBezTo>
                  <a:cubicBezTo>
                    <a:pt x="193" y="90"/>
                    <a:pt x="206" y="65"/>
                    <a:pt x="215" y="47"/>
                  </a:cubicBezTo>
                  <a:cubicBezTo>
                    <a:pt x="134" y="0"/>
                    <a:pt x="134" y="0"/>
                    <a:pt x="134" y="0"/>
                  </a:cubicBezTo>
                </a:path>
              </a:pathLst>
            </a:custGeom>
            <a:solidFill>
              <a:srgbClr val="FB5252"/>
            </a:solidFill>
            <a:ln>
              <a:noFill/>
            </a:ln>
          </p:spPr>
          <p:txBody>
            <a:bodyPr anchor="t" anchorCtr="0" bIns="45720" compatLnSpc="1" lIns="91440" numCol="1" rIns="91440" tIns="45720" vert="horz" wrap="square">
              <a:prstTxWarp prst="textNoShape"/>
            </a:bodyPr>
            <a:p>
              <a:endParaRPr lang="en-US"/>
            </a:p>
          </p:txBody>
        </p:sp>
        <p:sp>
          <p:nvSpPr>
            <p:cNvPr id="1048716" name="Freeform 128"/>
            <p:cNvSpPr>
              <a:spLocks noEditPoints="1"/>
            </p:cNvSpPr>
            <p:nvPr/>
          </p:nvSpPr>
          <p:spPr bwMode="auto">
            <a:xfrm>
              <a:off x="3903" y="1791"/>
              <a:ext cx="154" cy="128"/>
            </a:xfrm>
            <a:custGeom>
              <a:avLst/>
              <a:gdLst>
                <a:gd name="T0" fmla="*/ 86 w 86"/>
                <a:gd name="T1" fmla="*/ 52 h 72"/>
                <a:gd name="T2" fmla="*/ 85 w 86"/>
                <a:gd name="T3" fmla="*/ 72 h 72"/>
                <a:gd name="T4" fmla="*/ 86 w 86"/>
                <a:gd name="T5" fmla="*/ 52 h 72"/>
                <a:gd name="T6" fmla="*/ 86 w 86"/>
                <a:gd name="T7" fmla="*/ 52 h 72"/>
                <a:gd name="T8" fmla="*/ 86 w 86"/>
                <a:gd name="T9" fmla="*/ 43 h 72"/>
                <a:gd name="T10" fmla="*/ 86 w 86"/>
                <a:gd name="T11" fmla="*/ 43 h 72"/>
                <a:gd name="T12" fmla="*/ 86 w 86"/>
                <a:gd name="T13" fmla="*/ 43 h 72"/>
                <a:gd name="T14" fmla="*/ 46 w 86"/>
                <a:gd name="T15" fmla="*/ 0 h 72"/>
                <a:gd name="T16" fmla="*/ 4 w 86"/>
                <a:gd name="T17" fmla="*/ 13 h 72"/>
                <a:gd name="T18" fmla="*/ 0 w 86"/>
                <a:gd name="T19" fmla="*/ 40 h 72"/>
                <a:gd name="T20" fmla="*/ 4 w 86"/>
                <a:gd name="T21" fmla="*/ 13 h 72"/>
                <a:gd name="T22" fmla="*/ 46 w 86"/>
                <a:gd name="T23" fmla="*/ 0 h 72"/>
                <a:gd name="T24" fmla="*/ 64 w 86"/>
                <a:gd name="T25" fmla="*/ 4 h 72"/>
                <a:gd name="T26" fmla="*/ 86 w 86"/>
                <a:gd name="T27" fmla="*/ 43 h 72"/>
                <a:gd name="T28" fmla="*/ 64 w 86"/>
                <a:gd name="T29" fmla="*/ 4 h 72"/>
                <a:gd name="T30" fmla="*/ 46 w 86"/>
                <a:gd name="T31" fmla="*/ 0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6" h="72">
                  <a:moveTo>
                    <a:pt x="86" y="52"/>
                  </a:moveTo>
                  <a:cubicBezTo>
                    <a:pt x="86" y="59"/>
                    <a:pt x="85" y="66"/>
                    <a:pt x="85" y="72"/>
                  </a:cubicBezTo>
                  <a:cubicBezTo>
                    <a:pt x="85" y="66"/>
                    <a:pt x="86" y="59"/>
                    <a:pt x="86" y="52"/>
                  </a:cubicBezTo>
                  <a:cubicBezTo>
                    <a:pt x="86" y="52"/>
                    <a:pt x="86" y="52"/>
                    <a:pt x="86" y="52"/>
                  </a:cubicBezTo>
                  <a:moveTo>
                    <a:pt x="86" y="43"/>
                  </a:moveTo>
                  <a:cubicBezTo>
                    <a:pt x="86" y="43"/>
                    <a:pt x="86" y="43"/>
                    <a:pt x="86" y="43"/>
                  </a:cubicBezTo>
                  <a:cubicBezTo>
                    <a:pt x="86" y="43"/>
                    <a:pt x="86" y="43"/>
                    <a:pt x="86" y="43"/>
                  </a:cubicBezTo>
                  <a:moveTo>
                    <a:pt x="46" y="0"/>
                  </a:moveTo>
                  <a:cubicBezTo>
                    <a:pt x="34" y="0"/>
                    <a:pt x="20" y="4"/>
                    <a:pt x="4" y="13"/>
                  </a:cubicBezTo>
                  <a:cubicBezTo>
                    <a:pt x="4" y="22"/>
                    <a:pt x="3" y="31"/>
                    <a:pt x="0" y="40"/>
                  </a:cubicBezTo>
                  <a:cubicBezTo>
                    <a:pt x="3" y="31"/>
                    <a:pt x="4" y="22"/>
                    <a:pt x="4" y="13"/>
                  </a:cubicBezTo>
                  <a:cubicBezTo>
                    <a:pt x="20" y="4"/>
                    <a:pt x="34" y="0"/>
                    <a:pt x="46" y="0"/>
                  </a:cubicBezTo>
                  <a:cubicBezTo>
                    <a:pt x="52" y="0"/>
                    <a:pt x="58" y="1"/>
                    <a:pt x="64" y="4"/>
                  </a:cubicBezTo>
                  <a:cubicBezTo>
                    <a:pt x="77" y="11"/>
                    <a:pt x="84" y="24"/>
                    <a:pt x="86" y="43"/>
                  </a:cubicBezTo>
                  <a:cubicBezTo>
                    <a:pt x="84" y="24"/>
                    <a:pt x="77" y="11"/>
                    <a:pt x="64" y="4"/>
                  </a:cubicBezTo>
                  <a:cubicBezTo>
                    <a:pt x="58" y="1"/>
                    <a:pt x="52" y="0"/>
                    <a:pt x="46" y="0"/>
                  </a:cubicBezTo>
                </a:path>
              </a:pathLst>
            </a:custGeom>
            <a:solidFill>
              <a:srgbClr val="999999"/>
            </a:solidFill>
            <a:ln>
              <a:noFill/>
            </a:ln>
          </p:spPr>
          <p:txBody>
            <a:bodyPr anchor="t" anchorCtr="0" bIns="45720" compatLnSpc="1" lIns="91440" numCol="1" rIns="91440" tIns="45720" vert="horz" wrap="square">
              <a:prstTxWarp prst="textNoShape"/>
            </a:bodyPr>
            <a:p>
              <a:endParaRPr lang="en-US"/>
            </a:p>
          </p:txBody>
        </p:sp>
        <p:sp>
          <p:nvSpPr>
            <p:cNvPr id="1048717" name="Freeform 129"/>
            <p:cNvSpPr/>
            <p:nvPr/>
          </p:nvSpPr>
          <p:spPr bwMode="auto">
            <a:xfrm>
              <a:off x="3882" y="1791"/>
              <a:ext cx="175" cy="216"/>
            </a:xfrm>
            <a:custGeom>
              <a:avLst/>
              <a:gdLst>
                <a:gd name="T0" fmla="*/ 58 w 98"/>
                <a:gd name="T1" fmla="*/ 0 h 121"/>
                <a:gd name="T2" fmla="*/ 16 w 98"/>
                <a:gd name="T3" fmla="*/ 13 h 121"/>
                <a:gd name="T4" fmla="*/ 12 w 98"/>
                <a:gd name="T5" fmla="*/ 40 h 121"/>
                <a:gd name="T6" fmla="*/ 7 w 98"/>
                <a:gd name="T7" fmla="*/ 56 h 121"/>
                <a:gd name="T8" fmla="*/ 0 w 98"/>
                <a:gd name="T9" fmla="*/ 74 h 121"/>
                <a:gd name="T10" fmla="*/ 81 w 98"/>
                <a:gd name="T11" fmla="*/ 121 h 121"/>
                <a:gd name="T12" fmla="*/ 89 w 98"/>
                <a:gd name="T13" fmla="*/ 103 h 121"/>
                <a:gd name="T14" fmla="*/ 97 w 98"/>
                <a:gd name="T15" fmla="*/ 72 h 121"/>
                <a:gd name="T16" fmla="*/ 98 w 98"/>
                <a:gd name="T17" fmla="*/ 52 h 121"/>
                <a:gd name="T18" fmla="*/ 98 w 98"/>
                <a:gd name="T19" fmla="*/ 43 h 121"/>
                <a:gd name="T20" fmla="*/ 98 w 98"/>
                <a:gd name="T21" fmla="*/ 43 h 121"/>
                <a:gd name="T22" fmla="*/ 98 w 98"/>
                <a:gd name="T23" fmla="*/ 43 h 121"/>
                <a:gd name="T24" fmla="*/ 76 w 98"/>
                <a:gd name="T25" fmla="*/ 4 h 121"/>
                <a:gd name="T26" fmla="*/ 58 w 98"/>
                <a:gd name="T27" fmla="*/ 0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8" h="121">
                  <a:moveTo>
                    <a:pt x="58" y="0"/>
                  </a:moveTo>
                  <a:cubicBezTo>
                    <a:pt x="46" y="0"/>
                    <a:pt x="32" y="4"/>
                    <a:pt x="16" y="13"/>
                  </a:cubicBezTo>
                  <a:cubicBezTo>
                    <a:pt x="16" y="22"/>
                    <a:pt x="15" y="31"/>
                    <a:pt x="12" y="40"/>
                  </a:cubicBezTo>
                  <a:cubicBezTo>
                    <a:pt x="11" y="46"/>
                    <a:pt x="9" y="51"/>
                    <a:pt x="7" y="56"/>
                  </a:cubicBezTo>
                  <a:cubicBezTo>
                    <a:pt x="6" y="61"/>
                    <a:pt x="3" y="67"/>
                    <a:pt x="0" y="74"/>
                  </a:cubicBezTo>
                  <a:cubicBezTo>
                    <a:pt x="81" y="121"/>
                    <a:pt x="81" y="121"/>
                    <a:pt x="81" y="121"/>
                  </a:cubicBezTo>
                  <a:cubicBezTo>
                    <a:pt x="84" y="114"/>
                    <a:pt x="87" y="108"/>
                    <a:pt x="89" y="103"/>
                  </a:cubicBezTo>
                  <a:cubicBezTo>
                    <a:pt x="92" y="93"/>
                    <a:pt x="95" y="83"/>
                    <a:pt x="97" y="72"/>
                  </a:cubicBezTo>
                  <a:cubicBezTo>
                    <a:pt x="97" y="66"/>
                    <a:pt x="98" y="59"/>
                    <a:pt x="98" y="52"/>
                  </a:cubicBezTo>
                  <a:cubicBezTo>
                    <a:pt x="98" y="49"/>
                    <a:pt x="98" y="46"/>
                    <a:pt x="98" y="43"/>
                  </a:cubicBezTo>
                  <a:cubicBezTo>
                    <a:pt x="98" y="43"/>
                    <a:pt x="98" y="43"/>
                    <a:pt x="98" y="43"/>
                  </a:cubicBezTo>
                  <a:cubicBezTo>
                    <a:pt x="98" y="43"/>
                    <a:pt x="98" y="43"/>
                    <a:pt x="98" y="43"/>
                  </a:cubicBezTo>
                  <a:cubicBezTo>
                    <a:pt x="96" y="24"/>
                    <a:pt x="89" y="11"/>
                    <a:pt x="76" y="4"/>
                  </a:cubicBezTo>
                  <a:cubicBezTo>
                    <a:pt x="70" y="1"/>
                    <a:pt x="64" y="0"/>
                    <a:pt x="58" y="0"/>
                  </a:cubicBezTo>
                </a:path>
              </a:pathLst>
            </a:custGeom>
            <a:solidFill>
              <a:srgbClr val="FA1E1E"/>
            </a:solidFill>
            <a:ln>
              <a:noFill/>
            </a:ln>
          </p:spPr>
          <p:txBody>
            <a:bodyPr anchor="t" anchorCtr="0" bIns="45720" compatLnSpc="1" lIns="91440" numCol="1" rIns="91440" tIns="45720" vert="horz" wrap="square">
              <a:prstTxWarp prst="textNoShape"/>
            </a:bodyPr>
            <a:p>
              <a:endParaRPr lang="en-US"/>
            </a:p>
          </p:txBody>
        </p:sp>
        <p:sp>
          <p:nvSpPr>
            <p:cNvPr id="1048718" name="Freeform 130"/>
            <p:cNvSpPr/>
            <p:nvPr/>
          </p:nvSpPr>
          <p:spPr bwMode="auto">
            <a:xfrm>
              <a:off x="3554" y="1504"/>
              <a:ext cx="708" cy="1236"/>
            </a:xfrm>
            <a:custGeom>
              <a:avLst/>
              <a:gdLst>
                <a:gd name="T0" fmla="*/ 111 w 397"/>
                <a:gd name="T1" fmla="*/ 335 h 693"/>
                <a:gd name="T2" fmla="*/ 1 w 397"/>
                <a:gd name="T3" fmla="*/ 398 h 693"/>
                <a:gd name="T4" fmla="*/ 56 w 397"/>
                <a:gd name="T5" fmla="*/ 188 h 693"/>
                <a:gd name="T6" fmla="*/ 204 w 397"/>
                <a:gd name="T7" fmla="*/ 32 h 693"/>
                <a:gd name="T8" fmla="*/ 305 w 397"/>
                <a:gd name="T9" fmla="*/ 3 h 693"/>
                <a:gd name="T10" fmla="*/ 372 w 397"/>
                <a:gd name="T11" fmla="*/ 49 h 693"/>
                <a:gd name="T12" fmla="*/ 397 w 397"/>
                <a:gd name="T13" fmla="*/ 150 h 693"/>
                <a:gd name="T14" fmla="*/ 389 w 397"/>
                <a:gd name="T15" fmla="*/ 219 h 693"/>
                <a:gd name="T16" fmla="*/ 363 w 397"/>
                <a:gd name="T17" fmla="*/ 299 h 693"/>
                <a:gd name="T18" fmla="*/ 315 w 397"/>
                <a:gd name="T19" fmla="*/ 393 h 693"/>
                <a:gd name="T20" fmla="*/ 269 w 397"/>
                <a:gd name="T21" fmla="*/ 482 h 693"/>
                <a:gd name="T22" fmla="*/ 254 w 397"/>
                <a:gd name="T23" fmla="*/ 539 h 693"/>
                <a:gd name="T24" fmla="*/ 246 w 397"/>
                <a:gd name="T25" fmla="*/ 628 h 693"/>
                <a:gd name="T26" fmla="*/ 132 w 397"/>
                <a:gd name="T27" fmla="*/ 693 h 693"/>
                <a:gd name="T28" fmla="*/ 132 w 397"/>
                <a:gd name="T29" fmla="*/ 668 h 693"/>
                <a:gd name="T30" fmla="*/ 152 w 397"/>
                <a:gd name="T31" fmla="*/ 520 h 693"/>
                <a:gd name="T32" fmla="*/ 219 w 397"/>
                <a:gd name="T33" fmla="*/ 367 h 693"/>
                <a:gd name="T34" fmla="*/ 273 w 397"/>
                <a:gd name="T35" fmla="*/ 264 h 693"/>
                <a:gd name="T36" fmla="*/ 282 w 397"/>
                <a:gd name="T37" fmla="*/ 213 h 693"/>
                <a:gd name="T38" fmla="*/ 260 w 397"/>
                <a:gd name="T39" fmla="*/ 165 h 693"/>
                <a:gd name="T40" fmla="*/ 199 w 397"/>
                <a:gd name="T41" fmla="*/ 175 h 693"/>
                <a:gd name="T42" fmla="*/ 136 w 397"/>
                <a:gd name="T43" fmla="*/ 242 h 693"/>
                <a:gd name="T44" fmla="*/ 111 w 397"/>
                <a:gd name="T45" fmla="*/ 335 h 6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97" h="693">
                  <a:moveTo>
                    <a:pt x="111" y="335"/>
                  </a:moveTo>
                  <a:cubicBezTo>
                    <a:pt x="1" y="398"/>
                    <a:pt x="1" y="398"/>
                    <a:pt x="1" y="398"/>
                  </a:cubicBezTo>
                  <a:cubicBezTo>
                    <a:pt x="0" y="327"/>
                    <a:pt x="19" y="257"/>
                    <a:pt x="56" y="188"/>
                  </a:cubicBezTo>
                  <a:cubicBezTo>
                    <a:pt x="94" y="120"/>
                    <a:pt x="143" y="68"/>
                    <a:pt x="204" y="32"/>
                  </a:cubicBezTo>
                  <a:cubicBezTo>
                    <a:pt x="244" y="9"/>
                    <a:pt x="277" y="0"/>
                    <a:pt x="305" y="3"/>
                  </a:cubicBezTo>
                  <a:cubicBezTo>
                    <a:pt x="333" y="7"/>
                    <a:pt x="355" y="22"/>
                    <a:pt x="372" y="49"/>
                  </a:cubicBezTo>
                  <a:cubicBezTo>
                    <a:pt x="388" y="76"/>
                    <a:pt x="397" y="109"/>
                    <a:pt x="397" y="150"/>
                  </a:cubicBezTo>
                  <a:cubicBezTo>
                    <a:pt x="397" y="172"/>
                    <a:pt x="394" y="195"/>
                    <a:pt x="389" y="219"/>
                  </a:cubicBezTo>
                  <a:cubicBezTo>
                    <a:pt x="383" y="243"/>
                    <a:pt x="375" y="270"/>
                    <a:pt x="363" y="299"/>
                  </a:cubicBezTo>
                  <a:cubicBezTo>
                    <a:pt x="357" y="316"/>
                    <a:pt x="341" y="347"/>
                    <a:pt x="315" y="393"/>
                  </a:cubicBezTo>
                  <a:cubicBezTo>
                    <a:pt x="291" y="437"/>
                    <a:pt x="276" y="466"/>
                    <a:pt x="269" y="482"/>
                  </a:cubicBezTo>
                  <a:cubicBezTo>
                    <a:pt x="263" y="498"/>
                    <a:pt x="258" y="517"/>
                    <a:pt x="254" y="539"/>
                  </a:cubicBezTo>
                  <a:cubicBezTo>
                    <a:pt x="250" y="562"/>
                    <a:pt x="247" y="591"/>
                    <a:pt x="246" y="628"/>
                  </a:cubicBezTo>
                  <a:cubicBezTo>
                    <a:pt x="132" y="693"/>
                    <a:pt x="132" y="693"/>
                    <a:pt x="132" y="693"/>
                  </a:cubicBezTo>
                  <a:cubicBezTo>
                    <a:pt x="132" y="668"/>
                    <a:pt x="132" y="668"/>
                    <a:pt x="132" y="668"/>
                  </a:cubicBezTo>
                  <a:cubicBezTo>
                    <a:pt x="132" y="618"/>
                    <a:pt x="139" y="569"/>
                    <a:pt x="152" y="520"/>
                  </a:cubicBezTo>
                  <a:cubicBezTo>
                    <a:pt x="166" y="472"/>
                    <a:pt x="188" y="420"/>
                    <a:pt x="219" y="367"/>
                  </a:cubicBezTo>
                  <a:cubicBezTo>
                    <a:pt x="249" y="315"/>
                    <a:pt x="267" y="281"/>
                    <a:pt x="273" y="264"/>
                  </a:cubicBezTo>
                  <a:cubicBezTo>
                    <a:pt x="279" y="248"/>
                    <a:pt x="282" y="230"/>
                    <a:pt x="282" y="213"/>
                  </a:cubicBezTo>
                  <a:cubicBezTo>
                    <a:pt x="282" y="189"/>
                    <a:pt x="274" y="173"/>
                    <a:pt x="260" y="165"/>
                  </a:cubicBezTo>
                  <a:cubicBezTo>
                    <a:pt x="245" y="157"/>
                    <a:pt x="224" y="160"/>
                    <a:pt x="199" y="175"/>
                  </a:cubicBezTo>
                  <a:cubicBezTo>
                    <a:pt x="174" y="190"/>
                    <a:pt x="152" y="212"/>
                    <a:pt x="136" y="242"/>
                  </a:cubicBezTo>
                  <a:cubicBezTo>
                    <a:pt x="119" y="272"/>
                    <a:pt x="111" y="303"/>
                    <a:pt x="111" y="335"/>
                  </a:cubicBezTo>
                  <a:close/>
                </a:path>
              </a:pathLst>
            </a:custGeom>
            <a:solidFill>
              <a:srgbClr val="FC7878"/>
            </a:solidFill>
            <a:ln>
              <a:noFill/>
            </a:ln>
          </p:spPr>
          <p:txBody>
            <a:bodyPr anchor="t" anchorCtr="0" bIns="45720" compatLnSpc="1" lIns="91440" numCol="1" rIns="91440" tIns="45720" vert="horz" wrap="square">
              <a:prstTxWarp prst="textNoShape"/>
            </a:bodyPr>
            <a:p>
              <a:endParaRPr lang="en-US"/>
            </a:p>
          </p:txBody>
        </p:sp>
        <p:sp>
          <p:nvSpPr>
            <p:cNvPr id="1048719" name="Freeform 131"/>
            <p:cNvSpPr/>
            <p:nvPr/>
          </p:nvSpPr>
          <p:spPr bwMode="auto">
            <a:xfrm>
              <a:off x="3766" y="2772"/>
              <a:ext cx="260" cy="385"/>
            </a:xfrm>
            <a:custGeom>
              <a:avLst/>
              <a:gdLst>
                <a:gd name="T0" fmla="*/ 72 w 146"/>
                <a:gd name="T1" fmla="*/ 12 h 216"/>
                <a:gd name="T2" fmla="*/ 124 w 146"/>
                <a:gd name="T3" fmla="*/ 10 h 216"/>
                <a:gd name="T4" fmla="*/ 146 w 146"/>
                <a:gd name="T5" fmla="*/ 65 h 216"/>
                <a:gd name="T6" fmla="*/ 124 w 146"/>
                <a:gd name="T7" fmla="*/ 146 h 216"/>
                <a:gd name="T8" fmla="*/ 73 w 146"/>
                <a:gd name="T9" fmla="*/ 204 h 216"/>
                <a:gd name="T10" fmla="*/ 21 w 146"/>
                <a:gd name="T11" fmla="*/ 205 h 216"/>
                <a:gd name="T12" fmla="*/ 0 w 146"/>
                <a:gd name="T13" fmla="*/ 149 h 216"/>
                <a:gd name="T14" fmla="*/ 21 w 146"/>
                <a:gd name="T15" fmla="*/ 70 h 216"/>
                <a:gd name="T16" fmla="*/ 72 w 146"/>
                <a:gd name="T17" fmla="*/ 12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6" h="216">
                  <a:moveTo>
                    <a:pt x="72" y="12"/>
                  </a:moveTo>
                  <a:cubicBezTo>
                    <a:pt x="92" y="1"/>
                    <a:pt x="110" y="0"/>
                    <a:pt x="124" y="10"/>
                  </a:cubicBezTo>
                  <a:cubicBezTo>
                    <a:pt x="139" y="20"/>
                    <a:pt x="146" y="39"/>
                    <a:pt x="146" y="65"/>
                  </a:cubicBezTo>
                  <a:cubicBezTo>
                    <a:pt x="146" y="92"/>
                    <a:pt x="139" y="119"/>
                    <a:pt x="124" y="146"/>
                  </a:cubicBezTo>
                  <a:cubicBezTo>
                    <a:pt x="110" y="173"/>
                    <a:pt x="93" y="192"/>
                    <a:pt x="73" y="204"/>
                  </a:cubicBezTo>
                  <a:cubicBezTo>
                    <a:pt x="53" y="215"/>
                    <a:pt x="35" y="216"/>
                    <a:pt x="21" y="205"/>
                  </a:cubicBezTo>
                  <a:cubicBezTo>
                    <a:pt x="7" y="195"/>
                    <a:pt x="0" y="176"/>
                    <a:pt x="0" y="149"/>
                  </a:cubicBezTo>
                  <a:cubicBezTo>
                    <a:pt x="0" y="123"/>
                    <a:pt x="7" y="96"/>
                    <a:pt x="21" y="70"/>
                  </a:cubicBezTo>
                  <a:cubicBezTo>
                    <a:pt x="35" y="43"/>
                    <a:pt x="52" y="24"/>
                    <a:pt x="72" y="12"/>
                  </a:cubicBezTo>
                  <a:close/>
                </a:path>
              </a:pathLst>
            </a:custGeom>
            <a:solidFill>
              <a:srgbClr val="FC7878"/>
            </a:solidFill>
            <a:ln>
              <a:noFill/>
            </a:ln>
          </p:spPr>
          <p:txBody>
            <a:bodyPr anchor="t" anchorCtr="0" bIns="45720" compatLnSpc="1" lIns="91440" numCol="1" rIns="91440" tIns="45720" vert="horz" wrap="square">
              <a:prstTxWarp prst="textNoShape"/>
            </a:bodyPr>
            <a:p>
              <a:endParaRPr lang="en-US"/>
            </a:p>
          </p:txBody>
        </p:sp>
      </p:grpSp>
      <p:sp>
        <p:nvSpPr>
          <p:cNvPr id="1048720" name="TextBox 136"/>
          <p:cNvSpPr txBox="1"/>
          <p:nvPr/>
        </p:nvSpPr>
        <p:spPr>
          <a:xfrm>
            <a:off x="6606774" y="604286"/>
            <a:ext cx="4966439" cy="469900"/>
          </a:xfrm>
          <a:prstGeom prst="rect"/>
          <a:noFill/>
        </p:spPr>
        <p:txBody>
          <a:bodyPr bIns="0" lIns="0" rIns="0" rtlCol="0" tIns="0" wrap="square">
            <a:spAutoFit/>
          </a:bodyPr>
          <a:p>
            <a:r>
              <a:rPr b="1" dirty="0" sz="3200" lang="en-ID">
                <a:solidFill>
                  <a:schemeClr val="accent6">
                    <a:lumMod val="50000"/>
                  </a:schemeClr>
                </a:solidFill>
              </a:rPr>
              <a:t>Language learning </a:t>
            </a:r>
            <a:endParaRPr b="1" dirty="0" sz="3200" lang="en-ID">
              <a:solidFill>
                <a:schemeClr val="accent6">
                  <a:lumMod val="50000"/>
                </a:schemeClr>
              </a:solidFill>
            </a:endParaRPr>
          </a:p>
        </p:txBody>
      </p:sp>
      <p:sp>
        <p:nvSpPr>
          <p:cNvPr id="1048721" name="Text Placeholder 2"/>
          <p:cNvSpPr txBox="1"/>
          <p:nvPr/>
        </p:nvSpPr>
        <p:spPr>
          <a:xfrm>
            <a:off x="6606774" y="1226978"/>
            <a:ext cx="4966439" cy="2476500"/>
          </a:xfrm>
          <a:prstGeom prst="rect"/>
        </p:spPr>
        <p:txBody>
          <a:bodyPr bIns="0" lIns="0" rIns="0" rtlCol="0" tIns="0" vert="horz" wrap="square">
            <a:spAutoFit/>
          </a:bodyPr>
          <a:lstStyle>
            <a:lvl1pPr algn="l" defTabSz="914400" eaLnBrk="1" hangingPunct="1" indent="0" latinLnBrk="0" marL="0" rtl="0">
              <a:lnSpc>
                <a:spcPct val="90000"/>
              </a:lnSpc>
              <a:spcBef>
                <a:spcPts val="600"/>
              </a:spcBef>
              <a:buFont typeface="Arial" panose="020B0604020202020204" pitchFamily="34" charset="0"/>
              <a:buNone/>
              <a:defRPr sz="1100" kern="1200">
                <a:solidFill>
                  <a:schemeClr val="tx1"/>
                </a:solidFill>
                <a:latin typeface="+mn-lt"/>
                <a:ea typeface="+mn-ea"/>
                <a:cs typeface="+mn-cs"/>
              </a:defRPr>
            </a:lvl1pPr>
            <a:lvl2pPr algn="l" defTabSz="914400" eaLnBrk="1" hangingPunct="1" indent="-234000" latinLnBrk="0" marL="234000" rtl="0">
              <a:lnSpc>
                <a:spcPct val="90000"/>
              </a:lnSpc>
              <a:spcBef>
                <a:spcPts val="600"/>
              </a:spcBef>
              <a:buFont typeface="Arial" panose="020B0604020202020204" pitchFamily="34" charset="0"/>
              <a:buChar char="•"/>
              <a:defRPr sz="1100" kern="1200">
                <a:solidFill>
                  <a:schemeClr val="tx1"/>
                </a:solidFill>
                <a:latin typeface="+mn-lt"/>
                <a:ea typeface="+mn-ea"/>
                <a:cs typeface="+mn-cs"/>
              </a:defRPr>
            </a:lvl2pPr>
            <a:lvl3pPr algn="l" defTabSz="914400" eaLnBrk="1" hangingPunct="1" indent="-234000" latinLnBrk="0" marL="234000" rtl="0">
              <a:lnSpc>
                <a:spcPct val="90000"/>
              </a:lnSpc>
              <a:spcBef>
                <a:spcPts val="600"/>
              </a:spcBef>
              <a:buFont typeface="Arial" panose="020B0604020202020204" pitchFamily="34" charset="0"/>
              <a:buChar char="•"/>
              <a:defRPr sz="1100" kern="1200">
                <a:solidFill>
                  <a:schemeClr val="tx1"/>
                </a:solidFill>
                <a:latin typeface="+mn-lt"/>
                <a:ea typeface="+mn-ea"/>
                <a:cs typeface="+mn-cs"/>
              </a:defRPr>
            </a:lvl3pPr>
            <a:lvl4pPr algn="l" defTabSz="914400" eaLnBrk="1" hangingPunct="1" indent="-234000" latinLnBrk="0" marL="234000" rtl="0">
              <a:lnSpc>
                <a:spcPct val="90000"/>
              </a:lnSpc>
              <a:spcBef>
                <a:spcPts val="600"/>
              </a:spcBef>
              <a:buFont typeface="Arial" panose="020B0604020202020204" pitchFamily="34" charset="0"/>
              <a:buChar char="•"/>
              <a:defRPr sz="1100" kern="1200">
                <a:solidFill>
                  <a:schemeClr val="tx1"/>
                </a:solidFill>
                <a:latin typeface="+mn-lt"/>
                <a:ea typeface="+mn-ea"/>
                <a:cs typeface="+mn-cs"/>
              </a:defRPr>
            </a:lvl4pPr>
            <a:lvl5pPr algn="l" defTabSz="914400" eaLnBrk="1" hangingPunct="1" indent="-234000" latinLnBrk="0" marL="234000" rtl="0">
              <a:lnSpc>
                <a:spcPct val="90000"/>
              </a:lnSpc>
              <a:spcBef>
                <a:spcPts val="600"/>
              </a:spcBef>
              <a:buFont typeface="Arial" panose="020B0604020202020204" pitchFamily="34" charset="0"/>
              <a:buChar char="•"/>
              <a:defRPr sz="1100" kern="1200">
                <a:solidFill>
                  <a:schemeClr val="tx1"/>
                </a:solidFill>
                <a:latin typeface="+mn-lt"/>
                <a:ea typeface="+mn-ea"/>
                <a:cs typeface="+mn-cs"/>
              </a:defRPr>
            </a:lvl5pPr>
            <a:lvl6pPr algn="l" defTabSz="914400" eaLnBrk="1" hangingPunct="1" indent="-228600" latinLnBrk="0" marL="2514600" rtl="0">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algn="l" defTabSz="914400" eaLnBrk="1" hangingPunct="1" indent="-228600" latinLnBrk="0" marL="2971800" rtl="0">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algn="l" defTabSz="914400" eaLnBrk="1" hangingPunct="1" indent="-228600" latinLnBrk="0" marL="3429000" rtl="0">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algn="l" defTabSz="914400" eaLnBrk="1" hangingPunct="1" indent="-228600" latinLnBrk="0" marL="3886200" rtl="0">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lnSpc>
                <a:spcPct val="100000"/>
              </a:lnSpc>
            </a:pPr>
            <a:r>
              <a:rPr dirty="0" sz="2300" i="1" lang="en-IN">
                <a:solidFill>
                  <a:schemeClr val="tx1">
                    <a:lumMod val="85000"/>
                    <a:lumOff val="15000"/>
                  </a:schemeClr>
                </a:solidFill>
              </a:rPr>
              <a:t>Language learning or language acquisition is the process by which humans acquire the capacity to use language.</a:t>
            </a:r>
            <a:endParaRPr dirty="0" sz="2300" i="1" lang="en-IN">
              <a:solidFill>
                <a:schemeClr val="tx1">
                  <a:lumMod val="85000"/>
                  <a:lumOff val="15000"/>
                </a:schemeClr>
              </a:solidFill>
            </a:endParaRPr>
          </a:p>
          <a:p>
            <a:pPr algn="just">
              <a:lnSpc>
                <a:spcPct val="100000"/>
              </a:lnSpc>
            </a:pPr>
            <a:r>
              <a:rPr dirty="0" sz="2300" i="1" lang="en-IN">
                <a:solidFill>
                  <a:schemeClr val="tx1">
                    <a:lumMod val="85000"/>
                    <a:lumOff val="15000"/>
                  </a:schemeClr>
                </a:solidFill>
              </a:rPr>
              <a:t>Or it is that process of building the ability to understand a language, using it to communicate with others.</a:t>
            </a:r>
            <a:endParaRPr dirty="0" sz="2300" i="1" lang="en-US">
              <a:solidFill>
                <a:schemeClr val="tx1">
                  <a:lumMod val="85000"/>
                  <a:lumOff val="15000"/>
                </a:schemeClr>
              </a:solidFill>
            </a:endParaRPr>
          </a:p>
        </p:txBody>
      </p:sp>
      <p:sp>
        <p:nvSpPr>
          <p:cNvPr id="1048722" name="TextBox 152"/>
          <p:cNvSpPr txBox="1"/>
          <p:nvPr/>
        </p:nvSpPr>
        <p:spPr>
          <a:xfrm>
            <a:off x="618786" y="604287"/>
            <a:ext cx="5477214" cy="1193800"/>
          </a:xfrm>
          <a:prstGeom prst="rect"/>
          <a:noFill/>
        </p:spPr>
        <p:txBody>
          <a:bodyPr anchor="t" anchorCtr="0" bIns="0" lIns="0" rIns="0" rtlCol="0" tIns="0" wrap="square">
            <a:spAutoFit/>
          </a:bodyPr>
          <a:p>
            <a:r>
              <a:rPr b="1" dirty="0" sz="4000" lang="en-US">
                <a:solidFill>
                  <a:srgbClr val="FB5252"/>
                </a:solidFill>
                <a:latin typeface="Arial Black" panose="020B0A04020102020204" pitchFamily="34" charset="0"/>
              </a:rPr>
              <a:t>What is Language Learning</a:t>
            </a:r>
            <a:endParaRPr b="1" dirty="0" sz="2400" lang="en-US">
              <a:solidFill>
                <a:srgbClr val="FB5252"/>
              </a:solidFill>
              <a:latin typeface="Arial Black" panose="020B0A04020102020204" pitchFamily="34" charset="0"/>
            </a:endParaRPr>
          </a:p>
        </p:txBody>
      </p:sp>
      <p:cxnSp>
        <p:nvCxnSpPr>
          <p:cNvPr id="3145728" name="Straight Connector 169"/>
          <p:cNvCxnSpPr>
            <a:cxnSpLocks/>
          </p:cNvCxnSpPr>
          <p:nvPr/>
        </p:nvCxnSpPr>
        <p:spPr>
          <a:xfrm>
            <a:off x="6408568" y="3826699"/>
            <a:ext cx="5568287" cy="0"/>
          </a:xfrm>
          <a:prstGeom prst="line"/>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048723" name="Oval 171"/>
          <p:cNvSpPr/>
          <p:nvPr/>
        </p:nvSpPr>
        <p:spPr>
          <a:xfrm>
            <a:off x="6408568" y="3756141"/>
            <a:ext cx="136477" cy="136477"/>
          </a:xfrm>
          <a:prstGeom prst="ellipse"/>
          <a:gradFill>
            <a:gsLst>
              <a:gs pos="49000">
                <a:srgbClr val="0077B5"/>
              </a:gs>
              <a:gs pos="100000">
                <a:srgbClr val="006496"/>
              </a:gs>
            </a:gsLst>
            <a:lin ang="5400000" scaled="1"/>
          </a:gra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rtlCol="0"/>
          <a:p>
            <a:pPr algn="ctr"/>
            <a:endParaRPr lang="en-US"/>
          </a:p>
        </p:txBody>
      </p:sp>
      <p:sp>
        <p:nvSpPr>
          <p:cNvPr id="1048724" name="Oval 172"/>
          <p:cNvSpPr/>
          <p:nvPr/>
        </p:nvSpPr>
        <p:spPr>
          <a:xfrm>
            <a:off x="9000952" y="3756141"/>
            <a:ext cx="136477" cy="136477"/>
          </a:xfrm>
          <a:prstGeom prst="ellipse"/>
          <a:gradFill>
            <a:gsLst>
              <a:gs pos="49000">
                <a:srgbClr val="0077B5"/>
              </a:gs>
              <a:gs pos="100000">
                <a:srgbClr val="006496"/>
              </a:gs>
            </a:gsLst>
            <a:lin ang="5400000" scaled="1"/>
          </a:gra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rtlCol="0"/>
          <a:p>
            <a:pPr algn="ctr"/>
            <a:endParaRPr lang="en-US"/>
          </a:p>
        </p:txBody>
      </p:sp>
      <p:sp>
        <p:nvSpPr>
          <p:cNvPr id="1048725" name="Freeform: Shape 179"/>
          <p:cNvSpPr/>
          <p:nvPr/>
        </p:nvSpPr>
        <p:spPr>
          <a:xfrm>
            <a:off x="8167114" y="0"/>
            <a:ext cx="4024887" cy="379240"/>
          </a:xfrm>
          <a:custGeom>
            <a:avLst/>
            <a:gdLst>
              <a:gd name="connsiteX0" fmla="*/ 0 w 4024887"/>
              <a:gd name="connsiteY0" fmla="*/ 0 h 379240"/>
              <a:gd name="connsiteX1" fmla="*/ 4024887 w 4024887"/>
              <a:gd name="connsiteY1" fmla="*/ 0 h 379240"/>
              <a:gd name="connsiteX2" fmla="*/ 4024887 w 4024887"/>
              <a:gd name="connsiteY2" fmla="*/ 379240 h 379240"/>
              <a:gd name="connsiteX3" fmla="*/ 3978602 w 4024887"/>
              <a:gd name="connsiteY3" fmla="*/ 361504 h 379240"/>
              <a:gd name="connsiteX4" fmla="*/ 3396237 w 4024887"/>
              <a:gd name="connsiteY4" fmla="*/ 190500 h 379240"/>
              <a:gd name="connsiteX5" fmla="*/ 1929387 w 4024887"/>
              <a:gd name="connsiteY5" fmla="*/ 323850 h 379240"/>
              <a:gd name="connsiteX6" fmla="*/ 170834 w 4024887"/>
              <a:gd name="connsiteY6" fmla="*/ 34528 h 379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24887" h="379240">
                <a:moveTo>
                  <a:pt x="0" y="0"/>
                </a:moveTo>
                <a:lnTo>
                  <a:pt x="4024887" y="0"/>
                </a:lnTo>
                <a:lnTo>
                  <a:pt x="4024887" y="379240"/>
                </a:lnTo>
                <a:lnTo>
                  <a:pt x="3978602" y="361504"/>
                </a:lnTo>
                <a:cubicBezTo>
                  <a:pt x="3753226" y="279003"/>
                  <a:pt x="3547050" y="213519"/>
                  <a:pt x="3396237" y="190500"/>
                </a:cubicBezTo>
                <a:cubicBezTo>
                  <a:pt x="2792987" y="98425"/>
                  <a:pt x="2691387" y="403225"/>
                  <a:pt x="1929387" y="323850"/>
                </a:cubicBezTo>
                <a:cubicBezTo>
                  <a:pt x="1548387" y="284163"/>
                  <a:pt x="825281" y="161925"/>
                  <a:pt x="170834" y="34528"/>
                </a:cubicBezTo>
                <a:close/>
              </a:path>
            </a:pathLst>
          </a:custGeom>
          <a:gradFill>
            <a:gsLst>
              <a:gs pos="49000">
                <a:srgbClr val="0077B5"/>
              </a:gs>
              <a:gs pos="100000">
                <a:srgbClr val="006496"/>
              </a:gs>
            </a:gsLst>
            <a:lin ang="5400000" scaled="1"/>
          </a:gradFill>
          <a:ln>
            <a:noFill/>
          </a:ln>
          <a:effectLst>
            <a:innerShdw blurRad="63500" dir="2700000" dist="508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rtlCol="0" wrap="square">
            <a:noAutofit/>
          </a:bodyPr>
          <a:p>
            <a:pPr algn="ctr"/>
            <a:endParaRPr lang="en-US"/>
          </a:p>
        </p:txBody>
      </p:sp>
      <p:sp>
        <p:nvSpPr>
          <p:cNvPr id="1048726" name="Slide Number Placeholder 180"/>
          <p:cNvSpPr>
            <a:spLocks noGrp="1"/>
          </p:cNvSpPr>
          <p:nvPr>
            <p:ph type="sldNum" sz="quarter" idx="12"/>
          </p:nvPr>
        </p:nvSpPr>
        <p:spPr/>
        <p:txBody>
          <a:bodyPr/>
          <a:p>
            <a:fld id="{89CD6E39-4852-418B-BA35-BEEEB494AB9E}" type="slidenum">
              <a:rPr lang="en-US" smtClean="0"/>
              <a:t>5</a:t>
            </a:fld>
            <a:endParaRPr lang="en-US"/>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47" name=""/>
        <p:cNvGrpSpPr/>
        <p:nvPr/>
      </p:nvGrpSpPr>
      <p:grpSpPr>
        <a:xfrm>
          <a:off x="0" y="0"/>
          <a:ext cx="0" cy="0"/>
          <a:chOff x="0" y="0"/>
          <a:chExt cx="0" cy="0"/>
        </a:xfrm>
      </p:grpSpPr>
      <p:graphicFrame>
        <p:nvGraphicFramePr>
          <p:cNvPr id="4194324" name="Table 5"/>
          <p:cNvGraphicFramePr>
            <a:graphicFrameLocks noGrp="1"/>
          </p:cNvGraphicFramePr>
          <p:nvPr/>
        </p:nvGraphicFramePr>
        <p:xfrm>
          <a:off x="653365" y="928469"/>
          <a:ext cx="8701649" cy="4149973"/>
        </p:xfrm>
        <a:graphic>
          <a:graphicData uri="http://schemas.openxmlformats.org/drawingml/2006/table">
            <a:tbl>
              <a:tblPr firstRow="1" bandRow="1">
                <a:tableStyleId>{5C22544A-7EE6-4342-B048-85BDC9FD1C3A}</a:tableStyleId>
              </a:tblPr>
              <a:tblGrid>
                <a:gridCol w="1875874"/>
                <a:gridCol w="6825775"/>
              </a:tblGrid>
              <a:tr h="455485">
                <a:tc>
                  <a:txBody>
                    <a:bodyPr/>
                    <a:p>
                      <a:r>
                        <a:rPr dirty="0" sz="2400" lang="en-IN"/>
                        <a:t>Hindi (</a:t>
                      </a:r>
                      <a:r>
                        <a:rPr dirty="0" sz="2400" lang="hi-IN"/>
                        <a:t>हिंदी)</a:t>
                      </a:r>
                      <a:endParaRPr dirty="0" sz="2400" lang="en-IN"/>
                    </a:p>
                  </a:txBody>
                </a:tc>
                <a:tc>
                  <a:txBody>
                    <a:bodyPr/>
                    <a:p>
                      <a:r>
                        <a:rPr dirty="0" sz="2500" lang="hi-IN"/>
                        <a:t>लड़का </a:t>
                      </a:r>
                      <a:endParaRPr dirty="0" sz="2500" lang="hi-IN"/>
                    </a:p>
                  </a:txBody>
                </a:tc>
              </a:tr>
              <a:tr h="461811">
                <a:tc>
                  <a:txBody>
                    <a:bodyPr/>
                    <a:p>
                      <a:r>
                        <a:rPr dirty="0" lang="en-IN"/>
                        <a:t>English</a:t>
                      </a:r>
                      <a:r>
                        <a:rPr dirty="0" lang="hi-IN"/>
                        <a:t> (अंग्रेजी)</a:t>
                      </a:r>
                      <a:endParaRPr dirty="0" lang="en-IN"/>
                    </a:p>
                  </a:txBody>
                </a:tc>
                <a:tc>
                  <a:txBody>
                    <a:bodyPr/>
                    <a:p>
                      <a:r>
                        <a:rPr dirty="0" lang="hi-IN"/>
                        <a:t>Boy</a:t>
                      </a:r>
                      <a:endParaRPr dirty="0" lang="en-IN"/>
                    </a:p>
                  </a:txBody>
                </a:tc>
              </a:tr>
              <a:tr h="461811">
                <a:tc>
                  <a:txBody>
                    <a:bodyPr/>
                    <a:p>
                      <a:r>
                        <a:rPr dirty="0" lang="en-US" err="1"/>
                        <a:t>Malwi</a:t>
                      </a:r>
                      <a:r>
                        <a:rPr dirty="0" lang="en-US"/>
                        <a:t> (</a:t>
                      </a:r>
                      <a:r>
                        <a:rPr dirty="0" lang="hi-IN"/>
                        <a:t>मालवी</a:t>
                      </a:r>
                      <a:r>
                        <a:rPr dirty="0" lang="en-US"/>
                        <a:t>)</a:t>
                      </a:r>
                      <a:r>
                        <a:rPr dirty="0" lang="hi-IN"/>
                        <a:t> </a:t>
                      </a:r>
                    </a:p>
                  </a:txBody>
                </a:tc>
                <a:tc>
                  <a:txBody>
                    <a:bodyPr/>
                    <a:p>
                      <a:r>
                        <a:rPr dirty="0" lang="hi-IN"/>
                        <a:t>छोरा </a:t>
                      </a:r>
                      <a:endParaRPr dirty="0" lang="en-IN"/>
                    </a:p>
                  </a:txBody>
                </a:tc>
              </a:tr>
              <a:tr h="461811">
                <a:tc>
                  <a:txBody>
                    <a:bodyPr/>
                    <a:p>
                      <a:r>
                        <a:rPr dirty="0" lang="en-US" err="1"/>
                        <a:t>Bundeli</a:t>
                      </a:r>
                      <a:r>
                        <a:rPr dirty="0" lang="en-US"/>
                        <a:t> (</a:t>
                      </a:r>
                      <a:r>
                        <a:rPr dirty="0" lang="hi-IN"/>
                        <a:t>बुन्देली</a:t>
                      </a:r>
                      <a:r>
                        <a:rPr dirty="0" lang="en-US"/>
                        <a:t>)</a:t>
                      </a:r>
                      <a:r>
                        <a:rPr dirty="0" lang="hi-IN"/>
                        <a:t> </a:t>
                      </a:r>
                      <a:endParaRPr dirty="0" lang="en-IN"/>
                    </a:p>
                  </a:txBody>
                </a:tc>
                <a:tc>
                  <a:txBody>
                    <a:bodyPr/>
                    <a:p>
                      <a:r>
                        <a:rPr dirty="0" lang="hi-IN">
                          <a:latin typeface="Kruti Dev 010" pitchFamily="2" charset="0"/>
                        </a:rPr>
                        <a:t>मौड़ा</a:t>
                      </a:r>
                      <a:endParaRPr dirty="0" lang="en-IN">
                        <a:latin typeface="Kruti Dev 010" pitchFamily="2" charset="0"/>
                      </a:endParaRPr>
                    </a:p>
                  </a:txBody>
                </a:tc>
              </a:tr>
              <a:tr h="461811">
                <a:tc>
                  <a:txBody>
                    <a:bodyPr/>
                    <a:p>
                      <a:r>
                        <a:rPr dirty="0" lang="en-US"/>
                        <a:t>Bagheli (</a:t>
                      </a:r>
                      <a:r>
                        <a:rPr dirty="0" lang="hi-IN"/>
                        <a:t>बघेली</a:t>
                      </a:r>
                      <a:r>
                        <a:rPr dirty="0" lang="en-US"/>
                        <a:t>)</a:t>
                      </a:r>
                      <a:r>
                        <a:rPr dirty="0" lang="hi-IN"/>
                        <a:t> </a:t>
                      </a:r>
                      <a:endParaRPr dirty="0" lang="en-IN"/>
                    </a:p>
                  </a:txBody>
                </a:tc>
                <a:tc>
                  <a:txBody>
                    <a:bodyPr/>
                    <a:p>
                      <a:r>
                        <a:rPr dirty="0" lang="hi-IN"/>
                        <a:t>बेटवा</a:t>
                      </a:r>
                      <a:endParaRPr dirty="0" lang="en-IN"/>
                    </a:p>
                  </a:txBody>
                </a:tc>
              </a:tr>
              <a:tr h="461811">
                <a:tc>
                  <a:txBody>
                    <a:bodyPr/>
                    <a:p>
                      <a:r>
                        <a:rPr dirty="0" lang="en-US"/>
                        <a:t>Nimadi (</a:t>
                      </a:r>
                      <a:r>
                        <a:rPr dirty="0" lang="hi-IN"/>
                        <a:t>निमाड़ी</a:t>
                      </a:r>
                      <a:r>
                        <a:rPr dirty="0" lang="en-US"/>
                        <a:t>)</a:t>
                      </a:r>
                      <a:endParaRPr dirty="0" lang="en-IN"/>
                    </a:p>
                  </a:txBody>
                </a:tc>
                <a:tc>
                  <a:txBody>
                    <a:bodyPr/>
                    <a:p>
                      <a:r>
                        <a:rPr dirty="0" lang="hi-IN"/>
                        <a:t>छोरा </a:t>
                      </a:r>
                      <a:endParaRPr dirty="0" lang="en-IN"/>
                    </a:p>
                  </a:txBody>
                </a:tc>
              </a:tr>
              <a:tr h="461811">
                <a:tc>
                  <a:txBody>
                    <a:bodyPr/>
                    <a:p>
                      <a:r>
                        <a:rPr dirty="0" lang="en-US"/>
                        <a:t>Bhili (</a:t>
                      </a:r>
                      <a:r>
                        <a:rPr dirty="0" lang="hi-IN"/>
                        <a:t>भीली</a:t>
                      </a:r>
                      <a:r>
                        <a:rPr dirty="0" lang="en-US"/>
                        <a:t>)</a:t>
                      </a:r>
                      <a:endParaRPr dirty="0" lang="en-IN"/>
                    </a:p>
                  </a:txBody>
                </a:tc>
                <a:tc>
                  <a:txBody>
                    <a:bodyPr/>
                    <a:p>
                      <a:pPr algn="l" defTabSz="914400" eaLnBrk="1" fontAlgn="auto" hangingPunct="1" indent="0" latinLnBrk="0" lvl="0" marL="0" marR="0" rtl="0">
                        <a:lnSpc>
                          <a:spcPct val="100000"/>
                        </a:lnSpc>
                        <a:spcBef>
                          <a:spcPts val="0"/>
                        </a:spcBef>
                        <a:spcAft>
                          <a:spcPts val="0"/>
                        </a:spcAft>
                        <a:buClrTx/>
                        <a:buSzTx/>
                        <a:buFontTx/>
                        <a:buNone/>
                      </a:pPr>
                      <a:r>
                        <a:rPr dirty="0" lang="hi-IN"/>
                        <a:t>छोरा </a:t>
                      </a:r>
                      <a:endParaRPr dirty="0" lang="en-IN"/>
                    </a:p>
                  </a:txBody>
                </a:tc>
              </a:tr>
              <a:tr h="461811">
                <a:tc>
                  <a:txBody>
                    <a:bodyPr/>
                    <a:p>
                      <a:r>
                        <a:rPr dirty="0" lang="en-US"/>
                        <a:t>G</a:t>
                      </a:r>
                      <a:r>
                        <a:rPr dirty="0" lang="hi-IN"/>
                        <a:t>o</a:t>
                      </a:r>
                      <a:r>
                        <a:rPr dirty="0" lang="en-US" err="1"/>
                        <a:t>ndi</a:t>
                      </a:r>
                      <a:r>
                        <a:rPr dirty="0" lang="en-US"/>
                        <a:t> (</a:t>
                      </a:r>
                      <a:r>
                        <a:rPr dirty="0" lang="hi-IN"/>
                        <a:t>गौंडी</a:t>
                      </a:r>
                      <a:r>
                        <a:rPr dirty="0" lang="en-US"/>
                        <a:t>)</a:t>
                      </a:r>
                      <a:r>
                        <a:rPr dirty="0" lang="hi-IN"/>
                        <a:t> </a:t>
                      </a:r>
                      <a:endParaRPr dirty="0" lang="en-IN"/>
                    </a:p>
                  </a:txBody>
                </a:tc>
                <a:tc>
                  <a:txBody>
                    <a:bodyPr/>
                    <a:p>
                      <a:r>
                        <a:rPr dirty="0" lang="hi-IN"/>
                        <a:t>टुरल</a:t>
                      </a:r>
                      <a:endParaRPr dirty="0" lang="en-IN"/>
                    </a:p>
                  </a:txBody>
                </a:tc>
              </a:tr>
            </a:tbl>
          </a:graphicData>
        </a:graphic>
      </p:graphicFrame>
      <p:pic>
        <p:nvPicPr>
          <p:cNvPr id="2097213" name="Picture 163" descr="Latest Ek Bharat Shreshtha Bharat Ebsb Has Been One - Bharat Jan Seva -  1127x1128 PNG Download - PNGkit"/>
          <p:cNvPicPr>
            <a:picLocks noChangeAspect="1" noChangeArrowheads="1"/>
          </p:cNvPicPr>
          <p:nvPr/>
        </p:nvPicPr>
        <p:blipFill>
          <a:blip xmlns:r="http://schemas.openxmlformats.org/officeDocument/2006/relationships" r:embed="rId1"/>
          <a:srcRect/>
          <a:stretch>
            <a:fillRect/>
          </a:stretch>
        </p:blipFill>
        <p:spPr bwMode="auto">
          <a:xfrm>
            <a:off x="10705514" y="0"/>
            <a:ext cx="1486486" cy="1243699"/>
          </a:xfrm>
          <a:prstGeom prst="rect"/>
          <a:noFill/>
        </p:spPr>
      </p:pic>
      <p:pic>
        <p:nvPicPr>
          <p:cNvPr id="2097214" name="Picture 6"/>
          <p:cNvPicPr>
            <a:picLocks noChangeAspect="1"/>
          </p:cNvPicPr>
          <p:nvPr/>
        </p:nvPicPr>
        <p:blipFill rotWithShape="1">
          <a:blip xmlns:r="http://schemas.openxmlformats.org/officeDocument/2006/relationships" r:embed="rId2"/>
          <a:srcRect l="12717" t="67396" r="13479"/>
          <a:stretch>
            <a:fillRect/>
          </a:stretch>
        </p:blipFill>
        <p:spPr>
          <a:xfrm>
            <a:off x="0" y="5224193"/>
            <a:ext cx="12192000" cy="1632134"/>
          </a:xfrm>
          <a:prstGeom prst="rect"/>
        </p:spPr>
      </p:pic>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48" name=""/>
        <p:cNvGrpSpPr/>
        <p:nvPr/>
      </p:nvGrpSpPr>
      <p:grpSpPr>
        <a:xfrm>
          <a:off x="0" y="0"/>
          <a:ext cx="0" cy="0"/>
          <a:chOff x="0" y="0"/>
          <a:chExt cx="0" cy="0"/>
        </a:xfrm>
      </p:grpSpPr>
      <p:graphicFrame>
        <p:nvGraphicFramePr>
          <p:cNvPr id="4194325" name="Table 5"/>
          <p:cNvGraphicFramePr>
            <a:graphicFrameLocks noGrp="1"/>
          </p:cNvGraphicFramePr>
          <p:nvPr/>
        </p:nvGraphicFramePr>
        <p:xfrm>
          <a:off x="653366" y="886264"/>
          <a:ext cx="8757920" cy="4262509"/>
        </p:xfrm>
        <a:graphic>
          <a:graphicData uri="http://schemas.openxmlformats.org/drawingml/2006/table">
            <a:tbl>
              <a:tblPr firstRow="1" bandRow="1">
                <a:tableStyleId>{5C22544A-7EE6-4342-B048-85BDC9FD1C3A}</a:tableStyleId>
              </a:tblPr>
              <a:tblGrid>
                <a:gridCol w="1888005"/>
                <a:gridCol w="6869915"/>
              </a:tblGrid>
              <a:tr h="467837">
                <a:tc>
                  <a:txBody>
                    <a:bodyPr/>
                    <a:p>
                      <a:r>
                        <a:rPr dirty="0" sz="2400" lang="en-IN"/>
                        <a:t>Hindi (</a:t>
                      </a:r>
                      <a:r>
                        <a:rPr dirty="0" sz="2400" lang="hi-IN"/>
                        <a:t>हिंदी)</a:t>
                      </a:r>
                      <a:endParaRPr dirty="0" sz="2400" lang="en-IN"/>
                    </a:p>
                  </a:txBody>
                </a:tc>
                <a:tc>
                  <a:txBody>
                    <a:bodyPr/>
                    <a:p>
                      <a:r>
                        <a:rPr dirty="0" sz="2500" lang="hi-IN"/>
                        <a:t>लड़की </a:t>
                      </a:r>
                      <a:endParaRPr dirty="0" sz="2500" lang="hi-IN"/>
                    </a:p>
                  </a:txBody>
                </a:tc>
              </a:tr>
              <a:tr h="474334">
                <a:tc>
                  <a:txBody>
                    <a:bodyPr/>
                    <a:p>
                      <a:r>
                        <a:rPr dirty="0" lang="en-IN"/>
                        <a:t>English</a:t>
                      </a:r>
                      <a:r>
                        <a:rPr dirty="0" lang="hi-IN"/>
                        <a:t> (अंग्रेजी)</a:t>
                      </a:r>
                      <a:endParaRPr dirty="0" lang="en-IN"/>
                    </a:p>
                  </a:txBody>
                </a:tc>
                <a:tc>
                  <a:txBody>
                    <a:bodyPr/>
                    <a:p>
                      <a:r>
                        <a:rPr dirty="0" lang="hi-IN"/>
                        <a:t>Girl</a:t>
                      </a:r>
                      <a:endParaRPr dirty="0" lang="en-IN"/>
                    </a:p>
                  </a:txBody>
                </a:tc>
              </a:tr>
              <a:tr h="474334">
                <a:tc>
                  <a:txBody>
                    <a:bodyPr/>
                    <a:p>
                      <a:r>
                        <a:rPr dirty="0" lang="en-US" err="1"/>
                        <a:t>Malwi</a:t>
                      </a:r>
                      <a:r>
                        <a:rPr dirty="0" lang="en-US"/>
                        <a:t> (</a:t>
                      </a:r>
                      <a:r>
                        <a:rPr dirty="0" lang="hi-IN"/>
                        <a:t>मालवी</a:t>
                      </a:r>
                      <a:r>
                        <a:rPr dirty="0" lang="en-US"/>
                        <a:t>)</a:t>
                      </a:r>
                      <a:r>
                        <a:rPr dirty="0" lang="hi-IN"/>
                        <a:t> </a:t>
                      </a:r>
                    </a:p>
                  </a:txBody>
                </a:tc>
                <a:tc>
                  <a:txBody>
                    <a:bodyPr/>
                    <a:p>
                      <a:r>
                        <a:rPr dirty="0" lang="hi-IN"/>
                        <a:t>छोरी </a:t>
                      </a:r>
                      <a:endParaRPr dirty="0" lang="en-IN"/>
                    </a:p>
                  </a:txBody>
                </a:tc>
              </a:tr>
              <a:tr h="474334">
                <a:tc>
                  <a:txBody>
                    <a:bodyPr/>
                    <a:p>
                      <a:r>
                        <a:rPr dirty="0" lang="en-US" err="1"/>
                        <a:t>Bundeli</a:t>
                      </a:r>
                      <a:r>
                        <a:rPr dirty="0" lang="en-US"/>
                        <a:t> (</a:t>
                      </a:r>
                      <a:r>
                        <a:rPr dirty="0" lang="hi-IN"/>
                        <a:t>बुन्देली</a:t>
                      </a:r>
                      <a:r>
                        <a:rPr dirty="0" lang="en-US"/>
                        <a:t>)</a:t>
                      </a:r>
                      <a:r>
                        <a:rPr dirty="0" lang="hi-IN"/>
                        <a:t> </a:t>
                      </a:r>
                      <a:endParaRPr dirty="0" lang="en-IN"/>
                    </a:p>
                  </a:txBody>
                </a:tc>
                <a:tc>
                  <a:txBody>
                    <a:bodyPr/>
                    <a:p>
                      <a:r>
                        <a:rPr dirty="0" lang="hi-IN">
                          <a:latin typeface="Kruti Dev 010" pitchFamily="2" charset="0"/>
                        </a:rPr>
                        <a:t>मौड़ी</a:t>
                      </a:r>
                      <a:endParaRPr dirty="0" lang="en-IN">
                        <a:latin typeface="Kruti Dev 010" pitchFamily="2" charset="0"/>
                      </a:endParaRPr>
                    </a:p>
                  </a:txBody>
                </a:tc>
              </a:tr>
              <a:tr h="474334">
                <a:tc>
                  <a:txBody>
                    <a:bodyPr/>
                    <a:p>
                      <a:r>
                        <a:rPr dirty="0" lang="en-US"/>
                        <a:t>Bagheli (</a:t>
                      </a:r>
                      <a:r>
                        <a:rPr dirty="0" lang="hi-IN"/>
                        <a:t>बघेली</a:t>
                      </a:r>
                      <a:r>
                        <a:rPr dirty="0" lang="en-US"/>
                        <a:t>)</a:t>
                      </a:r>
                      <a:r>
                        <a:rPr dirty="0" lang="hi-IN"/>
                        <a:t> </a:t>
                      </a:r>
                      <a:endParaRPr dirty="0" lang="en-IN"/>
                    </a:p>
                  </a:txBody>
                </a:tc>
                <a:tc>
                  <a:txBody>
                    <a:bodyPr/>
                    <a:p>
                      <a:r>
                        <a:rPr dirty="0" lang="hi-IN"/>
                        <a:t>बिटिया </a:t>
                      </a:r>
                      <a:endParaRPr dirty="0" lang="en-IN"/>
                    </a:p>
                  </a:txBody>
                </a:tc>
              </a:tr>
              <a:tr h="474334">
                <a:tc>
                  <a:txBody>
                    <a:bodyPr/>
                    <a:p>
                      <a:r>
                        <a:rPr dirty="0" lang="en-US"/>
                        <a:t>Nimadi (</a:t>
                      </a:r>
                      <a:r>
                        <a:rPr dirty="0" lang="hi-IN"/>
                        <a:t>निमाड़ी</a:t>
                      </a:r>
                      <a:r>
                        <a:rPr dirty="0" lang="en-US"/>
                        <a:t>)</a:t>
                      </a:r>
                      <a:endParaRPr dirty="0" lang="en-IN"/>
                    </a:p>
                  </a:txBody>
                </a:tc>
                <a:tc>
                  <a:txBody>
                    <a:bodyPr/>
                    <a:p>
                      <a:r>
                        <a:rPr dirty="0" lang="hi-IN"/>
                        <a:t>छोरी </a:t>
                      </a:r>
                      <a:endParaRPr dirty="0" lang="en-IN"/>
                    </a:p>
                  </a:txBody>
                </a:tc>
              </a:tr>
              <a:tr h="474334">
                <a:tc>
                  <a:txBody>
                    <a:bodyPr/>
                    <a:p>
                      <a:r>
                        <a:rPr dirty="0" lang="en-US"/>
                        <a:t>Bhili (</a:t>
                      </a:r>
                      <a:r>
                        <a:rPr dirty="0" lang="hi-IN"/>
                        <a:t>भीली</a:t>
                      </a:r>
                      <a:r>
                        <a:rPr dirty="0" lang="en-US"/>
                        <a:t>)</a:t>
                      </a:r>
                      <a:endParaRPr dirty="0" lang="en-IN"/>
                    </a:p>
                  </a:txBody>
                </a:tc>
                <a:tc>
                  <a:txBody>
                    <a:bodyPr/>
                    <a:p>
                      <a:r>
                        <a:rPr dirty="0" lang="hi-IN"/>
                        <a:t>छोरी</a:t>
                      </a:r>
                      <a:endParaRPr dirty="0" lang="en-IN"/>
                    </a:p>
                  </a:txBody>
                </a:tc>
              </a:tr>
              <a:tr h="474334">
                <a:tc>
                  <a:txBody>
                    <a:bodyPr/>
                    <a:p>
                      <a:r>
                        <a:rPr dirty="0" lang="en-US"/>
                        <a:t>G</a:t>
                      </a:r>
                      <a:r>
                        <a:rPr dirty="0" lang="hi-IN"/>
                        <a:t>o</a:t>
                      </a:r>
                      <a:r>
                        <a:rPr dirty="0" lang="en-US" err="1"/>
                        <a:t>ndi</a:t>
                      </a:r>
                      <a:r>
                        <a:rPr dirty="0" lang="en-US"/>
                        <a:t> (</a:t>
                      </a:r>
                      <a:r>
                        <a:rPr dirty="0" lang="hi-IN"/>
                        <a:t>गौंडी</a:t>
                      </a:r>
                      <a:r>
                        <a:rPr dirty="0" lang="en-US"/>
                        <a:t>)</a:t>
                      </a:r>
                      <a:r>
                        <a:rPr dirty="0" lang="hi-IN"/>
                        <a:t> </a:t>
                      </a:r>
                      <a:endParaRPr dirty="0" lang="en-IN"/>
                    </a:p>
                  </a:txBody>
                </a:tc>
                <a:tc>
                  <a:txBody>
                    <a:bodyPr/>
                    <a:p>
                      <a:r>
                        <a:rPr dirty="0" lang="hi-IN"/>
                        <a:t>टुरी</a:t>
                      </a:r>
                      <a:endParaRPr dirty="0" lang="en-IN"/>
                    </a:p>
                  </a:txBody>
                </a:tc>
              </a:tr>
            </a:tbl>
          </a:graphicData>
        </a:graphic>
      </p:graphicFrame>
      <p:pic>
        <p:nvPicPr>
          <p:cNvPr id="2097215" name="Picture 163" descr="Latest Ek Bharat Shreshtha Bharat Ebsb Has Been One - Bharat Jan Seva -  1127x1128 PNG Download - PNGkit"/>
          <p:cNvPicPr>
            <a:picLocks noChangeAspect="1" noChangeArrowheads="1"/>
          </p:cNvPicPr>
          <p:nvPr/>
        </p:nvPicPr>
        <p:blipFill>
          <a:blip xmlns:r="http://schemas.openxmlformats.org/officeDocument/2006/relationships" r:embed="rId1"/>
          <a:srcRect/>
          <a:stretch>
            <a:fillRect/>
          </a:stretch>
        </p:blipFill>
        <p:spPr bwMode="auto">
          <a:xfrm>
            <a:off x="10705514" y="0"/>
            <a:ext cx="1486486" cy="1243699"/>
          </a:xfrm>
          <a:prstGeom prst="rect"/>
          <a:noFill/>
        </p:spPr>
      </p:pic>
      <p:pic>
        <p:nvPicPr>
          <p:cNvPr id="2097216" name="Picture 6"/>
          <p:cNvPicPr>
            <a:picLocks noChangeAspect="1"/>
          </p:cNvPicPr>
          <p:nvPr/>
        </p:nvPicPr>
        <p:blipFill rotWithShape="1">
          <a:blip xmlns:r="http://schemas.openxmlformats.org/officeDocument/2006/relationships" r:embed="rId2"/>
          <a:srcRect l="12717" t="67396" r="13479"/>
          <a:stretch>
            <a:fillRect/>
          </a:stretch>
        </p:blipFill>
        <p:spPr>
          <a:xfrm>
            <a:off x="0" y="5224193"/>
            <a:ext cx="12192000" cy="1632134"/>
          </a:xfrm>
          <a:prstGeom prst="rect"/>
        </p:spPr>
      </p:pic>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49" name=""/>
        <p:cNvGrpSpPr/>
        <p:nvPr/>
      </p:nvGrpSpPr>
      <p:grpSpPr>
        <a:xfrm>
          <a:off x="0" y="0"/>
          <a:ext cx="0" cy="0"/>
          <a:chOff x="0" y="0"/>
          <a:chExt cx="0" cy="0"/>
        </a:xfrm>
      </p:grpSpPr>
      <p:graphicFrame>
        <p:nvGraphicFramePr>
          <p:cNvPr id="4194326" name="Table 5"/>
          <p:cNvGraphicFramePr>
            <a:graphicFrameLocks noGrp="1"/>
          </p:cNvGraphicFramePr>
          <p:nvPr/>
        </p:nvGraphicFramePr>
        <p:xfrm>
          <a:off x="442350" y="956601"/>
          <a:ext cx="8884529" cy="4135901"/>
        </p:xfrm>
        <a:graphic>
          <a:graphicData uri="http://schemas.openxmlformats.org/drawingml/2006/table">
            <a:tbl>
              <a:tblPr firstRow="1" bandRow="1">
                <a:tableStyleId>{5C22544A-7EE6-4342-B048-85BDC9FD1C3A}</a:tableStyleId>
              </a:tblPr>
              <a:tblGrid>
                <a:gridCol w="1915299"/>
                <a:gridCol w="6969230"/>
              </a:tblGrid>
              <a:tr h="453941">
                <a:tc>
                  <a:txBody>
                    <a:bodyPr/>
                    <a:p>
                      <a:r>
                        <a:rPr dirty="0" sz="2500" lang="en-IN"/>
                        <a:t>Hindi (</a:t>
                      </a:r>
                      <a:r>
                        <a:rPr dirty="0" sz="2500" lang="hi-IN"/>
                        <a:t>हिंदी)</a:t>
                      </a:r>
                      <a:endParaRPr dirty="0" sz="2500" lang="en-IN"/>
                    </a:p>
                  </a:txBody>
                </a:tc>
                <a:tc>
                  <a:txBody>
                    <a:bodyPr/>
                    <a:p>
                      <a:r>
                        <a:rPr dirty="0" sz="2500" lang="hi-IN"/>
                        <a:t>बिल्ली </a:t>
                      </a:r>
                      <a:endParaRPr dirty="0" sz="2500" lang="hi-IN"/>
                    </a:p>
                  </a:txBody>
                </a:tc>
              </a:tr>
              <a:tr h="460245">
                <a:tc>
                  <a:txBody>
                    <a:bodyPr/>
                    <a:p>
                      <a:r>
                        <a:rPr dirty="0" lang="en-IN"/>
                        <a:t>English</a:t>
                      </a:r>
                      <a:r>
                        <a:rPr dirty="0" lang="hi-IN"/>
                        <a:t> (अंग्रेजी)</a:t>
                      </a:r>
                      <a:endParaRPr dirty="0" lang="en-IN"/>
                    </a:p>
                  </a:txBody>
                </a:tc>
                <a:tc>
                  <a:txBody>
                    <a:bodyPr/>
                    <a:p>
                      <a:r>
                        <a:rPr dirty="0" lang="hi-IN"/>
                        <a:t>Cat </a:t>
                      </a:r>
                      <a:endParaRPr dirty="0" lang="en-IN"/>
                    </a:p>
                  </a:txBody>
                </a:tc>
              </a:tr>
              <a:tr h="460245">
                <a:tc>
                  <a:txBody>
                    <a:bodyPr/>
                    <a:p>
                      <a:r>
                        <a:rPr dirty="0" lang="en-US" err="1"/>
                        <a:t>Malwi</a:t>
                      </a:r>
                      <a:r>
                        <a:rPr dirty="0" lang="en-US"/>
                        <a:t> (</a:t>
                      </a:r>
                      <a:r>
                        <a:rPr dirty="0" lang="hi-IN"/>
                        <a:t>मालवी</a:t>
                      </a:r>
                      <a:r>
                        <a:rPr dirty="0" lang="en-US"/>
                        <a:t>)</a:t>
                      </a:r>
                      <a:r>
                        <a:rPr dirty="0" lang="hi-IN"/>
                        <a:t> </a:t>
                      </a:r>
                    </a:p>
                  </a:txBody>
                </a:tc>
                <a:tc>
                  <a:txBody>
                    <a:bodyPr/>
                    <a:p>
                      <a:r>
                        <a:rPr dirty="0" lang="hi-IN"/>
                        <a:t>मिनकी </a:t>
                      </a:r>
                      <a:endParaRPr dirty="0" lang="en-IN"/>
                    </a:p>
                  </a:txBody>
                </a:tc>
              </a:tr>
              <a:tr h="460245">
                <a:tc>
                  <a:txBody>
                    <a:bodyPr/>
                    <a:p>
                      <a:r>
                        <a:rPr dirty="0" lang="en-US" err="1"/>
                        <a:t>Bundeli</a:t>
                      </a:r>
                      <a:r>
                        <a:rPr dirty="0" lang="en-US"/>
                        <a:t> (</a:t>
                      </a:r>
                      <a:r>
                        <a:rPr dirty="0" lang="hi-IN"/>
                        <a:t>बुन्देली</a:t>
                      </a:r>
                      <a:r>
                        <a:rPr dirty="0" lang="en-US"/>
                        <a:t>)</a:t>
                      </a:r>
                      <a:r>
                        <a:rPr dirty="0" lang="hi-IN"/>
                        <a:t> </a:t>
                      </a:r>
                      <a:endParaRPr dirty="0" lang="en-IN"/>
                    </a:p>
                  </a:txBody>
                </a:tc>
                <a:tc>
                  <a:txBody>
                    <a:bodyPr/>
                    <a:p>
                      <a:r>
                        <a:rPr dirty="0" lang="hi-IN">
                          <a:latin typeface="Kruti Dev 010" pitchFamily="2" charset="0"/>
                        </a:rPr>
                        <a:t>बिल्लैया </a:t>
                      </a:r>
                      <a:endParaRPr dirty="0" lang="en-IN">
                        <a:latin typeface="Kruti Dev 010" pitchFamily="2" charset="0"/>
                      </a:endParaRPr>
                    </a:p>
                  </a:txBody>
                </a:tc>
              </a:tr>
              <a:tr h="460245">
                <a:tc>
                  <a:txBody>
                    <a:bodyPr/>
                    <a:p>
                      <a:r>
                        <a:rPr dirty="0" lang="en-US"/>
                        <a:t>Bagheli (</a:t>
                      </a:r>
                      <a:r>
                        <a:rPr dirty="0" lang="hi-IN"/>
                        <a:t>बघेली</a:t>
                      </a:r>
                      <a:r>
                        <a:rPr dirty="0" lang="en-US"/>
                        <a:t>)</a:t>
                      </a:r>
                      <a:r>
                        <a:rPr dirty="0" lang="hi-IN"/>
                        <a:t> </a:t>
                      </a:r>
                      <a:endParaRPr dirty="0" lang="en-IN"/>
                    </a:p>
                  </a:txBody>
                </a:tc>
                <a:tc>
                  <a:txBody>
                    <a:bodyPr/>
                    <a:p>
                      <a:r>
                        <a:rPr dirty="0" lang="hi-IN"/>
                        <a:t>बिल्लारी</a:t>
                      </a:r>
                      <a:endParaRPr dirty="0" lang="en-IN"/>
                    </a:p>
                  </a:txBody>
                </a:tc>
              </a:tr>
              <a:tr h="460245">
                <a:tc>
                  <a:txBody>
                    <a:bodyPr/>
                    <a:p>
                      <a:r>
                        <a:rPr dirty="0" lang="en-US"/>
                        <a:t>Nimadi (</a:t>
                      </a:r>
                      <a:r>
                        <a:rPr dirty="0" lang="hi-IN"/>
                        <a:t>निमाड़ी</a:t>
                      </a:r>
                      <a:r>
                        <a:rPr dirty="0" lang="en-US"/>
                        <a:t>)</a:t>
                      </a:r>
                      <a:endParaRPr dirty="0" lang="en-IN"/>
                    </a:p>
                  </a:txBody>
                </a:tc>
                <a:tc>
                  <a:txBody>
                    <a:bodyPr/>
                    <a:p>
                      <a:r>
                        <a:rPr dirty="0" lang="hi-IN"/>
                        <a:t>मांजरी </a:t>
                      </a:r>
                      <a:endParaRPr dirty="0" lang="en-IN"/>
                    </a:p>
                  </a:txBody>
                </a:tc>
              </a:tr>
              <a:tr h="460245">
                <a:tc>
                  <a:txBody>
                    <a:bodyPr/>
                    <a:p>
                      <a:r>
                        <a:rPr dirty="0" lang="en-US"/>
                        <a:t>Bhili (</a:t>
                      </a:r>
                      <a:r>
                        <a:rPr dirty="0" lang="hi-IN"/>
                        <a:t>भीली</a:t>
                      </a:r>
                      <a:r>
                        <a:rPr dirty="0" lang="en-US"/>
                        <a:t>)</a:t>
                      </a:r>
                      <a:endParaRPr dirty="0" lang="en-IN"/>
                    </a:p>
                  </a:txBody>
                </a:tc>
                <a:tc>
                  <a:txBody>
                    <a:bodyPr/>
                    <a:p>
                      <a:r>
                        <a:rPr dirty="0" lang="hi-IN"/>
                        <a:t>बिल्ली</a:t>
                      </a:r>
                      <a:endParaRPr dirty="0" lang="en-IN"/>
                    </a:p>
                  </a:txBody>
                </a:tc>
              </a:tr>
              <a:tr h="460245">
                <a:tc>
                  <a:txBody>
                    <a:bodyPr/>
                    <a:p>
                      <a:r>
                        <a:rPr dirty="0" lang="en-US"/>
                        <a:t>G</a:t>
                      </a:r>
                      <a:r>
                        <a:rPr dirty="0" lang="hi-IN"/>
                        <a:t>o</a:t>
                      </a:r>
                      <a:r>
                        <a:rPr dirty="0" lang="en-US" err="1"/>
                        <a:t>ndi</a:t>
                      </a:r>
                      <a:r>
                        <a:rPr dirty="0" lang="en-US"/>
                        <a:t> (</a:t>
                      </a:r>
                      <a:r>
                        <a:rPr dirty="0" lang="hi-IN"/>
                        <a:t>गौंडी</a:t>
                      </a:r>
                      <a:r>
                        <a:rPr dirty="0" lang="en-US"/>
                        <a:t>)</a:t>
                      </a:r>
                      <a:r>
                        <a:rPr dirty="0" lang="hi-IN"/>
                        <a:t> </a:t>
                      </a:r>
                      <a:endParaRPr dirty="0" lang="en-IN"/>
                    </a:p>
                  </a:txBody>
                </a:tc>
                <a:tc>
                  <a:txBody>
                    <a:bodyPr/>
                    <a:p>
                      <a:r>
                        <a:rPr dirty="0" lang="hi-IN"/>
                        <a:t>बिरल</a:t>
                      </a:r>
                      <a:endParaRPr dirty="0" lang="en-IN"/>
                    </a:p>
                  </a:txBody>
                </a:tc>
              </a:tr>
            </a:tbl>
          </a:graphicData>
        </a:graphic>
      </p:graphicFrame>
      <p:pic>
        <p:nvPicPr>
          <p:cNvPr id="2097217" name="Picture 163" descr="Latest Ek Bharat Shreshtha Bharat Ebsb Has Been One - Bharat Jan Seva -  1127x1128 PNG Download - PNGkit"/>
          <p:cNvPicPr>
            <a:picLocks noChangeAspect="1" noChangeArrowheads="1"/>
          </p:cNvPicPr>
          <p:nvPr/>
        </p:nvPicPr>
        <p:blipFill>
          <a:blip xmlns:r="http://schemas.openxmlformats.org/officeDocument/2006/relationships" r:embed="rId1"/>
          <a:srcRect/>
          <a:stretch>
            <a:fillRect/>
          </a:stretch>
        </p:blipFill>
        <p:spPr bwMode="auto">
          <a:xfrm>
            <a:off x="10705514" y="0"/>
            <a:ext cx="1486486" cy="1243699"/>
          </a:xfrm>
          <a:prstGeom prst="rect"/>
          <a:noFill/>
        </p:spPr>
      </p:pic>
      <p:pic>
        <p:nvPicPr>
          <p:cNvPr id="2097218" name="Picture 6"/>
          <p:cNvPicPr>
            <a:picLocks noChangeAspect="1"/>
          </p:cNvPicPr>
          <p:nvPr/>
        </p:nvPicPr>
        <p:blipFill rotWithShape="1">
          <a:blip xmlns:r="http://schemas.openxmlformats.org/officeDocument/2006/relationships" r:embed="rId2"/>
          <a:srcRect l="12717" t="67396" r="13479"/>
          <a:stretch>
            <a:fillRect/>
          </a:stretch>
        </p:blipFill>
        <p:spPr>
          <a:xfrm>
            <a:off x="0" y="5224193"/>
            <a:ext cx="12192000" cy="1632134"/>
          </a:xfrm>
          <a:prstGeom prst="rect"/>
        </p:spPr>
      </p:pic>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50" name=""/>
        <p:cNvGrpSpPr/>
        <p:nvPr/>
      </p:nvGrpSpPr>
      <p:grpSpPr>
        <a:xfrm>
          <a:off x="0" y="0"/>
          <a:ext cx="0" cy="0"/>
          <a:chOff x="0" y="0"/>
          <a:chExt cx="0" cy="0"/>
        </a:xfrm>
      </p:grpSpPr>
      <p:sp>
        <p:nvSpPr>
          <p:cNvPr id="1049543" name="Title 1"/>
          <p:cNvSpPr>
            <a:spLocks noGrp="1"/>
          </p:cNvSpPr>
          <p:nvPr>
            <p:ph type="title"/>
          </p:nvPr>
        </p:nvSpPr>
        <p:spPr/>
        <p:txBody>
          <a:bodyPr/>
          <a:p>
            <a:pPr algn="ctr"/>
            <a:r>
              <a:rPr b="1" dirty="0" lang="en-US">
                <a:solidFill>
                  <a:srgbClr val="C00000"/>
                </a:solidFill>
              </a:rPr>
              <a:t>Disclaimer</a:t>
            </a:r>
            <a:endParaRPr b="1" dirty="0" lang="en-IN">
              <a:solidFill>
                <a:srgbClr val="C00000"/>
              </a:solidFill>
            </a:endParaRPr>
          </a:p>
        </p:txBody>
      </p:sp>
      <p:sp>
        <p:nvSpPr>
          <p:cNvPr id="1049544" name="Content Placeholder 2"/>
          <p:cNvSpPr>
            <a:spLocks noGrp="1"/>
          </p:cNvSpPr>
          <p:nvPr>
            <p:ph idx="1"/>
          </p:nvPr>
        </p:nvSpPr>
        <p:spPr/>
        <p:txBody>
          <a:bodyPr/>
          <a:p>
            <a:pPr algn="just" indent="0" marL="0">
              <a:buNone/>
            </a:pPr>
            <a:r>
              <a:rPr dirty="0" lang="en-IN"/>
              <a:t>	Nehru </a:t>
            </a:r>
            <a:r>
              <a:rPr dirty="0" lang="en-IN" err="1"/>
              <a:t>Yuva</a:t>
            </a:r>
            <a:r>
              <a:rPr dirty="0" lang="en-IN"/>
              <a:t> Kendra </a:t>
            </a:r>
            <a:r>
              <a:rPr dirty="0" lang="en-IN" err="1"/>
              <a:t>Sangathan</a:t>
            </a:r>
            <a:r>
              <a:rPr dirty="0" lang="en-IN"/>
              <a:t>, </a:t>
            </a:r>
            <a:r>
              <a:rPr dirty="0" lang="en-US"/>
              <a:t>Madhya Pradesh</a:t>
            </a:r>
            <a:r>
              <a:rPr dirty="0" lang="en-IN"/>
              <a:t> does not own any of the images we have used in this PPT. This PPT is created only for educational purposes, not for commercial usage. We thank and acknowledge all concerned.</a:t>
            </a:r>
          </a:p>
          <a:p>
            <a:endParaRPr dirty="0" lang="en-IN"/>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51" name=""/>
        <p:cNvGrpSpPr/>
        <p:nvPr/>
      </p:nvGrpSpPr>
      <p:grpSpPr>
        <a:xfrm>
          <a:off x="0" y="0"/>
          <a:ext cx="0" cy="0"/>
          <a:chOff x="0" y="0"/>
          <a:chExt cx="0" cy="0"/>
        </a:xfrm>
      </p:grpSpPr>
      <p:graphicFrame>
        <p:nvGraphicFramePr>
          <p:cNvPr id="4194327" name="Object 4" hidden="1"/>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2" spid="_x0000_s11517" imgH="384" imgW="383" progId="TCLayout.ActiveDocument.1">
                  <p:embed/>
                </p:oleObj>
              </mc:Choice>
              <mc:Fallback>
                <p:oleObj name="think-cell Slide" r:id="rId2" imgH="384" imgW="383" progId="TCLayout.ActiveDocument.1">
                  <p:embed/>
                  <p:pic>
                    <p:nvPicPr>
                      <p:cNvPr id="2097219" name=""/>
                      <p:cNvPicPr>
                        <a:picLocks/>
                      </p:cNvPicPr>
                      <p:nvPr/>
                    </p:nvPicPr>
                    <p:blipFill>
                      <a:blip xmlns:r="http://schemas.openxmlformats.org/officeDocument/2006/relationships" r:embed="rId3"/>
                      <a:stretch>
                        <a:fillRect/>
                      </a:stretch>
                    </p:blipFill>
                    <p:spPr>
                      <a:xfrm>
                        <a:off x="1588" y="1588"/>
                        <a:ext cx="1588" cy="1588"/>
                      </a:xfrm>
                      <a:prstGeom prst="rect"/>
                    </p:spPr>
                  </p:pic>
                </p:oleObj>
              </mc:Fallback>
            </mc:AlternateContent>
          </a:graphicData>
        </a:graphic>
      </p:graphicFrame>
      <p:sp>
        <p:nvSpPr>
          <p:cNvPr id="1049545" name="Freeform: Shape 234"/>
          <p:cNvSpPr/>
          <p:nvPr/>
        </p:nvSpPr>
        <p:spPr>
          <a:xfrm>
            <a:off x="0" y="2875492"/>
            <a:ext cx="12192000" cy="3982508"/>
          </a:xfrm>
          <a:custGeom>
            <a:avLst/>
            <a:gdLst>
              <a:gd name="connsiteX0" fmla="*/ 0 w 12192000"/>
              <a:gd name="connsiteY0" fmla="*/ 0 h 3982508"/>
              <a:gd name="connsiteX1" fmla="*/ 146561 w 12192000"/>
              <a:gd name="connsiteY1" fmla="*/ 54451 h 3982508"/>
              <a:gd name="connsiteX2" fmla="*/ 5080000 w 12192000"/>
              <a:gd name="connsiteY2" fmla="*/ 2219023 h 3982508"/>
              <a:gd name="connsiteX3" fmla="*/ 7460343 w 12192000"/>
              <a:gd name="connsiteY3" fmla="*/ 2770566 h 3982508"/>
              <a:gd name="connsiteX4" fmla="*/ 12157259 w 12192000"/>
              <a:gd name="connsiteY4" fmla="*/ 1775204 h 3982508"/>
              <a:gd name="connsiteX5" fmla="*/ 12192000 w 12192000"/>
              <a:gd name="connsiteY5" fmla="*/ 1774836 h 3982508"/>
              <a:gd name="connsiteX6" fmla="*/ 12192000 w 12192000"/>
              <a:gd name="connsiteY6" fmla="*/ 3982508 h 3982508"/>
              <a:gd name="connsiteX7" fmla="*/ 0 w 12192000"/>
              <a:gd name="connsiteY7" fmla="*/ 3982508 h 39825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3982508">
                <a:moveTo>
                  <a:pt x="0" y="0"/>
                </a:moveTo>
                <a:lnTo>
                  <a:pt x="146561" y="54451"/>
                </a:lnTo>
                <a:cubicBezTo>
                  <a:pt x="1210611" y="470080"/>
                  <a:pt x="3907518" y="1783595"/>
                  <a:pt x="5080000" y="2219023"/>
                </a:cubicBezTo>
                <a:cubicBezTo>
                  <a:pt x="6330648" y="2683480"/>
                  <a:pt x="6212117" y="2840718"/>
                  <a:pt x="7460343" y="2770566"/>
                </a:cubicBezTo>
                <a:cubicBezTo>
                  <a:pt x="8552543" y="2709183"/>
                  <a:pt x="10994911" y="1845848"/>
                  <a:pt x="12157259" y="1775204"/>
                </a:cubicBezTo>
                <a:lnTo>
                  <a:pt x="12192000" y="1774836"/>
                </a:lnTo>
                <a:lnTo>
                  <a:pt x="12192000" y="3982508"/>
                </a:lnTo>
                <a:lnTo>
                  <a:pt x="0" y="3982508"/>
                </a:lnTo>
                <a:close/>
              </a:path>
            </a:pathLst>
          </a:custGeom>
          <a:gradFill>
            <a:gsLst>
              <a:gs pos="49000">
                <a:srgbClr val="0077B5"/>
              </a:gs>
              <a:gs pos="100000">
                <a:srgbClr val="006496"/>
              </a:gs>
            </a:gsLst>
            <a:lin ang="5400000" scaled="1"/>
          </a:gradFill>
          <a:ln>
            <a:noFill/>
          </a:ln>
          <a:effectLst>
            <a:innerShdw blurRad="63500" dir="16200000" dist="508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rtlCol="0" wrap="square">
            <a:noAutofit/>
          </a:bodyPr>
          <a:p>
            <a:pPr algn="ctr"/>
            <a:endParaRPr lang="en-US"/>
          </a:p>
        </p:txBody>
      </p:sp>
      <p:grpSp>
        <p:nvGrpSpPr>
          <p:cNvPr id="152" name="Group 5"/>
          <p:cNvGrpSpPr>
            <a:grpSpLocks noChangeAspect="1"/>
          </p:cNvGrpSpPr>
          <p:nvPr/>
        </p:nvGrpSpPr>
        <p:grpSpPr bwMode="auto">
          <a:xfrm>
            <a:off x="1758950" y="2776538"/>
            <a:ext cx="8664575" cy="3700462"/>
            <a:chOff x="1108" y="1749"/>
            <a:chExt cx="5458" cy="2331"/>
          </a:xfrm>
        </p:grpSpPr>
        <p:grpSp>
          <p:nvGrpSpPr>
            <p:cNvPr id="153" name="Group 206"/>
            <p:cNvGrpSpPr/>
            <p:nvPr/>
          </p:nvGrpSpPr>
          <p:grpSpPr bwMode="auto">
            <a:xfrm>
              <a:off x="1108" y="1749"/>
              <a:ext cx="5458" cy="2331"/>
              <a:chOff x="1108" y="1749"/>
              <a:chExt cx="5458" cy="2331"/>
            </a:xfrm>
          </p:grpSpPr>
          <p:sp>
            <p:nvSpPr>
              <p:cNvPr id="1049546" name="Freeform 6"/>
              <p:cNvSpPr/>
              <p:nvPr/>
            </p:nvSpPr>
            <p:spPr bwMode="auto">
              <a:xfrm>
                <a:off x="4640" y="3000"/>
                <a:ext cx="104" cy="112"/>
              </a:xfrm>
              <a:custGeom>
                <a:avLst/>
                <a:gdLst>
                  <a:gd name="T0" fmla="*/ 0 w 53"/>
                  <a:gd name="T1" fmla="*/ 26 h 57"/>
                  <a:gd name="T2" fmla="*/ 51 w 53"/>
                  <a:gd name="T3" fmla="*/ 42 h 57"/>
                  <a:gd name="T4" fmla="*/ 0 w 53"/>
                  <a:gd name="T5" fmla="*/ 26 h 57"/>
                </a:gdLst>
                <a:ahLst/>
                <a:cxnLst>
                  <a:cxn ang="0">
                    <a:pos x="T0" y="T1"/>
                  </a:cxn>
                  <a:cxn ang="0">
                    <a:pos x="T2" y="T3"/>
                  </a:cxn>
                  <a:cxn ang="0">
                    <a:pos x="T4" y="T5"/>
                  </a:cxn>
                </a:cxnLst>
                <a:rect l="0" t="0" r="r" b="b"/>
                <a:pathLst>
                  <a:path w="53" h="57">
                    <a:moveTo>
                      <a:pt x="0" y="26"/>
                    </a:moveTo>
                    <a:cubicBezTo>
                      <a:pt x="0" y="37"/>
                      <a:pt x="49" y="57"/>
                      <a:pt x="51" y="42"/>
                    </a:cubicBezTo>
                    <a:cubicBezTo>
                      <a:pt x="53" y="27"/>
                      <a:pt x="2" y="0"/>
                      <a:pt x="0" y="26"/>
                    </a:cubicBezTo>
                    <a:close/>
                  </a:path>
                </a:pathLst>
              </a:custGeom>
              <a:solidFill>
                <a:srgbClr val="0A3D56"/>
              </a:solidFill>
              <a:ln>
                <a:noFill/>
              </a:ln>
            </p:spPr>
            <p:txBody>
              <a:bodyPr anchor="t" anchorCtr="0" bIns="45720" compatLnSpc="1" lIns="91440" numCol="1" rIns="91440" tIns="45720" vert="horz" wrap="square">
                <a:prstTxWarp prst="textNoShape"/>
              </a:bodyPr>
              <a:p>
                <a:endParaRPr lang="en-US"/>
              </a:p>
            </p:txBody>
          </p:sp>
          <p:sp>
            <p:nvSpPr>
              <p:cNvPr id="1049547" name="Freeform 7"/>
              <p:cNvSpPr/>
              <p:nvPr/>
            </p:nvSpPr>
            <p:spPr bwMode="auto">
              <a:xfrm>
                <a:off x="4621" y="3004"/>
                <a:ext cx="115" cy="228"/>
              </a:xfrm>
              <a:custGeom>
                <a:avLst/>
                <a:gdLst>
                  <a:gd name="T0" fmla="*/ 53 w 59"/>
                  <a:gd name="T1" fmla="*/ 33 h 116"/>
                  <a:gd name="T2" fmla="*/ 56 w 59"/>
                  <a:gd name="T3" fmla="*/ 78 h 116"/>
                  <a:gd name="T4" fmla="*/ 56 w 59"/>
                  <a:gd name="T5" fmla="*/ 78 h 116"/>
                  <a:gd name="T6" fmla="*/ 43 w 59"/>
                  <a:gd name="T7" fmla="*/ 93 h 116"/>
                  <a:gd name="T8" fmla="*/ 33 w 59"/>
                  <a:gd name="T9" fmla="*/ 101 h 116"/>
                  <a:gd name="T10" fmla="*/ 20 w 59"/>
                  <a:gd name="T11" fmla="*/ 105 h 116"/>
                  <a:gd name="T12" fmla="*/ 5 w 59"/>
                  <a:gd name="T13" fmla="*/ 110 h 116"/>
                  <a:gd name="T14" fmla="*/ 13 w 59"/>
                  <a:gd name="T15" fmla="*/ 97 h 116"/>
                  <a:gd name="T16" fmla="*/ 20 w 59"/>
                  <a:gd name="T17" fmla="*/ 80 h 116"/>
                  <a:gd name="T18" fmla="*/ 12 w 59"/>
                  <a:gd name="T19" fmla="*/ 59 h 116"/>
                  <a:gd name="T20" fmla="*/ 7 w 59"/>
                  <a:gd name="T21" fmla="*/ 75 h 116"/>
                  <a:gd name="T22" fmla="*/ 0 w 59"/>
                  <a:gd name="T23" fmla="*/ 79 h 116"/>
                  <a:gd name="T24" fmla="*/ 0 w 59"/>
                  <a:gd name="T25" fmla="*/ 66 h 116"/>
                  <a:gd name="T26" fmla="*/ 3 w 59"/>
                  <a:gd name="T27" fmla="*/ 43 h 116"/>
                  <a:gd name="T28" fmla="*/ 17 w 59"/>
                  <a:gd name="T29" fmla="*/ 27 h 116"/>
                  <a:gd name="T30" fmla="*/ 23 w 59"/>
                  <a:gd name="T31" fmla="*/ 0 h 116"/>
                  <a:gd name="T32" fmla="*/ 59 w 59"/>
                  <a:gd name="T33" fmla="*/ 3 h 116"/>
                  <a:gd name="T34" fmla="*/ 53 w 59"/>
                  <a:gd name="T35" fmla="*/ 33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9" h="116">
                    <a:moveTo>
                      <a:pt x="53" y="33"/>
                    </a:moveTo>
                    <a:cubicBezTo>
                      <a:pt x="53" y="38"/>
                      <a:pt x="58" y="72"/>
                      <a:pt x="56" y="78"/>
                    </a:cubicBezTo>
                    <a:cubicBezTo>
                      <a:pt x="56" y="78"/>
                      <a:pt x="56" y="78"/>
                      <a:pt x="56" y="78"/>
                    </a:cubicBezTo>
                    <a:cubicBezTo>
                      <a:pt x="53" y="84"/>
                      <a:pt x="46" y="90"/>
                      <a:pt x="43" y="93"/>
                    </a:cubicBezTo>
                    <a:cubicBezTo>
                      <a:pt x="41" y="97"/>
                      <a:pt x="37" y="98"/>
                      <a:pt x="33" y="101"/>
                    </a:cubicBezTo>
                    <a:cubicBezTo>
                      <a:pt x="29" y="105"/>
                      <a:pt x="20" y="105"/>
                      <a:pt x="20" y="105"/>
                    </a:cubicBezTo>
                    <a:cubicBezTo>
                      <a:pt x="20" y="105"/>
                      <a:pt x="6" y="116"/>
                      <a:pt x="5" y="110"/>
                    </a:cubicBezTo>
                    <a:cubicBezTo>
                      <a:pt x="5" y="103"/>
                      <a:pt x="13" y="97"/>
                      <a:pt x="13" y="97"/>
                    </a:cubicBezTo>
                    <a:cubicBezTo>
                      <a:pt x="20" y="80"/>
                      <a:pt x="20" y="80"/>
                      <a:pt x="20" y="80"/>
                    </a:cubicBezTo>
                    <a:cubicBezTo>
                      <a:pt x="20" y="80"/>
                      <a:pt x="16" y="59"/>
                      <a:pt x="12" y="59"/>
                    </a:cubicBezTo>
                    <a:cubicBezTo>
                      <a:pt x="8" y="59"/>
                      <a:pt x="9" y="68"/>
                      <a:pt x="7" y="75"/>
                    </a:cubicBezTo>
                    <a:cubicBezTo>
                      <a:pt x="6" y="79"/>
                      <a:pt x="0" y="79"/>
                      <a:pt x="0" y="79"/>
                    </a:cubicBezTo>
                    <a:cubicBezTo>
                      <a:pt x="0" y="66"/>
                      <a:pt x="0" y="66"/>
                      <a:pt x="0" y="66"/>
                    </a:cubicBezTo>
                    <a:cubicBezTo>
                      <a:pt x="0" y="66"/>
                      <a:pt x="1" y="47"/>
                      <a:pt x="3" y="43"/>
                    </a:cubicBezTo>
                    <a:cubicBezTo>
                      <a:pt x="5" y="40"/>
                      <a:pt x="17" y="27"/>
                      <a:pt x="17" y="27"/>
                    </a:cubicBezTo>
                    <a:cubicBezTo>
                      <a:pt x="23" y="0"/>
                      <a:pt x="23" y="0"/>
                      <a:pt x="23" y="0"/>
                    </a:cubicBezTo>
                    <a:cubicBezTo>
                      <a:pt x="59" y="3"/>
                      <a:pt x="59" y="3"/>
                      <a:pt x="59" y="3"/>
                    </a:cubicBezTo>
                    <a:cubicBezTo>
                      <a:pt x="59" y="3"/>
                      <a:pt x="52" y="29"/>
                      <a:pt x="53" y="33"/>
                    </a:cubicBezTo>
                    <a:close/>
                  </a:path>
                </a:pathLst>
              </a:custGeom>
              <a:solidFill>
                <a:srgbClr val="FF8B66"/>
              </a:solidFill>
              <a:ln>
                <a:noFill/>
              </a:ln>
            </p:spPr>
            <p:txBody>
              <a:bodyPr anchor="t" anchorCtr="0" bIns="45720" compatLnSpc="1" lIns="91440" numCol="1" rIns="91440" tIns="45720" vert="horz" wrap="square">
                <a:prstTxWarp prst="textNoShape"/>
              </a:bodyPr>
              <a:p>
                <a:endParaRPr lang="en-US"/>
              </a:p>
            </p:txBody>
          </p:sp>
          <p:sp>
            <p:nvSpPr>
              <p:cNvPr id="1049548" name="Freeform 8"/>
              <p:cNvSpPr/>
              <p:nvPr/>
            </p:nvSpPr>
            <p:spPr bwMode="auto">
              <a:xfrm>
                <a:off x="4660" y="3157"/>
                <a:ext cx="70" cy="53"/>
              </a:xfrm>
              <a:custGeom>
                <a:avLst/>
                <a:gdLst>
                  <a:gd name="T0" fmla="*/ 36 w 36"/>
                  <a:gd name="T1" fmla="*/ 0 h 27"/>
                  <a:gd name="T2" fmla="*/ 23 w 36"/>
                  <a:gd name="T3" fmla="*/ 15 h 27"/>
                  <a:gd name="T4" fmla="*/ 13 w 36"/>
                  <a:gd name="T5" fmla="*/ 23 h 27"/>
                  <a:gd name="T6" fmla="*/ 0 w 36"/>
                  <a:gd name="T7" fmla="*/ 27 h 27"/>
                  <a:gd name="T8" fmla="*/ 11 w 36"/>
                  <a:gd name="T9" fmla="*/ 8 h 27"/>
                  <a:gd name="T10" fmla="*/ 17 w 36"/>
                  <a:gd name="T11" fmla="*/ 9 h 27"/>
                  <a:gd name="T12" fmla="*/ 23 w 36"/>
                  <a:gd name="T13" fmla="*/ 5 h 27"/>
                  <a:gd name="T14" fmla="*/ 31 w 36"/>
                  <a:gd name="T15" fmla="*/ 2 h 27"/>
                  <a:gd name="T16" fmla="*/ 36 w 36"/>
                  <a:gd name="T17"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 h="27">
                    <a:moveTo>
                      <a:pt x="36" y="0"/>
                    </a:moveTo>
                    <a:cubicBezTo>
                      <a:pt x="33" y="6"/>
                      <a:pt x="26" y="12"/>
                      <a:pt x="23" y="15"/>
                    </a:cubicBezTo>
                    <a:cubicBezTo>
                      <a:pt x="21" y="19"/>
                      <a:pt x="17" y="20"/>
                      <a:pt x="13" y="23"/>
                    </a:cubicBezTo>
                    <a:cubicBezTo>
                      <a:pt x="9" y="27"/>
                      <a:pt x="0" y="27"/>
                      <a:pt x="0" y="27"/>
                    </a:cubicBezTo>
                    <a:cubicBezTo>
                      <a:pt x="4" y="24"/>
                      <a:pt x="10" y="9"/>
                      <a:pt x="11" y="8"/>
                    </a:cubicBezTo>
                    <a:cubicBezTo>
                      <a:pt x="13" y="7"/>
                      <a:pt x="14" y="9"/>
                      <a:pt x="17" y="9"/>
                    </a:cubicBezTo>
                    <a:cubicBezTo>
                      <a:pt x="19" y="9"/>
                      <a:pt x="21" y="4"/>
                      <a:pt x="23" y="5"/>
                    </a:cubicBezTo>
                    <a:cubicBezTo>
                      <a:pt x="26" y="6"/>
                      <a:pt x="29" y="6"/>
                      <a:pt x="31" y="2"/>
                    </a:cubicBezTo>
                    <a:cubicBezTo>
                      <a:pt x="32" y="1"/>
                      <a:pt x="34" y="0"/>
                      <a:pt x="36" y="0"/>
                    </a:cubicBezTo>
                    <a:close/>
                  </a:path>
                </a:pathLst>
              </a:custGeom>
              <a:solidFill>
                <a:srgbClr val="EF6E4B"/>
              </a:solidFill>
              <a:ln>
                <a:noFill/>
              </a:ln>
            </p:spPr>
            <p:txBody>
              <a:bodyPr anchor="t" anchorCtr="0" bIns="45720" compatLnSpc="1" lIns="91440" numCol="1" rIns="91440" tIns="45720" vert="horz" wrap="square">
                <a:prstTxWarp prst="textNoShape"/>
              </a:bodyPr>
              <a:p>
                <a:endParaRPr lang="en-US"/>
              </a:p>
            </p:txBody>
          </p:sp>
          <p:sp>
            <p:nvSpPr>
              <p:cNvPr id="1049549" name="Freeform 9"/>
              <p:cNvSpPr/>
              <p:nvPr/>
            </p:nvSpPr>
            <p:spPr bwMode="auto">
              <a:xfrm>
                <a:off x="3775" y="2360"/>
                <a:ext cx="108" cy="141"/>
              </a:xfrm>
              <a:custGeom>
                <a:avLst/>
                <a:gdLst>
                  <a:gd name="T0" fmla="*/ 44 w 55"/>
                  <a:gd name="T1" fmla="*/ 10 h 72"/>
                  <a:gd name="T2" fmla="*/ 14 w 55"/>
                  <a:gd name="T3" fmla="*/ 57 h 72"/>
                  <a:gd name="T4" fmla="*/ 55 w 55"/>
                  <a:gd name="T5" fmla="*/ 42 h 72"/>
                  <a:gd name="T6" fmla="*/ 44 w 55"/>
                  <a:gd name="T7" fmla="*/ 10 h 72"/>
                </a:gdLst>
                <a:ahLst/>
                <a:cxnLst>
                  <a:cxn ang="0">
                    <a:pos x="T0" y="T1"/>
                  </a:cxn>
                  <a:cxn ang="0">
                    <a:pos x="T2" y="T3"/>
                  </a:cxn>
                  <a:cxn ang="0">
                    <a:pos x="T4" y="T5"/>
                  </a:cxn>
                  <a:cxn ang="0">
                    <a:pos x="T6" y="T7"/>
                  </a:cxn>
                </a:cxnLst>
                <a:rect l="0" t="0" r="r" b="b"/>
                <a:pathLst>
                  <a:path w="55" h="72">
                    <a:moveTo>
                      <a:pt x="44" y="10"/>
                    </a:moveTo>
                    <a:cubicBezTo>
                      <a:pt x="35" y="0"/>
                      <a:pt x="0" y="42"/>
                      <a:pt x="14" y="57"/>
                    </a:cubicBezTo>
                    <a:cubicBezTo>
                      <a:pt x="28" y="72"/>
                      <a:pt x="55" y="42"/>
                      <a:pt x="55" y="42"/>
                    </a:cubicBezTo>
                    <a:cubicBezTo>
                      <a:pt x="55" y="42"/>
                      <a:pt x="53" y="20"/>
                      <a:pt x="44" y="10"/>
                    </a:cubicBezTo>
                    <a:close/>
                  </a:path>
                </a:pathLst>
              </a:custGeom>
              <a:solidFill>
                <a:srgbClr val="0A3D56"/>
              </a:solidFill>
              <a:ln>
                <a:noFill/>
              </a:ln>
            </p:spPr>
            <p:txBody>
              <a:bodyPr anchor="t" anchorCtr="0" bIns="45720" compatLnSpc="1" lIns="91440" numCol="1" rIns="91440" tIns="45720" vert="horz" wrap="square">
                <a:prstTxWarp prst="textNoShape"/>
              </a:bodyPr>
              <a:p>
                <a:endParaRPr lang="en-US"/>
              </a:p>
            </p:txBody>
          </p:sp>
          <p:sp>
            <p:nvSpPr>
              <p:cNvPr id="1049550" name="Freeform 10"/>
              <p:cNvSpPr/>
              <p:nvPr/>
            </p:nvSpPr>
            <p:spPr bwMode="auto">
              <a:xfrm>
                <a:off x="3697" y="2262"/>
                <a:ext cx="176" cy="190"/>
              </a:xfrm>
              <a:custGeom>
                <a:avLst/>
                <a:gdLst>
                  <a:gd name="T0" fmla="*/ 18 w 90"/>
                  <a:gd name="T1" fmla="*/ 59 h 97"/>
                  <a:gd name="T2" fmla="*/ 36 w 90"/>
                  <a:gd name="T3" fmla="*/ 66 h 97"/>
                  <a:gd name="T4" fmla="*/ 57 w 90"/>
                  <a:gd name="T5" fmla="*/ 79 h 97"/>
                  <a:gd name="T6" fmla="*/ 74 w 90"/>
                  <a:gd name="T7" fmla="*/ 97 h 97"/>
                  <a:gd name="T8" fmla="*/ 90 w 90"/>
                  <a:gd name="T9" fmla="*/ 68 h 97"/>
                  <a:gd name="T10" fmla="*/ 82 w 90"/>
                  <a:gd name="T11" fmla="*/ 59 h 97"/>
                  <a:gd name="T12" fmla="*/ 80 w 90"/>
                  <a:gd name="T13" fmla="*/ 35 h 97"/>
                  <a:gd name="T14" fmla="*/ 74 w 90"/>
                  <a:gd name="T15" fmla="*/ 9 h 97"/>
                  <a:gd name="T16" fmla="*/ 67 w 90"/>
                  <a:gd name="T17" fmla="*/ 13 h 97"/>
                  <a:gd name="T18" fmla="*/ 68 w 90"/>
                  <a:gd name="T19" fmla="*/ 29 h 97"/>
                  <a:gd name="T20" fmla="*/ 67 w 90"/>
                  <a:gd name="T21" fmla="*/ 31 h 97"/>
                  <a:gd name="T22" fmla="*/ 67 w 90"/>
                  <a:gd name="T23" fmla="*/ 31 h 97"/>
                  <a:gd name="T24" fmla="*/ 62 w 90"/>
                  <a:gd name="T25" fmla="*/ 33 h 97"/>
                  <a:gd name="T26" fmla="*/ 62 w 90"/>
                  <a:gd name="T27" fmla="*/ 33 h 97"/>
                  <a:gd name="T28" fmla="*/ 40 w 90"/>
                  <a:gd name="T29" fmla="*/ 17 h 97"/>
                  <a:gd name="T30" fmla="*/ 22 w 90"/>
                  <a:gd name="T31" fmla="*/ 5 h 97"/>
                  <a:gd name="T32" fmla="*/ 37 w 90"/>
                  <a:gd name="T33" fmla="*/ 30 h 97"/>
                  <a:gd name="T34" fmla="*/ 36 w 90"/>
                  <a:gd name="T35" fmla="*/ 31 h 97"/>
                  <a:gd name="T36" fmla="*/ 15 w 90"/>
                  <a:gd name="T37" fmla="*/ 15 h 97"/>
                  <a:gd name="T38" fmla="*/ 7 w 90"/>
                  <a:gd name="T39" fmla="*/ 19 h 97"/>
                  <a:gd name="T40" fmla="*/ 20 w 90"/>
                  <a:gd name="T41" fmla="*/ 32 h 97"/>
                  <a:gd name="T42" fmla="*/ 28 w 90"/>
                  <a:gd name="T43" fmla="*/ 40 h 97"/>
                  <a:gd name="T44" fmla="*/ 27 w 90"/>
                  <a:gd name="T45" fmla="*/ 42 h 97"/>
                  <a:gd name="T46" fmla="*/ 4 w 90"/>
                  <a:gd name="T47" fmla="*/ 33 h 97"/>
                  <a:gd name="T48" fmla="*/ 16 w 90"/>
                  <a:gd name="T49" fmla="*/ 47 h 97"/>
                  <a:gd name="T50" fmla="*/ 25 w 90"/>
                  <a:gd name="T51" fmla="*/ 53 h 97"/>
                  <a:gd name="T52" fmla="*/ 6 w 90"/>
                  <a:gd name="T53" fmla="*/ 49 h 97"/>
                  <a:gd name="T54" fmla="*/ 18 w 90"/>
                  <a:gd name="T55" fmla="*/ 59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90" h="97">
                    <a:moveTo>
                      <a:pt x="18" y="59"/>
                    </a:moveTo>
                    <a:cubicBezTo>
                      <a:pt x="23" y="59"/>
                      <a:pt x="36" y="66"/>
                      <a:pt x="36" y="66"/>
                    </a:cubicBezTo>
                    <a:cubicBezTo>
                      <a:pt x="45" y="74"/>
                      <a:pt x="51" y="78"/>
                      <a:pt x="57" y="79"/>
                    </a:cubicBezTo>
                    <a:cubicBezTo>
                      <a:pt x="64" y="81"/>
                      <a:pt x="74" y="97"/>
                      <a:pt x="74" y="97"/>
                    </a:cubicBezTo>
                    <a:cubicBezTo>
                      <a:pt x="74" y="97"/>
                      <a:pt x="87" y="85"/>
                      <a:pt x="90" y="68"/>
                    </a:cubicBezTo>
                    <a:cubicBezTo>
                      <a:pt x="90" y="68"/>
                      <a:pt x="83" y="62"/>
                      <a:pt x="82" y="59"/>
                    </a:cubicBezTo>
                    <a:cubicBezTo>
                      <a:pt x="80" y="53"/>
                      <a:pt x="85" y="45"/>
                      <a:pt x="80" y="35"/>
                    </a:cubicBezTo>
                    <a:cubicBezTo>
                      <a:pt x="75" y="25"/>
                      <a:pt x="74" y="9"/>
                      <a:pt x="74" y="9"/>
                    </a:cubicBezTo>
                    <a:cubicBezTo>
                      <a:pt x="74" y="9"/>
                      <a:pt x="68" y="7"/>
                      <a:pt x="67" y="13"/>
                    </a:cubicBezTo>
                    <a:cubicBezTo>
                      <a:pt x="66" y="18"/>
                      <a:pt x="69" y="27"/>
                      <a:pt x="68" y="29"/>
                    </a:cubicBezTo>
                    <a:cubicBezTo>
                      <a:pt x="68" y="30"/>
                      <a:pt x="67" y="30"/>
                      <a:pt x="67" y="31"/>
                    </a:cubicBezTo>
                    <a:cubicBezTo>
                      <a:pt x="67" y="31"/>
                      <a:pt x="67" y="31"/>
                      <a:pt x="67" y="31"/>
                    </a:cubicBezTo>
                    <a:cubicBezTo>
                      <a:pt x="66" y="32"/>
                      <a:pt x="64" y="33"/>
                      <a:pt x="62" y="33"/>
                    </a:cubicBezTo>
                    <a:cubicBezTo>
                      <a:pt x="62" y="33"/>
                      <a:pt x="62" y="33"/>
                      <a:pt x="62" y="33"/>
                    </a:cubicBezTo>
                    <a:cubicBezTo>
                      <a:pt x="55" y="32"/>
                      <a:pt x="44" y="22"/>
                      <a:pt x="40" y="17"/>
                    </a:cubicBezTo>
                    <a:cubicBezTo>
                      <a:pt x="34" y="9"/>
                      <a:pt x="25" y="0"/>
                      <a:pt x="22" y="5"/>
                    </a:cubicBezTo>
                    <a:cubicBezTo>
                      <a:pt x="20" y="11"/>
                      <a:pt x="27" y="11"/>
                      <a:pt x="37" y="30"/>
                    </a:cubicBezTo>
                    <a:cubicBezTo>
                      <a:pt x="36" y="31"/>
                      <a:pt x="36" y="31"/>
                      <a:pt x="36" y="31"/>
                    </a:cubicBezTo>
                    <a:cubicBezTo>
                      <a:pt x="36" y="33"/>
                      <a:pt x="24" y="25"/>
                      <a:pt x="15" y="15"/>
                    </a:cubicBezTo>
                    <a:cubicBezTo>
                      <a:pt x="8" y="9"/>
                      <a:pt x="6" y="16"/>
                      <a:pt x="7" y="19"/>
                    </a:cubicBezTo>
                    <a:cubicBezTo>
                      <a:pt x="8" y="22"/>
                      <a:pt x="15" y="27"/>
                      <a:pt x="20" y="32"/>
                    </a:cubicBezTo>
                    <a:cubicBezTo>
                      <a:pt x="23" y="35"/>
                      <a:pt x="26" y="38"/>
                      <a:pt x="28" y="40"/>
                    </a:cubicBezTo>
                    <a:cubicBezTo>
                      <a:pt x="27" y="42"/>
                      <a:pt x="27" y="42"/>
                      <a:pt x="27" y="42"/>
                    </a:cubicBezTo>
                    <a:cubicBezTo>
                      <a:pt x="10" y="36"/>
                      <a:pt x="8" y="30"/>
                      <a:pt x="4" y="33"/>
                    </a:cubicBezTo>
                    <a:cubicBezTo>
                      <a:pt x="0" y="36"/>
                      <a:pt x="10" y="45"/>
                      <a:pt x="16" y="47"/>
                    </a:cubicBezTo>
                    <a:cubicBezTo>
                      <a:pt x="18" y="47"/>
                      <a:pt x="22" y="50"/>
                      <a:pt x="25" y="53"/>
                    </a:cubicBezTo>
                    <a:cubicBezTo>
                      <a:pt x="11" y="51"/>
                      <a:pt x="9" y="46"/>
                      <a:pt x="6" y="49"/>
                    </a:cubicBezTo>
                    <a:cubicBezTo>
                      <a:pt x="3" y="53"/>
                      <a:pt x="13" y="58"/>
                      <a:pt x="18" y="59"/>
                    </a:cubicBezTo>
                    <a:close/>
                  </a:path>
                </a:pathLst>
              </a:custGeom>
              <a:solidFill>
                <a:srgbClr val="FF8B66"/>
              </a:solidFill>
              <a:ln>
                <a:noFill/>
              </a:ln>
            </p:spPr>
            <p:txBody>
              <a:bodyPr anchor="t" anchorCtr="0" bIns="45720" compatLnSpc="1" lIns="91440" numCol="1" rIns="91440" tIns="45720" vert="horz" wrap="square">
                <a:prstTxWarp prst="textNoShape"/>
              </a:bodyPr>
              <a:p>
                <a:endParaRPr lang="en-US"/>
              </a:p>
            </p:txBody>
          </p:sp>
          <p:sp>
            <p:nvSpPr>
              <p:cNvPr id="1049551" name="Freeform 11"/>
              <p:cNvSpPr/>
              <p:nvPr/>
            </p:nvSpPr>
            <p:spPr bwMode="auto">
              <a:xfrm>
                <a:off x="3809" y="2323"/>
                <a:ext cx="19" cy="39"/>
              </a:xfrm>
              <a:custGeom>
                <a:avLst/>
                <a:gdLst>
                  <a:gd name="T0" fmla="*/ 7 w 10"/>
                  <a:gd name="T1" fmla="*/ 20 h 20"/>
                  <a:gd name="T2" fmla="*/ 10 w 10"/>
                  <a:gd name="T3" fmla="*/ 0 h 20"/>
                  <a:gd name="T4" fmla="*/ 5 w 10"/>
                  <a:gd name="T5" fmla="*/ 2 h 20"/>
                  <a:gd name="T6" fmla="*/ 7 w 10"/>
                  <a:gd name="T7" fmla="*/ 20 h 20"/>
                </a:gdLst>
                <a:ahLst/>
                <a:cxnLst>
                  <a:cxn ang="0">
                    <a:pos x="T0" y="T1"/>
                  </a:cxn>
                  <a:cxn ang="0">
                    <a:pos x="T2" y="T3"/>
                  </a:cxn>
                  <a:cxn ang="0">
                    <a:pos x="T4" y="T5"/>
                  </a:cxn>
                  <a:cxn ang="0">
                    <a:pos x="T6" y="T7"/>
                  </a:cxn>
                </a:cxnLst>
                <a:rect l="0" t="0" r="r" b="b"/>
                <a:pathLst>
                  <a:path w="10" h="20">
                    <a:moveTo>
                      <a:pt x="7" y="20"/>
                    </a:moveTo>
                    <a:cubicBezTo>
                      <a:pt x="3" y="11"/>
                      <a:pt x="9" y="1"/>
                      <a:pt x="10" y="0"/>
                    </a:cubicBezTo>
                    <a:cubicBezTo>
                      <a:pt x="9" y="1"/>
                      <a:pt x="7" y="2"/>
                      <a:pt x="5" y="2"/>
                    </a:cubicBezTo>
                    <a:cubicBezTo>
                      <a:pt x="0" y="13"/>
                      <a:pt x="7" y="20"/>
                      <a:pt x="7" y="20"/>
                    </a:cubicBezTo>
                    <a:close/>
                  </a:path>
                </a:pathLst>
              </a:custGeom>
              <a:solidFill>
                <a:srgbClr val="EF6E4B"/>
              </a:solidFill>
              <a:ln>
                <a:noFill/>
              </a:ln>
            </p:spPr>
            <p:txBody>
              <a:bodyPr anchor="t" anchorCtr="0" bIns="45720" compatLnSpc="1" lIns="91440" numCol="1" rIns="91440" tIns="45720" vert="horz" wrap="square">
                <a:prstTxWarp prst="textNoShape"/>
              </a:bodyPr>
              <a:p>
                <a:endParaRPr lang="en-US"/>
              </a:p>
            </p:txBody>
          </p:sp>
          <p:sp>
            <p:nvSpPr>
              <p:cNvPr id="1049552" name="Freeform 12"/>
              <p:cNvSpPr/>
              <p:nvPr/>
            </p:nvSpPr>
            <p:spPr bwMode="auto">
              <a:xfrm>
                <a:off x="3803" y="2150"/>
                <a:ext cx="433" cy="526"/>
              </a:xfrm>
              <a:custGeom>
                <a:avLst/>
                <a:gdLst>
                  <a:gd name="T0" fmla="*/ 201 w 221"/>
                  <a:gd name="T1" fmla="*/ 0 h 268"/>
                  <a:gd name="T2" fmla="*/ 104 w 221"/>
                  <a:gd name="T3" fmla="*/ 177 h 268"/>
                  <a:gd name="T4" fmla="*/ 95 w 221"/>
                  <a:gd name="T5" fmla="*/ 171 h 268"/>
                  <a:gd name="T6" fmla="*/ 30 w 221"/>
                  <a:gd name="T7" fmla="*/ 117 h 268"/>
                  <a:gd name="T8" fmla="*/ 0 w 221"/>
                  <a:gd name="T9" fmla="*/ 164 h 268"/>
                  <a:gd name="T10" fmla="*/ 106 w 221"/>
                  <a:gd name="T11" fmla="*/ 251 h 268"/>
                  <a:gd name="T12" fmla="*/ 221 w 221"/>
                  <a:gd name="T13" fmla="*/ 119 h 268"/>
                  <a:gd name="T14" fmla="*/ 201 w 221"/>
                  <a:gd name="T15" fmla="*/ 0 h 26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1" h="268">
                    <a:moveTo>
                      <a:pt x="201" y="0"/>
                    </a:moveTo>
                    <a:cubicBezTo>
                      <a:pt x="104" y="177"/>
                      <a:pt x="104" y="177"/>
                      <a:pt x="104" y="177"/>
                    </a:cubicBezTo>
                    <a:cubicBezTo>
                      <a:pt x="104" y="177"/>
                      <a:pt x="100" y="167"/>
                      <a:pt x="95" y="171"/>
                    </a:cubicBezTo>
                    <a:cubicBezTo>
                      <a:pt x="90" y="175"/>
                      <a:pt x="30" y="117"/>
                      <a:pt x="30" y="117"/>
                    </a:cubicBezTo>
                    <a:cubicBezTo>
                      <a:pt x="30" y="117"/>
                      <a:pt x="34" y="152"/>
                      <a:pt x="0" y="164"/>
                    </a:cubicBezTo>
                    <a:cubicBezTo>
                      <a:pt x="0" y="164"/>
                      <a:pt x="80" y="234"/>
                      <a:pt x="106" y="251"/>
                    </a:cubicBezTo>
                    <a:cubicBezTo>
                      <a:pt x="132" y="268"/>
                      <a:pt x="221" y="119"/>
                      <a:pt x="221" y="119"/>
                    </a:cubicBezTo>
                    <a:lnTo>
                      <a:pt x="201" y="0"/>
                    </a:lnTo>
                    <a:close/>
                  </a:path>
                </a:pathLst>
              </a:custGeom>
              <a:solidFill>
                <a:srgbClr val="0D527C"/>
              </a:solidFill>
              <a:ln>
                <a:noFill/>
              </a:ln>
            </p:spPr>
            <p:txBody>
              <a:bodyPr anchor="t" anchorCtr="0" bIns="45720" compatLnSpc="1" lIns="91440" numCol="1" rIns="91440" tIns="45720" vert="horz" wrap="square">
                <a:prstTxWarp prst="textNoShape"/>
              </a:bodyPr>
              <a:p>
                <a:endParaRPr lang="en-US"/>
              </a:p>
            </p:txBody>
          </p:sp>
          <p:sp>
            <p:nvSpPr>
              <p:cNvPr id="1049553" name="Freeform 13"/>
              <p:cNvSpPr/>
              <p:nvPr/>
            </p:nvSpPr>
            <p:spPr bwMode="auto">
              <a:xfrm>
                <a:off x="3899" y="3917"/>
                <a:ext cx="249" cy="163"/>
              </a:xfrm>
              <a:custGeom>
                <a:avLst/>
                <a:gdLst>
                  <a:gd name="T0" fmla="*/ 0 w 127"/>
                  <a:gd name="T1" fmla="*/ 75 h 83"/>
                  <a:gd name="T2" fmla="*/ 1 w 127"/>
                  <a:gd name="T3" fmla="*/ 83 h 83"/>
                  <a:gd name="T4" fmla="*/ 127 w 127"/>
                  <a:gd name="T5" fmla="*/ 83 h 83"/>
                  <a:gd name="T6" fmla="*/ 126 w 127"/>
                  <a:gd name="T7" fmla="*/ 75 h 83"/>
                  <a:gd name="T8" fmla="*/ 115 w 127"/>
                  <a:gd name="T9" fmla="*/ 14 h 83"/>
                  <a:gd name="T10" fmla="*/ 83 w 127"/>
                  <a:gd name="T11" fmla="*/ 0 h 83"/>
                  <a:gd name="T12" fmla="*/ 65 w 127"/>
                  <a:gd name="T13" fmla="*/ 34 h 83"/>
                  <a:gd name="T14" fmla="*/ 57 w 127"/>
                  <a:gd name="T15" fmla="*/ 38 h 83"/>
                  <a:gd name="T16" fmla="*/ 54 w 127"/>
                  <a:gd name="T17" fmla="*/ 40 h 83"/>
                  <a:gd name="T18" fmla="*/ 46 w 127"/>
                  <a:gd name="T19" fmla="*/ 43 h 83"/>
                  <a:gd name="T20" fmla="*/ 16 w 127"/>
                  <a:gd name="T21" fmla="*/ 48 h 83"/>
                  <a:gd name="T22" fmla="*/ 0 w 127"/>
                  <a:gd name="T23" fmla="*/ 75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7" h="83">
                    <a:moveTo>
                      <a:pt x="0" y="75"/>
                    </a:moveTo>
                    <a:cubicBezTo>
                      <a:pt x="0" y="80"/>
                      <a:pt x="1" y="83"/>
                      <a:pt x="1" y="83"/>
                    </a:cubicBezTo>
                    <a:cubicBezTo>
                      <a:pt x="127" y="83"/>
                      <a:pt x="127" y="83"/>
                      <a:pt x="127" y="83"/>
                    </a:cubicBezTo>
                    <a:cubicBezTo>
                      <a:pt x="127" y="80"/>
                      <a:pt x="126" y="78"/>
                      <a:pt x="126" y="75"/>
                    </a:cubicBezTo>
                    <a:cubicBezTo>
                      <a:pt x="125" y="42"/>
                      <a:pt x="115" y="14"/>
                      <a:pt x="115" y="14"/>
                    </a:cubicBezTo>
                    <a:cubicBezTo>
                      <a:pt x="83" y="0"/>
                      <a:pt x="83" y="0"/>
                      <a:pt x="83" y="0"/>
                    </a:cubicBezTo>
                    <a:cubicBezTo>
                      <a:pt x="80" y="17"/>
                      <a:pt x="73" y="27"/>
                      <a:pt x="65" y="34"/>
                    </a:cubicBezTo>
                    <a:cubicBezTo>
                      <a:pt x="62" y="36"/>
                      <a:pt x="60" y="37"/>
                      <a:pt x="57" y="38"/>
                    </a:cubicBezTo>
                    <a:cubicBezTo>
                      <a:pt x="56" y="39"/>
                      <a:pt x="55" y="40"/>
                      <a:pt x="54" y="40"/>
                    </a:cubicBezTo>
                    <a:cubicBezTo>
                      <a:pt x="51" y="41"/>
                      <a:pt x="49" y="42"/>
                      <a:pt x="46" y="43"/>
                    </a:cubicBezTo>
                    <a:cubicBezTo>
                      <a:pt x="35" y="46"/>
                      <a:pt x="24" y="47"/>
                      <a:pt x="16" y="48"/>
                    </a:cubicBezTo>
                    <a:cubicBezTo>
                      <a:pt x="2" y="50"/>
                      <a:pt x="0" y="66"/>
                      <a:pt x="0" y="75"/>
                    </a:cubicBezTo>
                    <a:close/>
                  </a:path>
                </a:pathLst>
              </a:custGeom>
              <a:solidFill>
                <a:srgbClr val="0E3944"/>
              </a:solidFill>
              <a:ln>
                <a:noFill/>
              </a:ln>
            </p:spPr>
            <p:txBody>
              <a:bodyPr anchor="t" anchorCtr="0" bIns="45720" compatLnSpc="1" lIns="91440" numCol="1" rIns="91440" tIns="45720" vert="horz" wrap="square">
                <a:prstTxWarp prst="textNoShape"/>
              </a:bodyPr>
              <a:p>
                <a:endParaRPr lang="en-US"/>
              </a:p>
            </p:txBody>
          </p:sp>
          <p:sp>
            <p:nvSpPr>
              <p:cNvPr id="1049554" name="Freeform 14"/>
              <p:cNvSpPr/>
              <p:nvPr/>
            </p:nvSpPr>
            <p:spPr bwMode="auto">
              <a:xfrm>
                <a:off x="3899" y="4064"/>
                <a:ext cx="249" cy="16"/>
              </a:xfrm>
              <a:custGeom>
                <a:avLst/>
                <a:gdLst>
                  <a:gd name="T0" fmla="*/ 0 w 127"/>
                  <a:gd name="T1" fmla="*/ 0 h 8"/>
                  <a:gd name="T2" fmla="*/ 1 w 127"/>
                  <a:gd name="T3" fmla="*/ 8 h 8"/>
                  <a:gd name="T4" fmla="*/ 127 w 127"/>
                  <a:gd name="T5" fmla="*/ 8 h 8"/>
                  <a:gd name="T6" fmla="*/ 126 w 127"/>
                  <a:gd name="T7" fmla="*/ 0 h 8"/>
                  <a:gd name="T8" fmla="*/ 0 w 127"/>
                  <a:gd name="T9" fmla="*/ 0 h 8"/>
                </a:gdLst>
                <a:ahLst/>
                <a:cxnLst>
                  <a:cxn ang="0">
                    <a:pos x="T0" y="T1"/>
                  </a:cxn>
                  <a:cxn ang="0">
                    <a:pos x="T2" y="T3"/>
                  </a:cxn>
                  <a:cxn ang="0">
                    <a:pos x="T4" y="T5"/>
                  </a:cxn>
                  <a:cxn ang="0">
                    <a:pos x="T6" y="T7"/>
                  </a:cxn>
                  <a:cxn ang="0">
                    <a:pos x="T8" y="T9"/>
                  </a:cxn>
                </a:cxnLst>
                <a:rect l="0" t="0" r="r" b="b"/>
                <a:pathLst>
                  <a:path w="127" h="8">
                    <a:moveTo>
                      <a:pt x="0" y="0"/>
                    </a:moveTo>
                    <a:cubicBezTo>
                      <a:pt x="0" y="5"/>
                      <a:pt x="1" y="8"/>
                      <a:pt x="1" y="8"/>
                    </a:cubicBezTo>
                    <a:cubicBezTo>
                      <a:pt x="127" y="8"/>
                      <a:pt x="127" y="8"/>
                      <a:pt x="127" y="8"/>
                    </a:cubicBezTo>
                    <a:cubicBezTo>
                      <a:pt x="127" y="5"/>
                      <a:pt x="126" y="3"/>
                      <a:pt x="126" y="0"/>
                    </a:cubicBezTo>
                    <a:lnTo>
                      <a:pt x="0" y="0"/>
                    </a:lnTo>
                    <a:close/>
                  </a:path>
                </a:pathLst>
              </a:custGeom>
              <a:solidFill>
                <a:srgbClr val="ADBEC4"/>
              </a:solidFill>
              <a:ln>
                <a:noFill/>
              </a:ln>
            </p:spPr>
            <p:txBody>
              <a:bodyPr anchor="t" anchorCtr="0" bIns="45720" compatLnSpc="1" lIns="91440" numCol="1" rIns="91440" tIns="45720" vert="horz" wrap="square">
                <a:prstTxWarp prst="textNoShape"/>
              </a:bodyPr>
              <a:p>
                <a:endParaRPr lang="en-US"/>
              </a:p>
            </p:txBody>
          </p:sp>
          <p:sp>
            <p:nvSpPr>
              <p:cNvPr id="1049555" name="Freeform 15"/>
              <p:cNvSpPr/>
              <p:nvPr/>
            </p:nvSpPr>
            <p:spPr bwMode="auto">
              <a:xfrm>
                <a:off x="4011" y="3984"/>
                <a:ext cx="43" cy="19"/>
              </a:xfrm>
              <a:custGeom>
                <a:avLst/>
                <a:gdLst>
                  <a:gd name="T0" fmla="*/ 0 w 22"/>
                  <a:gd name="T1" fmla="*/ 4 h 10"/>
                  <a:gd name="T2" fmla="*/ 18 w 22"/>
                  <a:gd name="T3" fmla="*/ 10 h 10"/>
                  <a:gd name="T4" fmla="*/ 22 w 22"/>
                  <a:gd name="T5" fmla="*/ 4 h 10"/>
                  <a:gd name="T6" fmla="*/ 8 w 22"/>
                  <a:gd name="T7" fmla="*/ 0 h 10"/>
                  <a:gd name="T8" fmla="*/ 0 w 22"/>
                  <a:gd name="T9" fmla="*/ 4 h 10"/>
                </a:gdLst>
                <a:ahLst/>
                <a:cxnLst>
                  <a:cxn ang="0">
                    <a:pos x="T0" y="T1"/>
                  </a:cxn>
                  <a:cxn ang="0">
                    <a:pos x="T2" y="T3"/>
                  </a:cxn>
                  <a:cxn ang="0">
                    <a:pos x="T4" y="T5"/>
                  </a:cxn>
                  <a:cxn ang="0">
                    <a:pos x="T6" y="T7"/>
                  </a:cxn>
                  <a:cxn ang="0">
                    <a:pos x="T8" y="T9"/>
                  </a:cxn>
                </a:cxnLst>
                <a:rect l="0" t="0" r="r" b="b"/>
                <a:pathLst>
                  <a:path w="22" h="10">
                    <a:moveTo>
                      <a:pt x="0" y="4"/>
                    </a:moveTo>
                    <a:cubicBezTo>
                      <a:pt x="18" y="10"/>
                      <a:pt x="18" y="10"/>
                      <a:pt x="18" y="10"/>
                    </a:cubicBezTo>
                    <a:cubicBezTo>
                      <a:pt x="22" y="4"/>
                      <a:pt x="22" y="4"/>
                      <a:pt x="22" y="4"/>
                    </a:cubicBezTo>
                    <a:cubicBezTo>
                      <a:pt x="8" y="0"/>
                      <a:pt x="8" y="0"/>
                      <a:pt x="8" y="0"/>
                    </a:cubicBezTo>
                    <a:cubicBezTo>
                      <a:pt x="5" y="2"/>
                      <a:pt x="3" y="3"/>
                      <a:pt x="0" y="4"/>
                    </a:cubicBezTo>
                    <a:close/>
                  </a:path>
                </a:pathLst>
              </a:custGeom>
              <a:solidFill>
                <a:srgbClr val="ADBEC4"/>
              </a:solidFill>
              <a:ln>
                <a:noFill/>
              </a:ln>
            </p:spPr>
            <p:txBody>
              <a:bodyPr anchor="t" anchorCtr="0" bIns="45720" compatLnSpc="1" lIns="91440" numCol="1" rIns="91440" tIns="45720" vert="horz" wrap="square">
                <a:prstTxWarp prst="textNoShape"/>
              </a:bodyPr>
              <a:p>
                <a:endParaRPr lang="en-US"/>
              </a:p>
            </p:txBody>
          </p:sp>
          <p:sp>
            <p:nvSpPr>
              <p:cNvPr id="1049556" name="Freeform 16"/>
              <p:cNvSpPr/>
              <p:nvPr/>
            </p:nvSpPr>
            <p:spPr bwMode="auto">
              <a:xfrm>
                <a:off x="3989" y="3996"/>
                <a:ext cx="37" cy="21"/>
              </a:xfrm>
              <a:custGeom>
                <a:avLst/>
                <a:gdLst>
                  <a:gd name="T0" fmla="*/ 0 w 19"/>
                  <a:gd name="T1" fmla="*/ 3 h 11"/>
                  <a:gd name="T2" fmla="*/ 12 w 19"/>
                  <a:gd name="T3" fmla="*/ 11 h 11"/>
                  <a:gd name="T4" fmla="*/ 19 w 19"/>
                  <a:gd name="T5" fmla="*/ 8 h 11"/>
                  <a:gd name="T6" fmla="*/ 8 w 19"/>
                  <a:gd name="T7" fmla="*/ 0 h 11"/>
                  <a:gd name="T8" fmla="*/ 0 w 19"/>
                  <a:gd name="T9" fmla="*/ 3 h 11"/>
                </a:gdLst>
                <a:ahLst/>
                <a:cxnLst>
                  <a:cxn ang="0">
                    <a:pos x="T0" y="T1"/>
                  </a:cxn>
                  <a:cxn ang="0">
                    <a:pos x="T2" y="T3"/>
                  </a:cxn>
                  <a:cxn ang="0">
                    <a:pos x="T4" y="T5"/>
                  </a:cxn>
                  <a:cxn ang="0">
                    <a:pos x="T6" y="T7"/>
                  </a:cxn>
                  <a:cxn ang="0">
                    <a:pos x="T8" y="T9"/>
                  </a:cxn>
                </a:cxnLst>
                <a:rect l="0" t="0" r="r" b="b"/>
                <a:pathLst>
                  <a:path w="19" h="11">
                    <a:moveTo>
                      <a:pt x="0" y="3"/>
                    </a:moveTo>
                    <a:cubicBezTo>
                      <a:pt x="12" y="11"/>
                      <a:pt x="12" y="11"/>
                      <a:pt x="12" y="11"/>
                    </a:cubicBezTo>
                    <a:cubicBezTo>
                      <a:pt x="19" y="8"/>
                      <a:pt x="19" y="8"/>
                      <a:pt x="19" y="8"/>
                    </a:cubicBezTo>
                    <a:cubicBezTo>
                      <a:pt x="8" y="0"/>
                      <a:pt x="8" y="0"/>
                      <a:pt x="8" y="0"/>
                    </a:cubicBezTo>
                    <a:cubicBezTo>
                      <a:pt x="5" y="1"/>
                      <a:pt x="3" y="2"/>
                      <a:pt x="0" y="3"/>
                    </a:cubicBezTo>
                    <a:close/>
                  </a:path>
                </a:pathLst>
              </a:custGeom>
              <a:solidFill>
                <a:srgbClr val="ADBEC4"/>
              </a:solidFill>
              <a:ln>
                <a:noFill/>
              </a:ln>
            </p:spPr>
            <p:txBody>
              <a:bodyPr anchor="t" anchorCtr="0" bIns="45720" compatLnSpc="1" lIns="91440" numCol="1" rIns="91440" tIns="45720" vert="horz" wrap="square">
                <a:prstTxWarp prst="textNoShape"/>
              </a:bodyPr>
              <a:p>
                <a:endParaRPr lang="en-US"/>
              </a:p>
            </p:txBody>
          </p:sp>
          <p:sp>
            <p:nvSpPr>
              <p:cNvPr id="1049557" name="Freeform 17"/>
              <p:cNvSpPr/>
              <p:nvPr/>
            </p:nvSpPr>
            <p:spPr bwMode="auto">
              <a:xfrm>
                <a:off x="4336" y="3890"/>
                <a:ext cx="188" cy="190"/>
              </a:xfrm>
              <a:custGeom>
                <a:avLst/>
                <a:gdLst>
                  <a:gd name="T0" fmla="*/ 1 w 96"/>
                  <a:gd name="T1" fmla="*/ 89 h 97"/>
                  <a:gd name="T2" fmla="*/ 2 w 96"/>
                  <a:gd name="T3" fmla="*/ 97 h 97"/>
                  <a:gd name="T4" fmla="*/ 86 w 96"/>
                  <a:gd name="T5" fmla="*/ 97 h 97"/>
                  <a:gd name="T6" fmla="*/ 88 w 96"/>
                  <a:gd name="T7" fmla="*/ 89 h 97"/>
                  <a:gd name="T8" fmla="*/ 41 w 96"/>
                  <a:gd name="T9" fmla="*/ 0 h 97"/>
                  <a:gd name="T10" fmla="*/ 23 w 96"/>
                  <a:gd name="T11" fmla="*/ 24 h 97"/>
                  <a:gd name="T12" fmla="*/ 10 w 96"/>
                  <a:gd name="T13" fmla="*/ 69 h 97"/>
                  <a:gd name="T14" fmla="*/ 1 w 96"/>
                  <a:gd name="T15" fmla="*/ 89 h 9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6" h="97">
                    <a:moveTo>
                      <a:pt x="1" y="89"/>
                    </a:moveTo>
                    <a:cubicBezTo>
                      <a:pt x="1" y="94"/>
                      <a:pt x="2" y="97"/>
                      <a:pt x="2" y="97"/>
                    </a:cubicBezTo>
                    <a:cubicBezTo>
                      <a:pt x="86" y="97"/>
                      <a:pt x="86" y="97"/>
                      <a:pt x="86" y="97"/>
                    </a:cubicBezTo>
                    <a:cubicBezTo>
                      <a:pt x="87" y="94"/>
                      <a:pt x="88" y="92"/>
                      <a:pt x="88" y="89"/>
                    </a:cubicBezTo>
                    <a:cubicBezTo>
                      <a:pt x="96" y="49"/>
                      <a:pt x="41" y="0"/>
                      <a:pt x="41" y="0"/>
                    </a:cubicBezTo>
                    <a:cubicBezTo>
                      <a:pt x="23" y="24"/>
                      <a:pt x="23" y="24"/>
                      <a:pt x="23" y="24"/>
                    </a:cubicBezTo>
                    <a:cubicBezTo>
                      <a:pt x="23" y="24"/>
                      <a:pt x="25" y="62"/>
                      <a:pt x="10" y="69"/>
                    </a:cubicBezTo>
                    <a:cubicBezTo>
                      <a:pt x="1" y="74"/>
                      <a:pt x="0" y="83"/>
                      <a:pt x="1" y="89"/>
                    </a:cubicBezTo>
                    <a:close/>
                  </a:path>
                </a:pathLst>
              </a:custGeom>
              <a:solidFill>
                <a:srgbClr val="0E3944"/>
              </a:solidFill>
              <a:ln>
                <a:noFill/>
              </a:ln>
            </p:spPr>
            <p:txBody>
              <a:bodyPr anchor="t" anchorCtr="0" bIns="45720" compatLnSpc="1" lIns="91440" numCol="1" rIns="91440" tIns="45720" vert="horz" wrap="square">
                <a:prstTxWarp prst="textNoShape"/>
              </a:bodyPr>
              <a:p>
                <a:endParaRPr lang="en-US"/>
              </a:p>
            </p:txBody>
          </p:sp>
          <p:sp>
            <p:nvSpPr>
              <p:cNvPr id="1049558" name="Freeform 18"/>
              <p:cNvSpPr/>
              <p:nvPr/>
            </p:nvSpPr>
            <p:spPr bwMode="auto">
              <a:xfrm>
                <a:off x="4338" y="4064"/>
                <a:ext cx="171" cy="16"/>
              </a:xfrm>
              <a:custGeom>
                <a:avLst/>
                <a:gdLst>
                  <a:gd name="T0" fmla="*/ 87 w 87"/>
                  <a:gd name="T1" fmla="*/ 0 h 8"/>
                  <a:gd name="T2" fmla="*/ 0 w 87"/>
                  <a:gd name="T3" fmla="*/ 0 h 8"/>
                  <a:gd name="T4" fmla="*/ 1 w 87"/>
                  <a:gd name="T5" fmla="*/ 8 h 8"/>
                  <a:gd name="T6" fmla="*/ 85 w 87"/>
                  <a:gd name="T7" fmla="*/ 8 h 8"/>
                  <a:gd name="T8" fmla="*/ 87 w 87"/>
                  <a:gd name="T9" fmla="*/ 0 h 8"/>
                </a:gdLst>
                <a:ahLst/>
                <a:cxnLst>
                  <a:cxn ang="0">
                    <a:pos x="T0" y="T1"/>
                  </a:cxn>
                  <a:cxn ang="0">
                    <a:pos x="T2" y="T3"/>
                  </a:cxn>
                  <a:cxn ang="0">
                    <a:pos x="T4" y="T5"/>
                  </a:cxn>
                  <a:cxn ang="0">
                    <a:pos x="T6" y="T7"/>
                  </a:cxn>
                  <a:cxn ang="0">
                    <a:pos x="T8" y="T9"/>
                  </a:cxn>
                </a:cxnLst>
                <a:rect l="0" t="0" r="r" b="b"/>
                <a:pathLst>
                  <a:path w="87" h="8">
                    <a:moveTo>
                      <a:pt x="87" y="0"/>
                    </a:moveTo>
                    <a:cubicBezTo>
                      <a:pt x="0" y="0"/>
                      <a:pt x="0" y="0"/>
                      <a:pt x="0" y="0"/>
                    </a:cubicBezTo>
                    <a:cubicBezTo>
                      <a:pt x="0" y="5"/>
                      <a:pt x="1" y="8"/>
                      <a:pt x="1" y="8"/>
                    </a:cubicBezTo>
                    <a:cubicBezTo>
                      <a:pt x="85" y="8"/>
                      <a:pt x="85" y="8"/>
                      <a:pt x="85" y="8"/>
                    </a:cubicBezTo>
                    <a:cubicBezTo>
                      <a:pt x="86" y="5"/>
                      <a:pt x="87" y="3"/>
                      <a:pt x="87" y="0"/>
                    </a:cubicBezTo>
                    <a:close/>
                  </a:path>
                </a:pathLst>
              </a:custGeom>
              <a:solidFill>
                <a:srgbClr val="ADBEC4"/>
              </a:solidFill>
              <a:ln>
                <a:noFill/>
              </a:ln>
            </p:spPr>
            <p:txBody>
              <a:bodyPr anchor="t" anchorCtr="0" bIns="45720" compatLnSpc="1" lIns="91440" numCol="1" rIns="91440" tIns="45720" vert="horz" wrap="square">
                <a:prstTxWarp prst="textNoShape"/>
              </a:bodyPr>
              <a:p>
                <a:endParaRPr lang="en-US"/>
              </a:p>
            </p:txBody>
          </p:sp>
          <p:sp>
            <p:nvSpPr>
              <p:cNvPr id="1049559" name="Freeform 19"/>
              <p:cNvSpPr/>
              <p:nvPr/>
            </p:nvSpPr>
            <p:spPr bwMode="auto">
              <a:xfrm>
                <a:off x="4364" y="3984"/>
                <a:ext cx="100" cy="41"/>
              </a:xfrm>
              <a:custGeom>
                <a:avLst/>
                <a:gdLst>
                  <a:gd name="T0" fmla="*/ 0 w 51"/>
                  <a:gd name="T1" fmla="*/ 18 h 21"/>
                  <a:gd name="T2" fmla="*/ 51 w 51"/>
                  <a:gd name="T3" fmla="*/ 21 h 21"/>
                  <a:gd name="T4" fmla="*/ 51 w 51"/>
                  <a:gd name="T5" fmla="*/ 15 h 21"/>
                  <a:gd name="T6" fmla="*/ 0 w 51"/>
                  <a:gd name="T7" fmla="*/ 18 h 21"/>
                </a:gdLst>
                <a:ahLst/>
                <a:cxnLst>
                  <a:cxn ang="0">
                    <a:pos x="T0" y="T1"/>
                  </a:cxn>
                  <a:cxn ang="0">
                    <a:pos x="T2" y="T3"/>
                  </a:cxn>
                  <a:cxn ang="0">
                    <a:pos x="T4" y="T5"/>
                  </a:cxn>
                  <a:cxn ang="0">
                    <a:pos x="T6" y="T7"/>
                  </a:cxn>
                </a:cxnLst>
                <a:rect l="0" t="0" r="r" b="b"/>
                <a:pathLst>
                  <a:path w="51" h="21">
                    <a:moveTo>
                      <a:pt x="0" y="18"/>
                    </a:moveTo>
                    <a:cubicBezTo>
                      <a:pt x="0" y="18"/>
                      <a:pt x="35" y="10"/>
                      <a:pt x="51" y="21"/>
                    </a:cubicBezTo>
                    <a:cubicBezTo>
                      <a:pt x="51" y="15"/>
                      <a:pt x="51" y="15"/>
                      <a:pt x="51" y="15"/>
                    </a:cubicBezTo>
                    <a:cubicBezTo>
                      <a:pt x="51" y="15"/>
                      <a:pt x="22" y="0"/>
                      <a:pt x="0" y="18"/>
                    </a:cubicBezTo>
                    <a:close/>
                  </a:path>
                </a:pathLst>
              </a:custGeom>
              <a:solidFill>
                <a:srgbClr val="ADBEC4"/>
              </a:solidFill>
              <a:ln>
                <a:noFill/>
              </a:ln>
            </p:spPr>
            <p:txBody>
              <a:bodyPr anchor="t" anchorCtr="0" bIns="45720" compatLnSpc="1" lIns="91440" numCol="1" rIns="91440" tIns="45720" vert="horz" wrap="square">
                <a:prstTxWarp prst="textNoShape"/>
              </a:bodyPr>
              <a:p>
                <a:endParaRPr lang="en-US"/>
              </a:p>
            </p:txBody>
          </p:sp>
          <p:sp>
            <p:nvSpPr>
              <p:cNvPr id="1049560" name="Freeform 20"/>
              <p:cNvSpPr/>
              <p:nvPr/>
            </p:nvSpPr>
            <p:spPr bwMode="auto">
              <a:xfrm>
                <a:off x="4377" y="3972"/>
                <a:ext cx="87" cy="30"/>
              </a:xfrm>
              <a:custGeom>
                <a:avLst/>
                <a:gdLst>
                  <a:gd name="T0" fmla="*/ 0 w 44"/>
                  <a:gd name="T1" fmla="*/ 15 h 15"/>
                  <a:gd name="T2" fmla="*/ 44 w 44"/>
                  <a:gd name="T3" fmla="*/ 15 h 15"/>
                  <a:gd name="T4" fmla="*/ 42 w 44"/>
                  <a:gd name="T5" fmla="*/ 10 h 15"/>
                  <a:gd name="T6" fmla="*/ 0 w 44"/>
                  <a:gd name="T7" fmla="*/ 15 h 15"/>
                </a:gdLst>
                <a:ahLst/>
                <a:cxnLst>
                  <a:cxn ang="0">
                    <a:pos x="T0" y="T1"/>
                  </a:cxn>
                  <a:cxn ang="0">
                    <a:pos x="T2" y="T3"/>
                  </a:cxn>
                  <a:cxn ang="0">
                    <a:pos x="T4" y="T5"/>
                  </a:cxn>
                  <a:cxn ang="0">
                    <a:pos x="T6" y="T7"/>
                  </a:cxn>
                </a:cxnLst>
                <a:rect l="0" t="0" r="r" b="b"/>
                <a:pathLst>
                  <a:path w="44" h="15">
                    <a:moveTo>
                      <a:pt x="0" y="15"/>
                    </a:moveTo>
                    <a:cubicBezTo>
                      <a:pt x="0" y="15"/>
                      <a:pt x="23" y="5"/>
                      <a:pt x="44" y="15"/>
                    </a:cubicBezTo>
                    <a:cubicBezTo>
                      <a:pt x="42" y="10"/>
                      <a:pt x="42" y="10"/>
                      <a:pt x="42" y="10"/>
                    </a:cubicBezTo>
                    <a:cubicBezTo>
                      <a:pt x="42" y="10"/>
                      <a:pt x="16" y="0"/>
                      <a:pt x="0" y="15"/>
                    </a:cubicBezTo>
                    <a:close/>
                  </a:path>
                </a:pathLst>
              </a:custGeom>
              <a:solidFill>
                <a:srgbClr val="ADBEC4"/>
              </a:solidFill>
              <a:ln>
                <a:noFill/>
              </a:ln>
            </p:spPr>
            <p:txBody>
              <a:bodyPr anchor="t" anchorCtr="0" bIns="45720" compatLnSpc="1" lIns="91440" numCol="1" rIns="91440" tIns="45720" vert="horz" wrap="square">
                <a:prstTxWarp prst="textNoShape"/>
              </a:bodyPr>
              <a:p>
                <a:endParaRPr lang="en-US"/>
              </a:p>
            </p:txBody>
          </p:sp>
          <p:sp>
            <p:nvSpPr>
              <p:cNvPr id="1049561" name="Freeform 21"/>
              <p:cNvSpPr/>
              <p:nvPr/>
            </p:nvSpPr>
            <p:spPr bwMode="auto">
              <a:xfrm>
                <a:off x="4026" y="2792"/>
                <a:ext cx="587" cy="1233"/>
              </a:xfrm>
              <a:custGeom>
                <a:avLst/>
                <a:gdLst>
                  <a:gd name="T0" fmla="*/ 299 w 299"/>
                  <a:gd name="T1" fmla="*/ 0 h 628"/>
                  <a:gd name="T2" fmla="*/ 289 w 299"/>
                  <a:gd name="T3" fmla="*/ 182 h 628"/>
                  <a:gd name="T4" fmla="*/ 262 w 299"/>
                  <a:gd name="T5" fmla="*/ 521 h 628"/>
                  <a:gd name="T6" fmla="*/ 246 w 299"/>
                  <a:gd name="T7" fmla="*/ 622 h 628"/>
                  <a:gd name="T8" fmla="*/ 178 w 299"/>
                  <a:gd name="T9" fmla="*/ 613 h 628"/>
                  <a:gd name="T10" fmla="*/ 172 w 299"/>
                  <a:gd name="T11" fmla="*/ 577 h 628"/>
                  <a:gd name="T12" fmla="*/ 184 w 299"/>
                  <a:gd name="T13" fmla="*/ 549 h 628"/>
                  <a:gd name="T14" fmla="*/ 181 w 299"/>
                  <a:gd name="T15" fmla="*/ 508 h 628"/>
                  <a:gd name="T16" fmla="*/ 194 w 299"/>
                  <a:gd name="T17" fmla="*/ 106 h 628"/>
                  <a:gd name="T18" fmla="*/ 175 w 299"/>
                  <a:gd name="T19" fmla="*/ 104 h 628"/>
                  <a:gd name="T20" fmla="*/ 82 w 299"/>
                  <a:gd name="T21" fmla="*/ 549 h 628"/>
                  <a:gd name="T22" fmla="*/ 82 w 299"/>
                  <a:gd name="T23" fmla="*/ 575 h 628"/>
                  <a:gd name="T24" fmla="*/ 62 w 299"/>
                  <a:gd name="T25" fmla="*/ 628 h 628"/>
                  <a:gd name="T26" fmla="*/ 0 w 299"/>
                  <a:gd name="T27" fmla="*/ 607 h 628"/>
                  <a:gd name="T28" fmla="*/ 10 w 299"/>
                  <a:gd name="T29" fmla="*/ 577 h 628"/>
                  <a:gd name="T30" fmla="*/ 3 w 299"/>
                  <a:gd name="T31" fmla="*/ 536 h 628"/>
                  <a:gd name="T32" fmla="*/ 26 w 299"/>
                  <a:gd name="T33" fmla="*/ 481 h 628"/>
                  <a:gd name="T34" fmla="*/ 85 w 299"/>
                  <a:gd name="T35" fmla="*/ 8 h 628"/>
                  <a:gd name="T36" fmla="*/ 299 w 299"/>
                  <a:gd name="T37" fmla="*/ 0 h 6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99" h="628">
                    <a:moveTo>
                      <a:pt x="299" y="0"/>
                    </a:moveTo>
                    <a:cubicBezTo>
                      <a:pt x="299" y="80"/>
                      <a:pt x="291" y="161"/>
                      <a:pt x="289" y="182"/>
                    </a:cubicBezTo>
                    <a:cubicBezTo>
                      <a:pt x="287" y="202"/>
                      <a:pt x="265" y="432"/>
                      <a:pt x="262" y="521"/>
                    </a:cubicBezTo>
                    <a:cubicBezTo>
                      <a:pt x="261" y="567"/>
                      <a:pt x="246" y="622"/>
                      <a:pt x="246" y="622"/>
                    </a:cubicBezTo>
                    <a:cubicBezTo>
                      <a:pt x="246" y="622"/>
                      <a:pt x="203" y="587"/>
                      <a:pt x="178" y="613"/>
                    </a:cubicBezTo>
                    <a:cubicBezTo>
                      <a:pt x="172" y="577"/>
                      <a:pt x="172" y="577"/>
                      <a:pt x="172" y="577"/>
                    </a:cubicBezTo>
                    <a:cubicBezTo>
                      <a:pt x="184" y="549"/>
                      <a:pt x="184" y="549"/>
                      <a:pt x="184" y="549"/>
                    </a:cubicBezTo>
                    <a:cubicBezTo>
                      <a:pt x="184" y="549"/>
                      <a:pt x="171" y="526"/>
                      <a:pt x="181" y="508"/>
                    </a:cubicBezTo>
                    <a:cubicBezTo>
                      <a:pt x="191" y="490"/>
                      <a:pt x="194" y="106"/>
                      <a:pt x="194" y="106"/>
                    </a:cubicBezTo>
                    <a:cubicBezTo>
                      <a:pt x="175" y="104"/>
                      <a:pt x="175" y="104"/>
                      <a:pt x="175" y="104"/>
                    </a:cubicBezTo>
                    <a:cubicBezTo>
                      <a:pt x="82" y="549"/>
                      <a:pt x="82" y="549"/>
                      <a:pt x="82" y="549"/>
                    </a:cubicBezTo>
                    <a:cubicBezTo>
                      <a:pt x="82" y="575"/>
                      <a:pt x="82" y="575"/>
                      <a:pt x="82" y="575"/>
                    </a:cubicBezTo>
                    <a:cubicBezTo>
                      <a:pt x="82" y="575"/>
                      <a:pt x="62" y="607"/>
                      <a:pt x="62" y="628"/>
                    </a:cubicBezTo>
                    <a:cubicBezTo>
                      <a:pt x="0" y="607"/>
                      <a:pt x="0" y="607"/>
                      <a:pt x="0" y="607"/>
                    </a:cubicBezTo>
                    <a:cubicBezTo>
                      <a:pt x="10" y="577"/>
                      <a:pt x="10" y="577"/>
                      <a:pt x="10" y="577"/>
                    </a:cubicBezTo>
                    <a:cubicBezTo>
                      <a:pt x="3" y="536"/>
                      <a:pt x="3" y="536"/>
                      <a:pt x="3" y="536"/>
                    </a:cubicBezTo>
                    <a:cubicBezTo>
                      <a:pt x="26" y="481"/>
                      <a:pt x="26" y="481"/>
                      <a:pt x="26" y="481"/>
                    </a:cubicBezTo>
                    <a:cubicBezTo>
                      <a:pt x="26" y="481"/>
                      <a:pt x="90" y="56"/>
                      <a:pt x="85" y="8"/>
                    </a:cubicBezTo>
                    <a:lnTo>
                      <a:pt x="299" y="0"/>
                    </a:lnTo>
                    <a:close/>
                  </a:path>
                </a:pathLst>
              </a:custGeom>
              <a:solidFill>
                <a:srgbClr val="8BBDDB"/>
              </a:solidFill>
              <a:ln>
                <a:noFill/>
              </a:ln>
            </p:spPr>
            <p:txBody>
              <a:bodyPr anchor="t" anchorCtr="0" bIns="45720" compatLnSpc="1" lIns="91440" numCol="1" rIns="91440" tIns="45720" vert="horz" wrap="square">
                <a:prstTxWarp prst="textNoShape"/>
              </a:bodyPr>
              <a:p>
                <a:endParaRPr lang="en-US"/>
              </a:p>
            </p:txBody>
          </p:sp>
          <p:sp>
            <p:nvSpPr>
              <p:cNvPr id="1049562" name="Freeform 22"/>
              <p:cNvSpPr/>
              <p:nvPr/>
            </p:nvSpPr>
            <p:spPr bwMode="auto">
              <a:xfrm>
                <a:off x="4158" y="2093"/>
                <a:ext cx="506" cy="830"/>
              </a:xfrm>
              <a:custGeom>
                <a:avLst/>
                <a:gdLst>
                  <a:gd name="T0" fmla="*/ 231 w 258"/>
                  <a:gd name="T1" fmla="*/ 376 h 423"/>
                  <a:gd name="T2" fmla="*/ 99 w 258"/>
                  <a:gd name="T3" fmla="*/ 408 h 423"/>
                  <a:gd name="T4" fmla="*/ 18 w 258"/>
                  <a:gd name="T5" fmla="*/ 372 h 423"/>
                  <a:gd name="T6" fmla="*/ 20 w 258"/>
                  <a:gd name="T7" fmla="*/ 29 h 423"/>
                  <a:gd name="T8" fmla="*/ 99 w 258"/>
                  <a:gd name="T9" fmla="*/ 1 h 423"/>
                  <a:gd name="T10" fmla="*/ 144 w 258"/>
                  <a:gd name="T11" fmla="*/ 1 h 423"/>
                  <a:gd name="T12" fmla="*/ 178 w 258"/>
                  <a:gd name="T13" fmla="*/ 6 h 423"/>
                  <a:gd name="T14" fmla="*/ 252 w 258"/>
                  <a:gd name="T15" fmla="*/ 66 h 423"/>
                  <a:gd name="T16" fmla="*/ 231 w 258"/>
                  <a:gd name="T17" fmla="*/ 376 h 4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8" h="423">
                    <a:moveTo>
                      <a:pt x="231" y="376"/>
                    </a:moveTo>
                    <a:cubicBezTo>
                      <a:pt x="231" y="376"/>
                      <a:pt x="197" y="423"/>
                      <a:pt x="99" y="408"/>
                    </a:cubicBezTo>
                    <a:cubicBezTo>
                      <a:pt x="43" y="399"/>
                      <a:pt x="18" y="372"/>
                      <a:pt x="18" y="372"/>
                    </a:cubicBezTo>
                    <a:cubicBezTo>
                      <a:pt x="18" y="372"/>
                      <a:pt x="0" y="55"/>
                      <a:pt x="20" y="29"/>
                    </a:cubicBezTo>
                    <a:cubicBezTo>
                      <a:pt x="34" y="11"/>
                      <a:pt x="62" y="3"/>
                      <a:pt x="99" y="1"/>
                    </a:cubicBezTo>
                    <a:cubicBezTo>
                      <a:pt x="113" y="0"/>
                      <a:pt x="128" y="0"/>
                      <a:pt x="144" y="1"/>
                    </a:cubicBezTo>
                    <a:cubicBezTo>
                      <a:pt x="156" y="2"/>
                      <a:pt x="167" y="3"/>
                      <a:pt x="178" y="6"/>
                    </a:cubicBezTo>
                    <a:cubicBezTo>
                      <a:pt x="219" y="18"/>
                      <a:pt x="248" y="45"/>
                      <a:pt x="252" y="66"/>
                    </a:cubicBezTo>
                    <a:cubicBezTo>
                      <a:pt x="258" y="93"/>
                      <a:pt x="231" y="376"/>
                      <a:pt x="231" y="376"/>
                    </a:cubicBezTo>
                    <a:close/>
                  </a:path>
                </a:pathLst>
              </a:custGeom>
              <a:solidFill>
                <a:srgbClr val="CFD8DC"/>
              </a:solidFill>
              <a:ln>
                <a:noFill/>
              </a:ln>
            </p:spPr>
            <p:txBody>
              <a:bodyPr anchor="t" anchorCtr="0" bIns="45720" compatLnSpc="1" lIns="91440" numCol="1" rIns="91440" tIns="45720" vert="horz" wrap="square">
                <a:prstTxWarp prst="textNoShape"/>
              </a:bodyPr>
              <a:p>
                <a:endParaRPr lang="en-US"/>
              </a:p>
            </p:txBody>
          </p:sp>
          <p:sp>
            <p:nvSpPr>
              <p:cNvPr id="1049563" name="Freeform 23"/>
              <p:cNvSpPr/>
              <p:nvPr/>
            </p:nvSpPr>
            <p:spPr bwMode="auto">
              <a:xfrm>
                <a:off x="4440" y="2056"/>
                <a:ext cx="55" cy="92"/>
              </a:xfrm>
              <a:custGeom>
                <a:avLst/>
                <a:gdLst>
                  <a:gd name="T0" fmla="*/ 5 w 28"/>
                  <a:gd name="T1" fmla="*/ 20 h 47"/>
                  <a:gd name="T2" fmla="*/ 23 w 28"/>
                  <a:gd name="T3" fmla="*/ 47 h 47"/>
                  <a:gd name="T4" fmla="*/ 14 w 28"/>
                  <a:gd name="T5" fmla="*/ 5 h 47"/>
                  <a:gd name="T6" fmla="*/ 5 w 28"/>
                  <a:gd name="T7" fmla="*/ 20 h 47"/>
                </a:gdLst>
                <a:ahLst/>
                <a:cxnLst>
                  <a:cxn ang="0">
                    <a:pos x="T0" y="T1"/>
                  </a:cxn>
                  <a:cxn ang="0">
                    <a:pos x="T2" y="T3"/>
                  </a:cxn>
                  <a:cxn ang="0">
                    <a:pos x="T4" y="T5"/>
                  </a:cxn>
                  <a:cxn ang="0">
                    <a:pos x="T6" y="T7"/>
                  </a:cxn>
                </a:cxnLst>
                <a:rect l="0" t="0" r="r" b="b"/>
                <a:pathLst>
                  <a:path w="28" h="47">
                    <a:moveTo>
                      <a:pt x="5" y="20"/>
                    </a:moveTo>
                    <a:cubicBezTo>
                      <a:pt x="5" y="20"/>
                      <a:pt x="23" y="31"/>
                      <a:pt x="23" y="47"/>
                    </a:cubicBezTo>
                    <a:cubicBezTo>
                      <a:pt x="23" y="47"/>
                      <a:pt x="28" y="11"/>
                      <a:pt x="14" y="5"/>
                    </a:cubicBezTo>
                    <a:cubicBezTo>
                      <a:pt x="0" y="0"/>
                      <a:pt x="5" y="20"/>
                      <a:pt x="5" y="20"/>
                    </a:cubicBezTo>
                    <a:close/>
                  </a:path>
                </a:pathLst>
              </a:custGeom>
              <a:solidFill>
                <a:srgbClr val="0A3D56"/>
              </a:solidFill>
              <a:ln>
                <a:noFill/>
              </a:ln>
            </p:spPr>
            <p:txBody>
              <a:bodyPr anchor="t" anchorCtr="0" bIns="45720" compatLnSpc="1" lIns="91440" numCol="1" rIns="91440" tIns="45720" vert="horz" wrap="square">
                <a:prstTxWarp prst="textNoShape"/>
              </a:bodyPr>
              <a:p>
                <a:endParaRPr lang="en-US"/>
              </a:p>
            </p:txBody>
          </p:sp>
          <p:sp>
            <p:nvSpPr>
              <p:cNvPr id="1049564" name="Freeform 24"/>
              <p:cNvSpPr/>
              <p:nvPr/>
            </p:nvSpPr>
            <p:spPr bwMode="auto">
              <a:xfrm>
                <a:off x="4405" y="2105"/>
                <a:ext cx="261" cy="852"/>
              </a:xfrm>
              <a:custGeom>
                <a:avLst/>
                <a:gdLst>
                  <a:gd name="T0" fmla="*/ 112 w 133"/>
                  <a:gd name="T1" fmla="*/ 405 h 434"/>
                  <a:gd name="T2" fmla="*/ 17 w 133"/>
                  <a:gd name="T3" fmla="*/ 425 h 434"/>
                  <a:gd name="T4" fmla="*/ 5 w 133"/>
                  <a:gd name="T5" fmla="*/ 62 h 434"/>
                  <a:gd name="T6" fmla="*/ 35 w 133"/>
                  <a:gd name="T7" fmla="*/ 33 h 434"/>
                  <a:gd name="T8" fmla="*/ 52 w 133"/>
                  <a:gd name="T9" fmla="*/ 0 h 434"/>
                  <a:gd name="T10" fmla="*/ 127 w 133"/>
                  <a:gd name="T11" fmla="*/ 42 h 434"/>
                  <a:gd name="T12" fmla="*/ 112 w 133"/>
                  <a:gd name="T13" fmla="*/ 405 h 434"/>
                </a:gdLst>
                <a:ahLst/>
                <a:cxnLst>
                  <a:cxn ang="0">
                    <a:pos x="T0" y="T1"/>
                  </a:cxn>
                  <a:cxn ang="0">
                    <a:pos x="T2" y="T3"/>
                  </a:cxn>
                  <a:cxn ang="0">
                    <a:pos x="T4" y="T5"/>
                  </a:cxn>
                  <a:cxn ang="0">
                    <a:pos x="T6" y="T7"/>
                  </a:cxn>
                  <a:cxn ang="0">
                    <a:pos x="T8" y="T9"/>
                  </a:cxn>
                  <a:cxn ang="0">
                    <a:pos x="T10" y="T11"/>
                  </a:cxn>
                  <a:cxn ang="0">
                    <a:pos x="T12" y="T13"/>
                  </a:cxn>
                </a:cxnLst>
                <a:rect l="0" t="0" r="r" b="b"/>
                <a:pathLst>
                  <a:path w="133" h="434">
                    <a:moveTo>
                      <a:pt x="112" y="405"/>
                    </a:moveTo>
                    <a:cubicBezTo>
                      <a:pt x="112" y="405"/>
                      <a:pt x="70" y="434"/>
                      <a:pt x="17" y="425"/>
                    </a:cubicBezTo>
                    <a:cubicBezTo>
                      <a:pt x="17" y="425"/>
                      <a:pt x="0" y="93"/>
                      <a:pt x="5" y="62"/>
                    </a:cubicBezTo>
                    <a:cubicBezTo>
                      <a:pt x="5" y="62"/>
                      <a:pt x="21" y="44"/>
                      <a:pt x="35" y="33"/>
                    </a:cubicBezTo>
                    <a:cubicBezTo>
                      <a:pt x="48" y="24"/>
                      <a:pt x="51" y="5"/>
                      <a:pt x="52" y="0"/>
                    </a:cubicBezTo>
                    <a:cubicBezTo>
                      <a:pt x="93" y="12"/>
                      <a:pt x="123" y="21"/>
                      <a:pt x="127" y="42"/>
                    </a:cubicBezTo>
                    <a:cubicBezTo>
                      <a:pt x="133" y="69"/>
                      <a:pt x="112" y="405"/>
                      <a:pt x="112" y="405"/>
                    </a:cubicBezTo>
                    <a:close/>
                  </a:path>
                </a:pathLst>
              </a:custGeom>
              <a:solidFill>
                <a:srgbClr val="105E99"/>
              </a:solidFill>
              <a:ln>
                <a:noFill/>
              </a:ln>
            </p:spPr>
            <p:txBody>
              <a:bodyPr anchor="t" anchorCtr="0" bIns="45720" compatLnSpc="1" lIns="91440" numCol="1" rIns="91440" tIns="45720" vert="horz" wrap="square">
                <a:prstTxWarp prst="textNoShape"/>
              </a:bodyPr>
              <a:p>
                <a:endParaRPr lang="en-US"/>
              </a:p>
            </p:txBody>
          </p:sp>
          <p:sp>
            <p:nvSpPr>
              <p:cNvPr id="1049565" name="Freeform 25"/>
              <p:cNvSpPr/>
              <p:nvPr/>
            </p:nvSpPr>
            <p:spPr bwMode="auto">
              <a:xfrm>
                <a:off x="4158" y="2095"/>
                <a:ext cx="194" cy="817"/>
              </a:xfrm>
              <a:custGeom>
                <a:avLst/>
                <a:gdLst>
                  <a:gd name="T0" fmla="*/ 99 w 99"/>
                  <a:gd name="T1" fmla="*/ 0 h 416"/>
                  <a:gd name="T2" fmla="*/ 80 w 99"/>
                  <a:gd name="T3" fmla="*/ 57 h 416"/>
                  <a:gd name="T4" fmla="*/ 45 w 99"/>
                  <a:gd name="T5" fmla="*/ 416 h 416"/>
                  <a:gd name="T6" fmla="*/ 8 w 99"/>
                  <a:gd name="T7" fmla="*/ 399 h 416"/>
                  <a:gd name="T8" fmla="*/ 20 w 99"/>
                  <a:gd name="T9" fmla="*/ 28 h 416"/>
                  <a:gd name="T10" fmla="*/ 99 w 99"/>
                  <a:gd name="T11" fmla="*/ 0 h 416"/>
                </a:gdLst>
                <a:ahLst/>
                <a:cxnLst>
                  <a:cxn ang="0">
                    <a:pos x="T0" y="T1"/>
                  </a:cxn>
                  <a:cxn ang="0">
                    <a:pos x="T2" y="T3"/>
                  </a:cxn>
                  <a:cxn ang="0">
                    <a:pos x="T4" y="T5"/>
                  </a:cxn>
                  <a:cxn ang="0">
                    <a:pos x="T6" y="T7"/>
                  </a:cxn>
                  <a:cxn ang="0">
                    <a:pos x="T8" y="T9"/>
                  </a:cxn>
                  <a:cxn ang="0">
                    <a:pos x="T10" y="T11"/>
                  </a:cxn>
                </a:cxnLst>
                <a:rect l="0" t="0" r="r" b="b"/>
                <a:pathLst>
                  <a:path w="99" h="416">
                    <a:moveTo>
                      <a:pt x="99" y="0"/>
                    </a:moveTo>
                    <a:cubicBezTo>
                      <a:pt x="93" y="9"/>
                      <a:pt x="83" y="29"/>
                      <a:pt x="80" y="57"/>
                    </a:cubicBezTo>
                    <a:cubicBezTo>
                      <a:pt x="78" y="77"/>
                      <a:pt x="45" y="416"/>
                      <a:pt x="45" y="416"/>
                    </a:cubicBezTo>
                    <a:cubicBezTo>
                      <a:pt x="15" y="416"/>
                      <a:pt x="8" y="399"/>
                      <a:pt x="8" y="399"/>
                    </a:cubicBezTo>
                    <a:cubicBezTo>
                      <a:pt x="8" y="399"/>
                      <a:pt x="0" y="54"/>
                      <a:pt x="20" y="28"/>
                    </a:cubicBezTo>
                    <a:cubicBezTo>
                      <a:pt x="34" y="10"/>
                      <a:pt x="62" y="2"/>
                      <a:pt x="99" y="0"/>
                    </a:cubicBezTo>
                    <a:close/>
                  </a:path>
                </a:pathLst>
              </a:custGeom>
              <a:solidFill>
                <a:srgbClr val="105E99"/>
              </a:solidFill>
              <a:ln>
                <a:noFill/>
              </a:ln>
            </p:spPr>
            <p:txBody>
              <a:bodyPr anchor="t" anchorCtr="0" bIns="45720" compatLnSpc="1" lIns="91440" numCol="1" rIns="91440" tIns="45720" vert="horz" wrap="square">
                <a:prstTxWarp prst="textNoShape"/>
              </a:bodyPr>
              <a:p>
                <a:endParaRPr lang="en-US"/>
              </a:p>
            </p:txBody>
          </p:sp>
          <p:sp>
            <p:nvSpPr>
              <p:cNvPr id="1049566" name="Freeform 26"/>
              <p:cNvSpPr/>
              <p:nvPr/>
            </p:nvSpPr>
            <p:spPr bwMode="auto">
              <a:xfrm>
                <a:off x="4415" y="2065"/>
                <a:ext cx="139" cy="165"/>
              </a:xfrm>
              <a:custGeom>
                <a:avLst/>
                <a:gdLst>
                  <a:gd name="T0" fmla="*/ 27 w 71"/>
                  <a:gd name="T1" fmla="*/ 0 h 84"/>
                  <a:gd name="T2" fmla="*/ 64 w 71"/>
                  <a:gd name="T3" fmla="*/ 30 h 84"/>
                  <a:gd name="T4" fmla="*/ 33 w 71"/>
                  <a:gd name="T5" fmla="*/ 84 h 84"/>
                  <a:gd name="T6" fmla="*/ 18 w 71"/>
                  <a:gd name="T7" fmla="*/ 68 h 84"/>
                  <a:gd name="T8" fmla="*/ 0 w 71"/>
                  <a:gd name="T9" fmla="*/ 82 h 84"/>
                  <a:gd name="T10" fmla="*/ 19 w 71"/>
                  <a:gd name="T11" fmla="*/ 55 h 84"/>
                  <a:gd name="T12" fmla="*/ 27 w 71"/>
                  <a:gd name="T13" fmla="*/ 0 h 84"/>
                </a:gdLst>
                <a:ahLst/>
                <a:cxnLst>
                  <a:cxn ang="0">
                    <a:pos x="T0" y="T1"/>
                  </a:cxn>
                  <a:cxn ang="0">
                    <a:pos x="T2" y="T3"/>
                  </a:cxn>
                  <a:cxn ang="0">
                    <a:pos x="T4" y="T5"/>
                  </a:cxn>
                  <a:cxn ang="0">
                    <a:pos x="T6" y="T7"/>
                  </a:cxn>
                  <a:cxn ang="0">
                    <a:pos x="T8" y="T9"/>
                  </a:cxn>
                  <a:cxn ang="0">
                    <a:pos x="T10" y="T11"/>
                  </a:cxn>
                  <a:cxn ang="0">
                    <a:pos x="T12" y="T13"/>
                  </a:cxn>
                </a:cxnLst>
                <a:rect l="0" t="0" r="r" b="b"/>
                <a:pathLst>
                  <a:path w="71" h="84">
                    <a:moveTo>
                      <a:pt x="27" y="0"/>
                    </a:moveTo>
                    <a:cubicBezTo>
                      <a:pt x="27" y="0"/>
                      <a:pt x="57" y="1"/>
                      <a:pt x="64" y="30"/>
                    </a:cubicBezTo>
                    <a:cubicBezTo>
                      <a:pt x="71" y="60"/>
                      <a:pt x="33" y="84"/>
                      <a:pt x="33" y="84"/>
                    </a:cubicBezTo>
                    <a:cubicBezTo>
                      <a:pt x="33" y="84"/>
                      <a:pt x="27" y="68"/>
                      <a:pt x="18" y="68"/>
                    </a:cubicBezTo>
                    <a:cubicBezTo>
                      <a:pt x="10" y="68"/>
                      <a:pt x="0" y="82"/>
                      <a:pt x="0" y="82"/>
                    </a:cubicBezTo>
                    <a:cubicBezTo>
                      <a:pt x="0" y="82"/>
                      <a:pt x="8" y="64"/>
                      <a:pt x="19" y="55"/>
                    </a:cubicBezTo>
                    <a:cubicBezTo>
                      <a:pt x="31" y="46"/>
                      <a:pt x="43" y="20"/>
                      <a:pt x="27" y="0"/>
                    </a:cubicBezTo>
                    <a:close/>
                  </a:path>
                </a:pathLst>
              </a:custGeom>
              <a:solidFill>
                <a:srgbClr val="0D527C"/>
              </a:solidFill>
              <a:ln>
                <a:noFill/>
              </a:ln>
            </p:spPr>
            <p:txBody>
              <a:bodyPr anchor="t" anchorCtr="0" bIns="45720" compatLnSpc="1" lIns="91440" numCol="1" rIns="91440" tIns="45720" vert="horz" wrap="square">
                <a:prstTxWarp prst="textNoShape"/>
              </a:bodyPr>
              <a:p>
                <a:endParaRPr lang="en-US"/>
              </a:p>
            </p:txBody>
          </p:sp>
          <p:sp>
            <p:nvSpPr>
              <p:cNvPr id="1049567" name="Freeform 27"/>
              <p:cNvSpPr/>
              <p:nvPr/>
            </p:nvSpPr>
            <p:spPr bwMode="auto">
              <a:xfrm>
                <a:off x="4262" y="2063"/>
                <a:ext cx="110" cy="144"/>
              </a:xfrm>
              <a:custGeom>
                <a:avLst/>
                <a:gdLst>
                  <a:gd name="T0" fmla="*/ 51 w 56"/>
                  <a:gd name="T1" fmla="*/ 0 h 73"/>
                  <a:gd name="T2" fmla="*/ 0 w 56"/>
                  <a:gd name="T3" fmla="*/ 61 h 73"/>
                  <a:gd name="T4" fmla="*/ 14 w 56"/>
                  <a:gd name="T5" fmla="*/ 50 h 73"/>
                  <a:gd name="T6" fmla="*/ 27 w 56"/>
                  <a:gd name="T7" fmla="*/ 73 h 73"/>
                  <a:gd name="T8" fmla="*/ 56 w 56"/>
                  <a:gd name="T9" fmla="*/ 15 h 73"/>
                  <a:gd name="T10" fmla="*/ 51 w 56"/>
                  <a:gd name="T11" fmla="*/ 0 h 73"/>
                </a:gdLst>
                <a:ahLst/>
                <a:cxnLst>
                  <a:cxn ang="0">
                    <a:pos x="T0" y="T1"/>
                  </a:cxn>
                  <a:cxn ang="0">
                    <a:pos x="T2" y="T3"/>
                  </a:cxn>
                  <a:cxn ang="0">
                    <a:pos x="T4" y="T5"/>
                  </a:cxn>
                  <a:cxn ang="0">
                    <a:pos x="T6" y="T7"/>
                  </a:cxn>
                  <a:cxn ang="0">
                    <a:pos x="T8" y="T9"/>
                  </a:cxn>
                  <a:cxn ang="0">
                    <a:pos x="T10" y="T11"/>
                  </a:cxn>
                </a:cxnLst>
                <a:rect l="0" t="0" r="r" b="b"/>
                <a:pathLst>
                  <a:path w="56" h="73">
                    <a:moveTo>
                      <a:pt x="51" y="0"/>
                    </a:moveTo>
                    <a:cubicBezTo>
                      <a:pt x="51" y="0"/>
                      <a:pt x="12" y="13"/>
                      <a:pt x="0" y="61"/>
                    </a:cubicBezTo>
                    <a:cubicBezTo>
                      <a:pt x="0" y="61"/>
                      <a:pt x="8" y="45"/>
                      <a:pt x="14" y="50"/>
                    </a:cubicBezTo>
                    <a:cubicBezTo>
                      <a:pt x="21" y="55"/>
                      <a:pt x="27" y="73"/>
                      <a:pt x="27" y="73"/>
                    </a:cubicBezTo>
                    <a:cubicBezTo>
                      <a:pt x="27" y="73"/>
                      <a:pt x="34" y="27"/>
                      <a:pt x="56" y="15"/>
                    </a:cubicBezTo>
                    <a:lnTo>
                      <a:pt x="51" y="0"/>
                    </a:lnTo>
                    <a:close/>
                  </a:path>
                </a:pathLst>
              </a:custGeom>
              <a:solidFill>
                <a:srgbClr val="0D527C"/>
              </a:solidFill>
              <a:ln>
                <a:noFill/>
              </a:ln>
            </p:spPr>
            <p:txBody>
              <a:bodyPr anchor="t" anchorCtr="0" bIns="45720" compatLnSpc="1" lIns="91440" numCol="1" rIns="91440" tIns="45720" vert="horz" wrap="square">
                <a:prstTxWarp prst="textNoShape"/>
              </a:bodyPr>
              <a:p>
                <a:endParaRPr lang="en-US"/>
              </a:p>
            </p:txBody>
          </p:sp>
          <p:sp>
            <p:nvSpPr>
              <p:cNvPr id="1049568" name="Freeform 28"/>
              <p:cNvSpPr/>
              <p:nvPr/>
            </p:nvSpPr>
            <p:spPr bwMode="auto">
              <a:xfrm>
                <a:off x="4572" y="2167"/>
                <a:ext cx="223" cy="916"/>
              </a:xfrm>
              <a:custGeom>
                <a:avLst/>
                <a:gdLst>
                  <a:gd name="T0" fmla="*/ 39 w 114"/>
                  <a:gd name="T1" fmla="*/ 0 h 466"/>
                  <a:gd name="T2" fmla="*/ 3 w 114"/>
                  <a:gd name="T3" fmla="*/ 102 h 466"/>
                  <a:gd name="T4" fmla="*/ 43 w 114"/>
                  <a:gd name="T5" fmla="*/ 224 h 466"/>
                  <a:gd name="T6" fmla="*/ 49 w 114"/>
                  <a:gd name="T7" fmla="*/ 240 h 466"/>
                  <a:gd name="T8" fmla="*/ 35 w 114"/>
                  <a:gd name="T9" fmla="*/ 450 h 466"/>
                  <a:gd name="T10" fmla="*/ 86 w 114"/>
                  <a:gd name="T11" fmla="*/ 466 h 466"/>
                  <a:gd name="T12" fmla="*/ 110 w 114"/>
                  <a:gd name="T13" fmla="*/ 208 h 466"/>
                  <a:gd name="T14" fmla="*/ 39 w 114"/>
                  <a:gd name="T15" fmla="*/ 0 h 46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4" h="466">
                    <a:moveTo>
                      <a:pt x="39" y="0"/>
                    </a:moveTo>
                    <a:cubicBezTo>
                      <a:pt x="10" y="15"/>
                      <a:pt x="0" y="77"/>
                      <a:pt x="3" y="102"/>
                    </a:cubicBezTo>
                    <a:cubicBezTo>
                      <a:pt x="43" y="224"/>
                      <a:pt x="43" y="224"/>
                      <a:pt x="43" y="224"/>
                    </a:cubicBezTo>
                    <a:cubicBezTo>
                      <a:pt x="43" y="224"/>
                      <a:pt x="44" y="238"/>
                      <a:pt x="49" y="240"/>
                    </a:cubicBezTo>
                    <a:cubicBezTo>
                      <a:pt x="35" y="450"/>
                      <a:pt x="35" y="450"/>
                      <a:pt x="35" y="450"/>
                    </a:cubicBezTo>
                    <a:cubicBezTo>
                      <a:pt x="39" y="442"/>
                      <a:pt x="81" y="449"/>
                      <a:pt x="86" y="466"/>
                    </a:cubicBezTo>
                    <a:cubicBezTo>
                      <a:pt x="86" y="466"/>
                      <a:pt x="114" y="264"/>
                      <a:pt x="110" y="208"/>
                    </a:cubicBezTo>
                    <a:cubicBezTo>
                      <a:pt x="110" y="197"/>
                      <a:pt x="39" y="0"/>
                      <a:pt x="39" y="0"/>
                    </a:cubicBezTo>
                    <a:close/>
                  </a:path>
                </a:pathLst>
              </a:custGeom>
              <a:solidFill>
                <a:srgbClr val="0D527C"/>
              </a:solidFill>
              <a:ln>
                <a:noFill/>
              </a:ln>
            </p:spPr>
            <p:txBody>
              <a:bodyPr anchor="t" anchorCtr="0" bIns="45720" compatLnSpc="1" lIns="91440" numCol="1" rIns="91440" tIns="45720" vert="horz" wrap="square">
                <a:prstTxWarp prst="textNoShape"/>
              </a:bodyPr>
              <a:p>
                <a:endParaRPr lang="en-US"/>
              </a:p>
            </p:txBody>
          </p:sp>
          <p:sp>
            <p:nvSpPr>
              <p:cNvPr id="1049569" name="Freeform 29"/>
              <p:cNvSpPr/>
              <p:nvPr/>
            </p:nvSpPr>
            <p:spPr bwMode="auto">
              <a:xfrm>
                <a:off x="4356" y="1983"/>
                <a:ext cx="116" cy="173"/>
              </a:xfrm>
              <a:custGeom>
                <a:avLst/>
                <a:gdLst>
                  <a:gd name="T0" fmla="*/ 0 w 59"/>
                  <a:gd name="T1" fmla="*/ 30 h 88"/>
                  <a:gd name="T2" fmla="*/ 13 w 59"/>
                  <a:gd name="T3" fmla="*/ 81 h 88"/>
                  <a:gd name="T4" fmla="*/ 59 w 59"/>
                  <a:gd name="T5" fmla="*/ 67 h 88"/>
                  <a:gd name="T6" fmla="*/ 57 w 59"/>
                  <a:gd name="T7" fmla="*/ 0 h 88"/>
                  <a:gd name="T8" fmla="*/ 48 w 59"/>
                  <a:gd name="T9" fmla="*/ 1 h 88"/>
                  <a:gd name="T10" fmla="*/ 0 w 59"/>
                  <a:gd name="T11" fmla="*/ 30 h 88"/>
                </a:gdLst>
                <a:ahLst/>
                <a:cxnLst>
                  <a:cxn ang="0">
                    <a:pos x="T0" y="T1"/>
                  </a:cxn>
                  <a:cxn ang="0">
                    <a:pos x="T2" y="T3"/>
                  </a:cxn>
                  <a:cxn ang="0">
                    <a:pos x="T4" y="T5"/>
                  </a:cxn>
                  <a:cxn ang="0">
                    <a:pos x="T6" y="T7"/>
                  </a:cxn>
                  <a:cxn ang="0">
                    <a:pos x="T8" y="T9"/>
                  </a:cxn>
                  <a:cxn ang="0">
                    <a:pos x="T10" y="T11"/>
                  </a:cxn>
                </a:cxnLst>
                <a:rect l="0" t="0" r="r" b="b"/>
                <a:pathLst>
                  <a:path w="59" h="88">
                    <a:moveTo>
                      <a:pt x="0" y="30"/>
                    </a:moveTo>
                    <a:cubicBezTo>
                      <a:pt x="13" y="81"/>
                      <a:pt x="13" y="81"/>
                      <a:pt x="13" y="81"/>
                    </a:cubicBezTo>
                    <a:cubicBezTo>
                      <a:pt x="13" y="81"/>
                      <a:pt x="28" y="88"/>
                      <a:pt x="59" y="67"/>
                    </a:cubicBezTo>
                    <a:cubicBezTo>
                      <a:pt x="59" y="67"/>
                      <a:pt x="43" y="28"/>
                      <a:pt x="57" y="0"/>
                    </a:cubicBezTo>
                    <a:cubicBezTo>
                      <a:pt x="57" y="0"/>
                      <a:pt x="54" y="0"/>
                      <a:pt x="48" y="1"/>
                    </a:cubicBezTo>
                    <a:cubicBezTo>
                      <a:pt x="48" y="1"/>
                      <a:pt x="42" y="32"/>
                      <a:pt x="0" y="30"/>
                    </a:cubicBezTo>
                    <a:close/>
                  </a:path>
                </a:pathLst>
              </a:custGeom>
              <a:solidFill>
                <a:srgbClr val="EF6E4B"/>
              </a:solidFill>
              <a:ln>
                <a:noFill/>
              </a:ln>
            </p:spPr>
            <p:txBody>
              <a:bodyPr anchor="t" anchorCtr="0" bIns="45720" compatLnSpc="1" lIns="91440" numCol="1" rIns="91440" tIns="45720" vert="horz" wrap="square">
                <a:prstTxWarp prst="textNoShape"/>
              </a:bodyPr>
              <a:p>
                <a:endParaRPr lang="en-US"/>
              </a:p>
            </p:txBody>
          </p:sp>
          <p:sp>
            <p:nvSpPr>
              <p:cNvPr id="1049570" name="Freeform 30"/>
              <p:cNvSpPr/>
              <p:nvPr/>
            </p:nvSpPr>
            <p:spPr bwMode="auto">
              <a:xfrm>
                <a:off x="4297" y="1794"/>
                <a:ext cx="188" cy="273"/>
              </a:xfrm>
              <a:custGeom>
                <a:avLst/>
                <a:gdLst>
                  <a:gd name="T0" fmla="*/ 96 w 96"/>
                  <a:gd name="T1" fmla="*/ 70 h 139"/>
                  <a:gd name="T2" fmla="*/ 16 w 96"/>
                  <a:gd name="T3" fmla="*/ 117 h 139"/>
                  <a:gd name="T4" fmla="*/ 4 w 96"/>
                  <a:gd name="T5" fmla="*/ 82 h 139"/>
                  <a:gd name="T6" fmla="*/ 2 w 96"/>
                  <a:gd name="T7" fmla="*/ 72 h 139"/>
                  <a:gd name="T8" fmla="*/ 14 w 96"/>
                  <a:gd name="T9" fmla="*/ 21 h 139"/>
                  <a:gd name="T10" fmla="*/ 96 w 96"/>
                  <a:gd name="T11" fmla="*/ 70 h 139"/>
                </a:gdLst>
                <a:ahLst/>
                <a:cxnLst>
                  <a:cxn ang="0">
                    <a:pos x="T0" y="T1"/>
                  </a:cxn>
                  <a:cxn ang="0">
                    <a:pos x="T2" y="T3"/>
                  </a:cxn>
                  <a:cxn ang="0">
                    <a:pos x="T4" y="T5"/>
                  </a:cxn>
                  <a:cxn ang="0">
                    <a:pos x="T6" y="T7"/>
                  </a:cxn>
                  <a:cxn ang="0">
                    <a:pos x="T8" y="T9"/>
                  </a:cxn>
                  <a:cxn ang="0">
                    <a:pos x="T10" y="T11"/>
                  </a:cxn>
                </a:cxnLst>
                <a:rect l="0" t="0" r="r" b="b"/>
                <a:pathLst>
                  <a:path w="96" h="139">
                    <a:moveTo>
                      <a:pt x="96" y="70"/>
                    </a:moveTo>
                    <a:cubicBezTo>
                      <a:pt x="96" y="131"/>
                      <a:pt x="31" y="139"/>
                      <a:pt x="16" y="117"/>
                    </a:cubicBezTo>
                    <a:cubicBezTo>
                      <a:pt x="11" y="110"/>
                      <a:pt x="7" y="96"/>
                      <a:pt x="4" y="82"/>
                    </a:cubicBezTo>
                    <a:cubicBezTo>
                      <a:pt x="3" y="79"/>
                      <a:pt x="3" y="76"/>
                      <a:pt x="2" y="72"/>
                    </a:cubicBezTo>
                    <a:cubicBezTo>
                      <a:pt x="0" y="50"/>
                      <a:pt x="2" y="27"/>
                      <a:pt x="14" y="21"/>
                    </a:cubicBezTo>
                    <a:cubicBezTo>
                      <a:pt x="58" y="0"/>
                      <a:pt x="95" y="9"/>
                      <a:pt x="96" y="70"/>
                    </a:cubicBezTo>
                    <a:close/>
                  </a:path>
                </a:pathLst>
              </a:custGeom>
              <a:solidFill>
                <a:srgbClr val="FF8B66"/>
              </a:solidFill>
              <a:ln>
                <a:noFill/>
              </a:ln>
            </p:spPr>
            <p:txBody>
              <a:bodyPr anchor="t" anchorCtr="0" bIns="45720" compatLnSpc="1" lIns="91440" numCol="1" rIns="91440" tIns="45720" vert="horz" wrap="square">
                <a:prstTxWarp prst="textNoShape"/>
              </a:bodyPr>
              <a:p>
                <a:endParaRPr lang="en-US"/>
              </a:p>
            </p:txBody>
          </p:sp>
          <p:sp>
            <p:nvSpPr>
              <p:cNvPr id="1049571" name="Freeform 31"/>
              <p:cNvSpPr/>
              <p:nvPr/>
            </p:nvSpPr>
            <p:spPr bwMode="auto">
              <a:xfrm>
                <a:off x="4375" y="1900"/>
                <a:ext cx="14" cy="24"/>
              </a:xfrm>
              <a:custGeom>
                <a:avLst/>
                <a:gdLst>
                  <a:gd name="T0" fmla="*/ 7 w 7"/>
                  <a:gd name="T1" fmla="*/ 5 h 12"/>
                  <a:gd name="T2" fmla="*/ 4 w 7"/>
                  <a:gd name="T3" fmla="*/ 12 h 12"/>
                  <a:gd name="T4" fmla="*/ 0 w 7"/>
                  <a:gd name="T5" fmla="*/ 6 h 12"/>
                  <a:gd name="T6" fmla="*/ 3 w 7"/>
                  <a:gd name="T7" fmla="*/ 0 h 12"/>
                  <a:gd name="T8" fmla="*/ 7 w 7"/>
                  <a:gd name="T9" fmla="*/ 5 h 12"/>
                </a:gdLst>
                <a:ahLst/>
                <a:cxnLst>
                  <a:cxn ang="0">
                    <a:pos x="T0" y="T1"/>
                  </a:cxn>
                  <a:cxn ang="0">
                    <a:pos x="T2" y="T3"/>
                  </a:cxn>
                  <a:cxn ang="0">
                    <a:pos x="T4" y="T5"/>
                  </a:cxn>
                  <a:cxn ang="0">
                    <a:pos x="T6" y="T7"/>
                  </a:cxn>
                  <a:cxn ang="0">
                    <a:pos x="T8" y="T9"/>
                  </a:cxn>
                </a:cxnLst>
                <a:rect l="0" t="0" r="r" b="b"/>
                <a:pathLst>
                  <a:path w="7" h="12">
                    <a:moveTo>
                      <a:pt x="7" y="5"/>
                    </a:moveTo>
                    <a:cubicBezTo>
                      <a:pt x="7" y="9"/>
                      <a:pt x="6" y="12"/>
                      <a:pt x="4" y="12"/>
                    </a:cubicBezTo>
                    <a:cubicBezTo>
                      <a:pt x="2" y="12"/>
                      <a:pt x="0" y="9"/>
                      <a:pt x="0" y="6"/>
                    </a:cubicBezTo>
                    <a:cubicBezTo>
                      <a:pt x="0" y="3"/>
                      <a:pt x="1" y="0"/>
                      <a:pt x="3" y="0"/>
                    </a:cubicBezTo>
                    <a:cubicBezTo>
                      <a:pt x="5" y="0"/>
                      <a:pt x="6" y="2"/>
                      <a:pt x="7" y="5"/>
                    </a:cubicBezTo>
                    <a:close/>
                  </a:path>
                </a:pathLst>
              </a:custGeom>
              <a:solidFill>
                <a:srgbClr val="1A4850"/>
              </a:solidFill>
              <a:ln>
                <a:noFill/>
              </a:ln>
            </p:spPr>
            <p:txBody>
              <a:bodyPr anchor="t" anchorCtr="0" bIns="45720" compatLnSpc="1" lIns="91440" numCol="1" rIns="91440" tIns="45720" vert="horz" wrap="square">
                <a:prstTxWarp prst="textNoShape"/>
              </a:bodyPr>
              <a:p>
                <a:endParaRPr lang="en-US"/>
              </a:p>
            </p:txBody>
          </p:sp>
          <p:sp>
            <p:nvSpPr>
              <p:cNvPr id="1049572" name="Freeform 32"/>
              <p:cNvSpPr/>
              <p:nvPr/>
            </p:nvSpPr>
            <p:spPr bwMode="auto">
              <a:xfrm>
                <a:off x="4315" y="1910"/>
                <a:ext cx="13" cy="26"/>
              </a:xfrm>
              <a:custGeom>
                <a:avLst/>
                <a:gdLst>
                  <a:gd name="T0" fmla="*/ 7 w 7"/>
                  <a:gd name="T1" fmla="*/ 6 h 13"/>
                  <a:gd name="T2" fmla="*/ 4 w 7"/>
                  <a:gd name="T3" fmla="*/ 12 h 13"/>
                  <a:gd name="T4" fmla="*/ 0 w 7"/>
                  <a:gd name="T5" fmla="*/ 7 h 13"/>
                  <a:gd name="T6" fmla="*/ 3 w 7"/>
                  <a:gd name="T7" fmla="*/ 0 h 13"/>
                  <a:gd name="T8" fmla="*/ 7 w 7"/>
                  <a:gd name="T9" fmla="*/ 6 h 13"/>
                </a:gdLst>
                <a:ahLst/>
                <a:cxnLst>
                  <a:cxn ang="0">
                    <a:pos x="T0" y="T1"/>
                  </a:cxn>
                  <a:cxn ang="0">
                    <a:pos x="T2" y="T3"/>
                  </a:cxn>
                  <a:cxn ang="0">
                    <a:pos x="T4" y="T5"/>
                  </a:cxn>
                  <a:cxn ang="0">
                    <a:pos x="T6" y="T7"/>
                  </a:cxn>
                  <a:cxn ang="0">
                    <a:pos x="T8" y="T9"/>
                  </a:cxn>
                </a:cxnLst>
                <a:rect l="0" t="0" r="r" b="b"/>
                <a:pathLst>
                  <a:path w="7" h="13">
                    <a:moveTo>
                      <a:pt x="7" y="6"/>
                    </a:moveTo>
                    <a:cubicBezTo>
                      <a:pt x="7" y="9"/>
                      <a:pt x="6" y="12"/>
                      <a:pt x="4" y="12"/>
                    </a:cubicBezTo>
                    <a:cubicBezTo>
                      <a:pt x="2" y="13"/>
                      <a:pt x="1" y="10"/>
                      <a:pt x="0" y="7"/>
                    </a:cubicBezTo>
                    <a:cubicBezTo>
                      <a:pt x="0" y="3"/>
                      <a:pt x="1" y="0"/>
                      <a:pt x="3" y="0"/>
                    </a:cubicBezTo>
                    <a:cubicBezTo>
                      <a:pt x="5" y="0"/>
                      <a:pt x="7" y="3"/>
                      <a:pt x="7" y="6"/>
                    </a:cubicBezTo>
                    <a:close/>
                  </a:path>
                </a:pathLst>
              </a:custGeom>
              <a:solidFill>
                <a:srgbClr val="1A4850"/>
              </a:solidFill>
              <a:ln>
                <a:noFill/>
              </a:ln>
            </p:spPr>
            <p:txBody>
              <a:bodyPr anchor="t" anchorCtr="0" bIns="45720" compatLnSpc="1" lIns="91440" numCol="1" rIns="91440" tIns="45720" vert="horz" wrap="square">
                <a:prstTxWarp prst="textNoShape"/>
              </a:bodyPr>
              <a:p>
                <a:endParaRPr lang="en-US"/>
              </a:p>
            </p:txBody>
          </p:sp>
          <p:sp>
            <p:nvSpPr>
              <p:cNvPr id="1049573" name="Freeform 33"/>
              <p:cNvSpPr/>
              <p:nvPr/>
            </p:nvSpPr>
            <p:spPr bwMode="auto">
              <a:xfrm>
                <a:off x="4391" y="1922"/>
                <a:ext cx="28" cy="24"/>
              </a:xfrm>
              <a:custGeom>
                <a:avLst/>
                <a:gdLst>
                  <a:gd name="T0" fmla="*/ 13 w 14"/>
                  <a:gd name="T1" fmla="*/ 4 h 12"/>
                  <a:gd name="T2" fmla="*/ 9 w 14"/>
                  <a:gd name="T3" fmla="*/ 11 h 12"/>
                  <a:gd name="T4" fmla="*/ 1 w 14"/>
                  <a:gd name="T5" fmla="*/ 9 h 12"/>
                  <a:gd name="T6" fmla="*/ 5 w 14"/>
                  <a:gd name="T7" fmla="*/ 2 h 12"/>
                  <a:gd name="T8" fmla="*/ 13 w 14"/>
                  <a:gd name="T9" fmla="*/ 4 h 12"/>
                </a:gdLst>
                <a:ahLst/>
                <a:cxnLst>
                  <a:cxn ang="0">
                    <a:pos x="T0" y="T1"/>
                  </a:cxn>
                  <a:cxn ang="0">
                    <a:pos x="T2" y="T3"/>
                  </a:cxn>
                  <a:cxn ang="0">
                    <a:pos x="T4" y="T5"/>
                  </a:cxn>
                  <a:cxn ang="0">
                    <a:pos x="T6" y="T7"/>
                  </a:cxn>
                  <a:cxn ang="0">
                    <a:pos x="T8" y="T9"/>
                  </a:cxn>
                </a:cxnLst>
                <a:rect l="0" t="0" r="r" b="b"/>
                <a:pathLst>
                  <a:path w="14" h="12">
                    <a:moveTo>
                      <a:pt x="13" y="4"/>
                    </a:moveTo>
                    <a:cubicBezTo>
                      <a:pt x="14" y="6"/>
                      <a:pt x="12" y="10"/>
                      <a:pt x="9" y="11"/>
                    </a:cubicBezTo>
                    <a:cubicBezTo>
                      <a:pt x="6" y="12"/>
                      <a:pt x="2" y="11"/>
                      <a:pt x="1" y="9"/>
                    </a:cubicBezTo>
                    <a:cubicBezTo>
                      <a:pt x="0" y="6"/>
                      <a:pt x="2" y="3"/>
                      <a:pt x="5" y="2"/>
                    </a:cubicBezTo>
                    <a:cubicBezTo>
                      <a:pt x="8" y="0"/>
                      <a:pt x="12" y="1"/>
                      <a:pt x="13" y="4"/>
                    </a:cubicBezTo>
                    <a:close/>
                  </a:path>
                </a:pathLst>
              </a:custGeom>
              <a:solidFill>
                <a:srgbClr val="DB614D"/>
              </a:solidFill>
              <a:ln>
                <a:noFill/>
              </a:ln>
            </p:spPr>
            <p:txBody>
              <a:bodyPr anchor="t" anchorCtr="0" bIns="45720" compatLnSpc="1" lIns="91440" numCol="1" rIns="91440" tIns="45720" vert="horz" wrap="square">
                <a:prstTxWarp prst="textNoShape"/>
              </a:bodyPr>
              <a:p>
                <a:endParaRPr lang="en-US"/>
              </a:p>
            </p:txBody>
          </p:sp>
          <p:sp>
            <p:nvSpPr>
              <p:cNvPr id="1049574" name="Freeform 34"/>
              <p:cNvSpPr/>
              <p:nvPr/>
            </p:nvSpPr>
            <p:spPr bwMode="auto">
              <a:xfrm>
                <a:off x="4301" y="1936"/>
                <a:ext cx="18" cy="21"/>
              </a:xfrm>
              <a:custGeom>
                <a:avLst/>
                <a:gdLst>
                  <a:gd name="T0" fmla="*/ 9 w 9"/>
                  <a:gd name="T1" fmla="*/ 6 h 11"/>
                  <a:gd name="T2" fmla="*/ 2 w 9"/>
                  <a:gd name="T3" fmla="*/ 10 h 11"/>
                  <a:gd name="T4" fmla="*/ 0 w 9"/>
                  <a:gd name="T5" fmla="*/ 0 h 11"/>
                  <a:gd name="T6" fmla="*/ 3 w 9"/>
                  <a:gd name="T7" fmla="*/ 0 h 11"/>
                  <a:gd name="T8" fmla="*/ 9 w 9"/>
                  <a:gd name="T9" fmla="*/ 6 h 11"/>
                </a:gdLst>
                <a:ahLst/>
                <a:cxnLst>
                  <a:cxn ang="0">
                    <a:pos x="T0" y="T1"/>
                  </a:cxn>
                  <a:cxn ang="0">
                    <a:pos x="T2" y="T3"/>
                  </a:cxn>
                  <a:cxn ang="0">
                    <a:pos x="T4" y="T5"/>
                  </a:cxn>
                  <a:cxn ang="0">
                    <a:pos x="T6" y="T7"/>
                  </a:cxn>
                  <a:cxn ang="0">
                    <a:pos x="T8" y="T9"/>
                  </a:cxn>
                </a:cxnLst>
                <a:rect l="0" t="0" r="r" b="b"/>
                <a:pathLst>
                  <a:path w="9" h="11">
                    <a:moveTo>
                      <a:pt x="9" y="6"/>
                    </a:moveTo>
                    <a:cubicBezTo>
                      <a:pt x="8" y="9"/>
                      <a:pt x="5" y="11"/>
                      <a:pt x="2" y="10"/>
                    </a:cubicBezTo>
                    <a:cubicBezTo>
                      <a:pt x="1" y="7"/>
                      <a:pt x="1" y="4"/>
                      <a:pt x="0" y="0"/>
                    </a:cubicBezTo>
                    <a:cubicBezTo>
                      <a:pt x="1" y="0"/>
                      <a:pt x="2" y="0"/>
                      <a:pt x="3" y="0"/>
                    </a:cubicBezTo>
                    <a:cubicBezTo>
                      <a:pt x="7" y="1"/>
                      <a:pt x="9" y="4"/>
                      <a:pt x="9" y="6"/>
                    </a:cubicBezTo>
                    <a:close/>
                  </a:path>
                </a:pathLst>
              </a:custGeom>
              <a:solidFill>
                <a:srgbClr val="DB614D"/>
              </a:solidFill>
              <a:ln>
                <a:noFill/>
              </a:ln>
            </p:spPr>
            <p:txBody>
              <a:bodyPr anchor="t" anchorCtr="0" bIns="45720" compatLnSpc="1" lIns="91440" numCol="1" rIns="91440" tIns="45720" vert="horz" wrap="square">
                <a:prstTxWarp prst="textNoShape"/>
              </a:bodyPr>
              <a:p>
                <a:endParaRPr lang="en-US"/>
              </a:p>
            </p:txBody>
          </p:sp>
          <p:sp>
            <p:nvSpPr>
              <p:cNvPr id="1049575" name="Freeform 35"/>
              <p:cNvSpPr/>
              <p:nvPr/>
            </p:nvSpPr>
            <p:spPr bwMode="auto">
              <a:xfrm>
                <a:off x="4370" y="1867"/>
                <a:ext cx="23" cy="6"/>
              </a:xfrm>
              <a:custGeom>
                <a:avLst/>
                <a:gdLst>
                  <a:gd name="T0" fmla="*/ 0 w 12"/>
                  <a:gd name="T1" fmla="*/ 2 h 3"/>
                  <a:gd name="T2" fmla="*/ 12 w 12"/>
                  <a:gd name="T3" fmla="*/ 3 h 3"/>
                </a:gdLst>
                <a:ahLst/>
                <a:cxnLst>
                  <a:cxn ang="0">
                    <a:pos x="T0" y="T1"/>
                  </a:cxn>
                  <a:cxn ang="0">
                    <a:pos x="T2" y="T3"/>
                  </a:cxn>
                </a:cxnLst>
                <a:rect l="0" t="0" r="r" b="b"/>
                <a:pathLst>
                  <a:path w="12" h="3">
                    <a:moveTo>
                      <a:pt x="0" y="2"/>
                    </a:moveTo>
                    <a:cubicBezTo>
                      <a:pt x="0" y="2"/>
                      <a:pt x="7" y="0"/>
                      <a:pt x="12" y="3"/>
                    </a:cubicBezTo>
                  </a:path>
                </a:pathLst>
              </a:custGeom>
              <a:noFill/>
              <a:ln w="12700" cap="rnd">
                <a:solidFill>
                  <a:srgbClr val="8B383E"/>
                </a:solidFill>
                <a:prstDash val="solid"/>
                <a:round/>
                <a:headEnd/>
                <a:tailEnd/>
              </a:ln>
            </p:spPr>
            <p:txBody>
              <a:bodyPr anchor="t" anchorCtr="0" bIns="45720" compatLnSpc="1" lIns="91440" numCol="1" rIns="91440" tIns="45720" vert="horz" wrap="square">
                <a:prstTxWarp prst="textNoShape"/>
              </a:bodyPr>
              <a:p>
                <a:endParaRPr lang="en-US"/>
              </a:p>
            </p:txBody>
          </p:sp>
          <p:sp>
            <p:nvSpPr>
              <p:cNvPr id="1049576" name="Freeform 36"/>
              <p:cNvSpPr/>
              <p:nvPr/>
            </p:nvSpPr>
            <p:spPr bwMode="auto">
              <a:xfrm>
                <a:off x="4305" y="1883"/>
                <a:ext cx="14" cy="10"/>
              </a:xfrm>
              <a:custGeom>
                <a:avLst/>
                <a:gdLst>
                  <a:gd name="T0" fmla="*/ 7 w 7"/>
                  <a:gd name="T1" fmla="*/ 0 h 5"/>
                  <a:gd name="T2" fmla="*/ 0 w 7"/>
                  <a:gd name="T3" fmla="*/ 5 h 5"/>
                </a:gdLst>
                <a:ahLst/>
                <a:cxnLst>
                  <a:cxn ang="0">
                    <a:pos x="T0" y="T1"/>
                  </a:cxn>
                  <a:cxn ang="0">
                    <a:pos x="T2" y="T3"/>
                  </a:cxn>
                </a:cxnLst>
                <a:rect l="0" t="0" r="r" b="b"/>
                <a:pathLst>
                  <a:path w="7" h="5">
                    <a:moveTo>
                      <a:pt x="7" y="0"/>
                    </a:moveTo>
                    <a:cubicBezTo>
                      <a:pt x="7" y="0"/>
                      <a:pt x="0" y="1"/>
                      <a:pt x="0" y="5"/>
                    </a:cubicBezTo>
                  </a:path>
                </a:pathLst>
              </a:custGeom>
              <a:noFill/>
              <a:ln w="12700" cap="rnd">
                <a:solidFill>
                  <a:srgbClr val="8B383E"/>
                </a:solidFill>
                <a:prstDash val="solid"/>
                <a:round/>
                <a:headEnd/>
                <a:tailEnd/>
              </a:ln>
            </p:spPr>
            <p:txBody>
              <a:bodyPr anchor="t" anchorCtr="0" bIns="45720" compatLnSpc="1" lIns="91440" numCol="1" rIns="91440" tIns="45720" vert="horz" wrap="square">
                <a:prstTxWarp prst="textNoShape"/>
              </a:bodyPr>
              <a:p>
                <a:endParaRPr lang="en-US"/>
              </a:p>
            </p:txBody>
          </p:sp>
          <p:sp>
            <p:nvSpPr>
              <p:cNvPr id="1049577" name="Freeform 37"/>
              <p:cNvSpPr/>
              <p:nvPr/>
            </p:nvSpPr>
            <p:spPr bwMode="auto">
              <a:xfrm>
                <a:off x="4321" y="1902"/>
                <a:ext cx="23" cy="67"/>
              </a:xfrm>
              <a:custGeom>
                <a:avLst/>
                <a:gdLst>
                  <a:gd name="T0" fmla="*/ 9 w 12"/>
                  <a:gd name="T1" fmla="*/ 0 h 34"/>
                  <a:gd name="T2" fmla="*/ 1 w 12"/>
                  <a:gd name="T3" fmla="*/ 28 h 34"/>
                  <a:gd name="T4" fmla="*/ 12 w 12"/>
                  <a:gd name="T5" fmla="*/ 32 h 34"/>
                </a:gdLst>
                <a:ahLst/>
                <a:cxnLst>
                  <a:cxn ang="0">
                    <a:pos x="T0" y="T1"/>
                  </a:cxn>
                  <a:cxn ang="0">
                    <a:pos x="T2" y="T3"/>
                  </a:cxn>
                  <a:cxn ang="0">
                    <a:pos x="T4" y="T5"/>
                  </a:cxn>
                </a:cxnLst>
                <a:rect l="0" t="0" r="r" b="b"/>
                <a:pathLst>
                  <a:path w="12" h="34">
                    <a:moveTo>
                      <a:pt x="9" y="0"/>
                    </a:moveTo>
                    <a:cubicBezTo>
                      <a:pt x="9" y="0"/>
                      <a:pt x="9" y="15"/>
                      <a:pt x="1" y="28"/>
                    </a:cubicBezTo>
                    <a:cubicBezTo>
                      <a:pt x="1" y="28"/>
                      <a:pt x="0" y="34"/>
                      <a:pt x="12" y="32"/>
                    </a:cubicBezTo>
                  </a:path>
                </a:pathLst>
              </a:custGeom>
              <a:noFill/>
              <a:ln w="9525" cap="flat">
                <a:solidFill>
                  <a:srgbClr val="DB614D"/>
                </a:solidFill>
                <a:prstDash val="solid"/>
                <a:miter lim="800000"/>
                <a:headEnd/>
                <a:tailEnd/>
              </a:ln>
            </p:spPr>
            <p:txBody>
              <a:bodyPr anchor="t" anchorCtr="0" bIns="45720" compatLnSpc="1" lIns="91440" numCol="1" rIns="91440" tIns="45720" vert="horz" wrap="square">
                <a:prstTxWarp prst="textNoShape"/>
              </a:bodyPr>
              <a:p>
                <a:endParaRPr lang="en-US"/>
              </a:p>
            </p:txBody>
          </p:sp>
          <p:sp>
            <p:nvSpPr>
              <p:cNvPr id="1049578" name="Freeform 38"/>
              <p:cNvSpPr/>
              <p:nvPr/>
            </p:nvSpPr>
            <p:spPr bwMode="auto">
              <a:xfrm>
                <a:off x="4283" y="1775"/>
                <a:ext cx="232" cy="210"/>
              </a:xfrm>
              <a:custGeom>
                <a:avLst/>
                <a:gdLst>
                  <a:gd name="T0" fmla="*/ 11 w 118"/>
                  <a:gd name="T1" fmla="*/ 45 h 107"/>
                  <a:gd name="T2" fmla="*/ 61 w 118"/>
                  <a:gd name="T3" fmla="*/ 33 h 107"/>
                  <a:gd name="T4" fmla="*/ 78 w 118"/>
                  <a:gd name="T5" fmla="*/ 62 h 107"/>
                  <a:gd name="T6" fmla="*/ 93 w 118"/>
                  <a:gd name="T7" fmla="*/ 88 h 107"/>
                  <a:gd name="T8" fmla="*/ 99 w 118"/>
                  <a:gd name="T9" fmla="*/ 77 h 107"/>
                  <a:gd name="T10" fmla="*/ 98 w 118"/>
                  <a:gd name="T11" fmla="*/ 107 h 107"/>
                  <a:gd name="T12" fmla="*/ 117 w 118"/>
                  <a:gd name="T13" fmla="*/ 53 h 107"/>
                  <a:gd name="T14" fmla="*/ 79 w 118"/>
                  <a:gd name="T15" fmla="*/ 19 h 107"/>
                  <a:gd name="T16" fmla="*/ 25 w 118"/>
                  <a:gd name="T17" fmla="*/ 9 h 107"/>
                  <a:gd name="T18" fmla="*/ 28 w 118"/>
                  <a:gd name="T19" fmla="*/ 11 h 107"/>
                  <a:gd name="T20" fmla="*/ 1 w 118"/>
                  <a:gd name="T21" fmla="*/ 31 h 107"/>
                  <a:gd name="T22" fmla="*/ 4 w 118"/>
                  <a:gd name="T23" fmla="*/ 31 h 107"/>
                  <a:gd name="T24" fmla="*/ 11 w 118"/>
                  <a:gd name="T25" fmla="*/ 45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8" h="107">
                    <a:moveTo>
                      <a:pt x="11" y="45"/>
                    </a:moveTo>
                    <a:cubicBezTo>
                      <a:pt x="11" y="45"/>
                      <a:pt x="23" y="29"/>
                      <a:pt x="61" y="33"/>
                    </a:cubicBezTo>
                    <a:cubicBezTo>
                      <a:pt x="61" y="33"/>
                      <a:pt x="66" y="56"/>
                      <a:pt x="78" y="62"/>
                    </a:cubicBezTo>
                    <a:cubicBezTo>
                      <a:pt x="89" y="69"/>
                      <a:pt x="93" y="88"/>
                      <a:pt x="93" y="88"/>
                    </a:cubicBezTo>
                    <a:cubicBezTo>
                      <a:pt x="93" y="88"/>
                      <a:pt x="95" y="78"/>
                      <a:pt x="99" y="77"/>
                    </a:cubicBezTo>
                    <a:cubicBezTo>
                      <a:pt x="104" y="76"/>
                      <a:pt x="98" y="107"/>
                      <a:pt x="98" y="107"/>
                    </a:cubicBezTo>
                    <a:cubicBezTo>
                      <a:pt x="98" y="107"/>
                      <a:pt x="117" y="104"/>
                      <a:pt x="117" y="53"/>
                    </a:cubicBezTo>
                    <a:cubicBezTo>
                      <a:pt x="118" y="7"/>
                      <a:pt x="79" y="19"/>
                      <a:pt x="79" y="19"/>
                    </a:cubicBezTo>
                    <a:cubicBezTo>
                      <a:pt x="79" y="19"/>
                      <a:pt x="69" y="0"/>
                      <a:pt x="25" y="9"/>
                    </a:cubicBezTo>
                    <a:cubicBezTo>
                      <a:pt x="28" y="11"/>
                      <a:pt x="28" y="11"/>
                      <a:pt x="28" y="11"/>
                    </a:cubicBezTo>
                    <a:cubicBezTo>
                      <a:pt x="28" y="11"/>
                      <a:pt x="8" y="14"/>
                      <a:pt x="1" y="31"/>
                    </a:cubicBezTo>
                    <a:cubicBezTo>
                      <a:pt x="4" y="31"/>
                      <a:pt x="4" y="31"/>
                      <a:pt x="4" y="31"/>
                    </a:cubicBezTo>
                    <a:cubicBezTo>
                      <a:pt x="4" y="31"/>
                      <a:pt x="0" y="40"/>
                      <a:pt x="11" y="45"/>
                    </a:cubicBezTo>
                    <a:close/>
                  </a:path>
                </a:pathLst>
              </a:custGeom>
              <a:solidFill>
                <a:srgbClr val="8B383E"/>
              </a:solidFill>
              <a:ln>
                <a:noFill/>
              </a:ln>
            </p:spPr>
            <p:txBody>
              <a:bodyPr anchor="t" anchorCtr="0" bIns="45720" compatLnSpc="1" lIns="91440" numCol="1" rIns="91440" tIns="45720" vert="horz" wrap="square">
                <a:prstTxWarp prst="textNoShape"/>
              </a:bodyPr>
              <a:p>
                <a:endParaRPr lang="en-US"/>
              </a:p>
            </p:txBody>
          </p:sp>
          <p:sp>
            <p:nvSpPr>
              <p:cNvPr id="1049579" name="Freeform 39"/>
              <p:cNvSpPr/>
              <p:nvPr/>
            </p:nvSpPr>
            <p:spPr bwMode="auto">
              <a:xfrm>
                <a:off x="4450" y="1908"/>
                <a:ext cx="65" cy="69"/>
              </a:xfrm>
              <a:custGeom>
                <a:avLst/>
                <a:gdLst>
                  <a:gd name="T0" fmla="*/ 5 w 33"/>
                  <a:gd name="T1" fmla="*/ 12 h 35"/>
                  <a:gd name="T2" fmla="*/ 24 w 33"/>
                  <a:gd name="T3" fmla="*/ 6 h 35"/>
                  <a:gd name="T4" fmla="*/ 10 w 33"/>
                  <a:gd name="T5" fmla="*/ 35 h 35"/>
                  <a:gd name="T6" fmla="*/ 5 w 33"/>
                  <a:gd name="T7" fmla="*/ 12 h 35"/>
                </a:gdLst>
                <a:ahLst/>
                <a:cxnLst>
                  <a:cxn ang="0">
                    <a:pos x="T0" y="T1"/>
                  </a:cxn>
                  <a:cxn ang="0">
                    <a:pos x="T2" y="T3"/>
                  </a:cxn>
                  <a:cxn ang="0">
                    <a:pos x="T4" y="T5"/>
                  </a:cxn>
                  <a:cxn ang="0">
                    <a:pos x="T6" y="T7"/>
                  </a:cxn>
                </a:cxnLst>
                <a:rect l="0" t="0" r="r" b="b"/>
                <a:pathLst>
                  <a:path w="33" h="35">
                    <a:moveTo>
                      <a:pt x="5" y="12"/>
                    </a:moveTo>
                    <a:cubicBezTo>
                      <a:pt x="5" y="12"/>
                      <a:pt x="14" y="0"/>
                      <a:pt x="24" y="6"/>
                    </a:cubicBezTo>
                    <a:cubicBezTo>
                      <a:pt x="33" y="12"/>
                      <a:pt x="20" y="35"/>
                      <a:pt x="10" y="35"/>
                    </a:cubicBezTo>
                    <a:cubicBezTo>
                      <a:pt x="0" y="35"/>
                      <a:pt x="5" y="12"/>
                      <a:pt x="5" y="12"/>
                    </a:cubicBezTo>
                    <a:close/>
                  </a:path>
                </a:pathLst>
              </a:custGeom>
              <a:solidFill>
                <a:srgbClr val="FF8B66"/>
              </a:solidFill>
              <a:ln>
                <a:noFill/>
              </a:ln>
            </p:spPr>
            <p:txBody>
              <a:bodyPr anchor="t" anchorCtr="0" bIns="45720" compatLnSpc="1" lIns="91440" numCol="1" rIns="91440" tIns="45720" vert="horz" wrap="square">
                <a:prstTxWarp prst="textNoShape"/>
              </a:bodyPr>
              <a:p>
                <a:endParaRPr lang="en-US"/>
              </a:p>
            </p:txBody>
          </p:sp>
          <p:sp>
            <p:nvSpPr>
              <p:cNvPr id="1049580" name="Freeform 40"/>
              <p:cNvSpPr/>
              <p:nvPr/>
            </p:nvSpPr>
            <p:spPr bwMode="auto">
              <a:xfrm>
                <a:off x="4291" y="1914"/>
                <a:ext cx="186" cy="157"/>
              </a:xfrm>
              <a:custGeom>
                <a:avLst/>
                <a:gdLst>
                  <a:gd name="T0" fmla="*/ 8 w 95"/>
                  <a:gd name="T1" fmla="*/ 25 h 80"/>
                  <a:gd name="T2" fmla="*/ 27 w 95"/>
                  <a:gd name="T3" fmla="*/ 31 h 80"/>
                  <a:gd name="T4" fmla="*/ 85 w 95"/>
                  <a:gd name="T5" fmla="*/ 0 h 80"/>
                  <a:gd name="T6" fmla="*/ 87 w 95"/>
                  <a:gd name="T7" fmla="*/ 7 h 80"/>
                  <a:gd name="T8" fmla="*/ 91 w 95"/>
                  <a:gd name="T9" fmla="*/ 46 h 80"/>
                  <a:gd name="T10" fmla="*/ 89 w 95"/>
                  <a:gd name="T11" fmla="*/ 45 h 80"/>
                  <a:gd name="T12" fmla="*/ 73 w 95"/>
                  <a:gd name="T13" fmla="*/ 66 h 80"/>
                  <a:gd name="T14" fmla="*/ 43 w 95"/>
                  <a:gd name="T15" fmla="*/ 76 h 80"/>
                  <a:gd name="T16" fmla="*/ 46 w 95"/>
                  <a:gd name="T17" fmla="*/ 78 h 80"/>
                  <a:gd name="T18" fmla="*/ 11 w 95"/>
                  <a:gd name="T19" fmla="*/ 61 h 80"/>
                  <a:gd name="T20" fmla="*/ 11 w 95"/>
                  <a:gd name="T21" fmla="*/ 66 h 80"/>
                  <a:gd name="T22" fmla="*/ 8 w 95"/>
                  <a:gd name="T23" fmla="*/ 25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5" h="80">
                    <a:moveTo>
                      <a:pt x="8" y="25"/>
                    </a:moveTo>
                    <a:cubicBezTo>
                      <a:pt x="8" y="25"/>
                      <a:pt x="13" y="33"/>
                      <a:pt x="27" y="31"/>
                    </a:cubicBezTo>
                    <a:cubicBezTo>
                      <a:pt x="49" y="29"/>
                      <a:pt x="77" y="18"/>
                      <a:pt x="85" y="0"/>
                    </a:cubicBezTo>
                    <a:cubicBezTo>
                      <a:pt x="87" y="7"/>
                      <a:pt x="87" y="7"/>
                      <a:pt x="87" y="7"/>
                    </a:cubicBezTo>
                    <a:cubicBezTo>
                      <a:pt x="87" y="7"/>
                      <a:pt x="95" y="36"/>
                      <a:pt x="91" y="46"/>
                    </a:cubicBezTo>
                    <a:cubicBezTo>
                      <a:pt x="89" y="45"/>
                      <a:pt x="89" y="45"/>
                      <a:pt x="89" y="45"/>
                    </a:cubicBezTo>
                    <a:cubicBezTo>
                      <a:pt x="89" y="45"/>
                      <a:pt x="90" y="57"/>
                      <a:pt x="73" y="66"/>
                    </a:cubicBezTo>
                    <a:cubicBezTo>
                      <a:pt x="56" y="76"/>
                      <a:pt x="43" y="76"/>
                      <a:pt x="43" y="76"/>
                    </a:cubicBezTo>
                    <a:cubicBezTo>
                      <a:pt x="46" y="78"/>
                      <a:pt x="46" y="78"/>
                      <a:pt x="46" y="78"/>
                    </a:cubicBezTo>
                    <a:cubicBezTo>
                      <a:pt x="46" y="78"/>
                      <a:pt x="18" y="80"/>
                      <a:pt x="11" y="61"/>
                    </a:cubicBezTo>
                    <a:cubicBezTo>
                      <a:pt x="11" y="66"/>
                      <a:pt x="11" y="66"/>
                      <a:pt x="11" y="66"/>
                    </a:cubicBezTo>
                    <a:cubicBezTo>
                      <a:pt x="11" y="66"/>
                      <a:pt x="0" y="41"/>
                      <a:pt x="8" y="25"/>
                    </a:cubicBezTo>
                    <a:close/>
                  </a:path>
                </a:pathLst>
              </a:custGeom>
              <a:solidFill>
                <a:srgbClr val="8B383E"/>
              </a:solidFill>
              <a:ln>
                <a:noFill/>
              </a:ln>
            </p:spPr>
            <p:txBody>
              <a:bodyPr anchor="t" anchorCtr="0" bIns="45720" compatLnSpc="1" lIns="91440" numCol="1" rIns="91440" tIns="45720" vert="horz" wrap="square">
                <a:prstTxWarp prst="textNoShape"/>
              </a:bodyPr>
              <a:p>
                <a:endParaRPr lang="en-US"/>
              </a:p>
            </p:txBody>
          </p:sp>
          <p:sp>
            <p:nvSpPr>
              <p:cNvPr id="1049581" name="Freeform 41"/>
              <p:cNvSpPr/>
              <p:nvPr/>
            </p:nvSpPr>
            <p:spPr bwMode="auto">
              <a:xfrm>
                <a:off x="4330" y="1971"/>
                <a:ext cx="59" cy="47"/>
              </a:xfrm>
              <a:custGeom>
                <a:avLst/>
                <a:gdLst>
                  <a:gd name="T0" fmla="*/ 1 w 30"/>
                  <a:gd name="T1" fmla="*/ 6 h 24"/>
                  <a:gd name="T2" fmla="*/ 12 w 30"/>
                  <a:gd name="T3" fmla="*/ 6 h 24"/>
                  <a:gd name="T4" fmla="*/ 29 w 30"/>
                  <a:gd name="T5" fmla="*/ 0 h 24"/>
                  <a:gd name="T6" fmla="*/ 14 w 30"/>
                  <a:gd name="T7" fmla="*/ 23 h 24"/>
                  <a:gd name="T8" fmla="*/ 1 w 30"/>
                  <a:gd name="T9" fmla="*/ 6 h 24"/>
                </a:gdLst>
                <a:ahLst/>
                <a:cxnLst>
                  <a:cxn ang="0">
                    <a:pos x="T0" y="T1"/>
                  </a:cxn>
                  <a:cxn ang="0">
                    <a:pos x="T2" y="T3"/>
                  </a:cxn>
                  <a:cxn ang="0">
                    <a:pos x="T4" y="T5"/>
                  </a:cxn>
                  <a:cxn ang="0">
                    <a:pos x="T6" y="T7"/>
                  </a:cxn>
                  <a:cxn ang="0">
                    <a:pos x="T8" y="T9"/>
                  </a:cxn>
                </a:cxnLst>
                <a:rect l="0" t="0" r="r" b="b"/>
                <a:pathLst>
                  <a:path w="30" h="24">
                    <a:moveTo>
                      <a:pt x="1" y="6"/>
                    </a:moveTo>
                    <a:cubicBezTo>
                      <a:pt x="1" y="6"/>
                      <a:pt x="2" y="8"/>
                      <a:pt x="12" y="6"/>
                    </a:cubicBezTo>
                    <a:cubicBezTo>
                      <a:pt x="23" y="3"/>
                      <a:pt x="29" y="0"/>
                      <a:pt x="29" y="0"/>
                    </a:cubicBezTo>
                    <a:cubicBezTo>
                      <a:pt x="29" y="0"/>
                      <a:pt x="30" y="21"/>
                      <a:pt x="14" y="23"/>
                    </a:cubicBezTo>
                    <a:cubicBezTo>
                      <a:pt x="0" y="24"/>
                      <a:pt x="1" y="6"/>
                      <a:pt x="1" y="6"/>
                    </a:cubicBezTo>
                    <a:close/>
                  </a:path>
                </a:pathLst>
              </a:custGeom>
              <a:solidFill>
                <a:srgbClr val="1A4850"/>
              </a:solidFill>
              <a:ln>
                <a:noFill/>
              </a:ln>
            </p:spPr>
            <p:txBody>
              <a:bodyPr anchor="t" anchorCtr="0" bIns="45720" compatLnSpc="1" lIns="91440" numCol="1" rIns="91440" tIns="45720" vert="horz" wrap="square">
                <a:prstTxWarp prst="textNoShape"/>
              </a:bodyPr>
              <a:p>
                <a:endParaRPr lang="en-US"/>
              </a:p>
            </p:txBody>
          </p:sp>
          <p:sp>
            <p:nvSpPr>
              <p:cNvPr id="1049582" name="Freeform 42"/>
              <p:cNvSpPr/>
              <p:nvPr/>
            </p:nvSpPr>
            <p:spPr bwMode="auto">
              <a:xfrm>
                <a:off x="3224" y="3839"/>
                <a:ext cx="118" cy="231"/>
              </a:xfrm>
              <a:custGeom>
                <a:avLst/>
                <a:gdLst>
                  <a:gd name="T0" fmla="*/ 59 w 60"/>
                  <a:gd name="T1" fmla="*/ 116 h 118"/>
                  <a:gd name="T2" fmla="*/ 33 w 60"/>
                  <a:gd name="T3" fmla="*/ 71 h 118"/>
                  <a:gd name="T4" fmla="*/ 33 w 60"/>
                  <a:gd name="T5" fmla="*/ 0 h 118"/>
                  <a:gd name="T6" fmla="*/ 5 w 60"/>
                  <a:gd name="T7" fmla="*/ 0 h 118"/>
                  <a:gd name="T8" fmla="*/ 5 w 60"/>
                  <a:gd name="T9" fmla="*/ 79 h 118"/>
                  <a:gd name="T10" fmla="*/ 2 w 60"/>
                  <a:gd name="T11" fmla="*/ 95 h 118"/>
                  <a:gd name="T12" fmla="*/ 1 w 60"/>
                  <a:gd name="T13" fmla="*/ 118 h 118"/>
                  <a:gd name="T14" fmla="*/ 60 w 60"/>
                  <a:gd name="T15" fmla="*/ 116 h 118"/>
                  <a:gd name="T16" fmla="*/ 59 w 60"/>
                  <a:gd name="T17" fmla="*/ 116 h 118"/>
                  <a:gd name="T18" fmla="*/ 59 w 60"/>
                  <a:gd name="T19" fmla="*/ 116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 h="118">
                    <a:moveTo>
                      <a:pt x="59" y="116"/>
                    </a:moveTo>
                    <a:cubicBezTo>
                      <a:pt x="53" y="110"/>
                      <a:pt x="33" y="84"/>
                      <a:pt x="33" y="71"/>
                    </a:cubicBezTo>
                    <a:cubicBezTo>
                      <a:pt x="32" y="53"/>
                      <a:pt x="33" y="28"/>
                      <a:pt x="33" y="0"/>
                    </a:cubicBezTo>
                    <a:cubicBezTo>
                      <a:pt x="5" y="0"/>
                      <a:pt x="5" y="0"/>
                      <a:pt x="5" y="0"/>
                    </a:cubicBezTo>
                    <a:cubicBezTo>
                      <a:pt x="6" y="30"/>
                      <a:pt x="6" y="67"/>
                      <a:pt x="5" y="79"/>
                    </a:cubicBezTo>
                    <a:cubicBezTo>
                      <a:pt x="5" y="80"/>
                      <a:pt x="3" y="93"/>
                      <a:pt x="2" y="95"/>
                    </a:cubicBezTo>
                    <a:cubicBezTo>
                      <a:pt x="0" y="98"/>
                      <a:pt x="1" y="118"/>
                      <a:pt x="1" y="118"/>
                    </a:cubicBezTo>
                    <a:cubicBezTo>
                      <a:pt x="60" y="116"/>
                      <a:pt x="60" y="116"/>
                      <a:pt x="60" y="116"/>
                    </a:cubicBezTo>
                    <a:cubicBezTo>
                      <a:pt x="59" y="116"/>
                      <a:pt x="59" y="116"/>
                      <a:pt x="59" y="116"/>
                    </a:cubicBezTo>
                    <a:cubicBezTo>
                      <a:pt x="59" y="116"/>
                      <a:pt x="59" y="116"/>
                      <a:pt x="59" y="116"/>
                    </a:cubicBezTo>
                    <a:close/>
                  </a:path>
                </a:pathLst>
              </a:custGeom>
              <a:solidFill>
                <a:srgbClr val="EF6E4B"/>
              </a:solidFill>
              <a:ln>
                <a:noFill/>
              </a:ln>
            </p:spPr>
            <p:txBody>
              <a:bodyPr anchor="t" anchorCtr="0" bIns="45720" compatLnSpc="1" lIns="91440" numCol="1" rIns="91440" tIns="45720" vert="horz" wrap="square">
                <a:prstTxWarp prst="textNoShape"/>
              </a:bodyPr>
              <a:p>
                <a:endParaRPr lang="en-US"/>
              </a:p>
            </p:txBody>
          </p:sp>
          <p:sp>
            <p:nvSpPr>
              <p:cNvPr id="1049583" name="Freeform 43"/>
              <p:cNvSpPr/>
              <p:nvPr/>
            </p:nvSpPr>
            <p:spPr bwMode="auto">
              <a:xfrm>
                <a:off x="3109" y="2782"/>
                <a:ext cx="337" cy="1119"/>
              </a:xfrm>
              <a:custGeom>
                <a:avLst/>
                <a:gdLst>
                  <a:gd name="T0" fmla="*/ 92 w 172"/>
                  <a:gd name="T1" fmla="*/ 570 h 570"/>
                  <a:gd name="T2" fmla="*/ 110 w 172"/>
                  <a:gd name="T3" fmla="*/ 356 h 570"/>
                  <a:gd name="T4" fmla="*/ 137 w 172"/>
                  <a:gd name="T5" fmla="*/ 263 h 570"/>
                  <a:gd name="T6" fmla="*/ 161 w 172"/>
                  <a:gd name="T7" fmla="*/ 0 h 570"/>
                  <a:gd name="T8" fmla="*/ 87 w 172"/>
                  <a:gd name="T9" fmla="*/ 2 h 570"/>
                  <a:gd name="T10" fmla="*/ 50 w 172"/>
                  <a:gd name="T11" fmla="*/ 188 h 570"/>
                  <a:gd name="T12" fmla="*/ 60 w 172"/>
                  <a:gd name="T13" fmla="*/ 333 h 570"/>
                  <a:gd name="T14" fmla="*/ 52 w 172"/>
                  <a:gd name="T15" fmla="*/ 449 h 570"/>
                  <a:gd name="T16" fmla="*/ 64 w 172"/>
                  <a:gd name="T17" fmla="*/ 570 h 570"/>
                  <a:gd name="T18" fmla="*/ 92 w 172"/>
                  <a:gd name="T19" fmla="*/ 570 h 5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2" h="570">
                    <a:moveTo>
                      <a:pt x="92" y="570"/>
                    </a:moveTo>
                    <a:cubicBezTo>
                      <a:pt x="93" y="493"/>
                      <a:pt x="108" y="376"/>
                      <a:pt x="110" y="356"/>
                    </a:cubicBezTo>
                    <a:cubicBezTo>
                      <a:pt x="112" y="344"/>
                      <a:pt x="123" y="311"/>
                      <a:pt x="137" y="263"/>
                    </a:cubicBezTo>
                    <a:cubicBezTo>
                      <a:pt x="170" y="153"/>
                      <a:pt x="172" y="73"/>
                      <a:pt x="161" y="0"/>
                    </a:cubicBezTo>
                    <a:cubicBezTo>
                      <a:pt x="87" y="2"/>
                      <a:pt x="87" y="2"/>
                      <a:pt x="87" y="2"/>
                    </a:cubicBezTo>
                    <a:cubicBezTo>
                      <a:pt x="74" y="59"/>
                      <a:pt x="0" y="121"/>
                      <a:pt x="50" y="188"/>
                    </a:cubicBezTo>
                    <a:cubicBezTo>
                      <a:pt x="52" y="212"/>
                      <a:pt x="66" y="296"/>
                      <a:pt x="60" y="333"/>
                    </a:cubicBezTo>
                    <a:cubicBezTo>
                      <a:pt x="53" y="377"/>
                      <a:pt x="49" y="398"/>
                      <a:pt x="52" y="449"/>
                    </a:cubicBezTo>
                    <a:cubicBezTo>
                      <a:pt x="53" y="470"/>
                      <a:pt x="64" y="536"/>
                      <a:pt x="64" y="570"/>
                    </a:cubicBezTo>
                    <a:lnTo>
                      <a:pt x="92" y="570"/>
                    </a:lnTo>
                    <a:close/>
                  </a:path>
                </a:pathLst>
              </a:custGeom>
              <a:solidFill>
                <a:srgbClr val="0D527C"/>
              </a:solidFill>
              <a:ln>
                <a:noFill/>
              </a:ln>
            </p:spPr>
            <p:txBody>
              <a:bodyPr anchor="t" anchorCtr="0" bIns="45720" compatLnSpc="1" lIns="91440" numCol="1" rIns="91440" tIns="45720" vert="horz" wrap="square">
                <a:prstTxWarp prst="textNoShape"/>
              </a:bodyPr>
              <a:p>
                <a:endParaRPr lang="en-US"/>
              </a:p>
            </p:txBody>
          </p:sp>
          <p:sp>
            <p:nvSpPr>
              <p:cNvPr id="1049584" name="Freeform 44"/>
              <p:cNvSpPr/>
              <p:nvPr/>
            </p:nvSpPr>
            <p:spPr bwMode="auto">
              <a:xfrm>
                <a:off x="3607" y="2482"/>
                <a:ext cx="164" cy="112"/>
              </a:xfrm>
              <a:custGeom>
                <a:avLst/>
                <a:gdLst>
                  <a:gd name="T0" fmla="*/ 28 w 84"/>
                  <a:gd name="T1" fmla="*/ 0 h 57"/>
                  <a:gd name="T2" fmla="*/ 14 w 84"/>
                  <a:gd name="T3" fmla="*/ 17 h 57"/>
                  <a:gd name="T4" fmla="*/ 6 w 84"/>
                  <a:gd name="T5" fmla="*/ 47 h 57"/>
                  <a:gd name="T6" fmla="*/ 37 w 84"/>
                  <a:gd name="T7" fmla="*/ 52 h 57"/>
                  <a:gd name="T8" fmla="*/ 68 w 84"/>
                  <a:gd name="T9" fmla="*/ 49 h 57"/>
                  <a:gd name="T10" fmla="*/ 62 w 84"/>
                  <a:gd name="T11" fmla="*/ 47 h 57"/>
                  <a:gd name="T12" fmla="*/ 49 w 84"/>
                  <a:gd name="T13" fmla="*/ 43 h 57"/>
                  <a:gd name="T14" fmla="*/ 82 w 84"/>
                  <a:gd name="T15" fmla="*/ 34 h 57"/>
                  <a:gd name="T16" fmla="*/ 51 w 84"/>
                  <a:gd name="T17" fmla="*/ 33 h 57"/>
                  <a:gd name="T18" fmla="*/ 66 w 84"/>
                  <a:gd name="T19" fmla="*/ 26 h 57"/>
                  <a:gd name="T20" fmla="*/ 84 w 84"/>
                  <a:gd name="T21" fmla="*/ 18 h 57"/>
                  <a:gd name="T22" fmla="*/ 47 w 84"/>
                  <a:gd name="T23" fmla="*/ 23 h 57"/>
                  <a:gd name="T24" fmla="*/ 64 w 84"/>
                  <a:gd name="T25" fmla="*/ 15 h 57"/>
                  <a:gd name="T26" fmla="*/ 77 w 84"/>
                  <a:gd name="T27" fmla="*/ 7 h 57"/>
                  <a:gd name="T28" fmla="*/ 57 w 84"/>
                  <a:gd name="T29" fmla="*/ 13 h 57"/>
                  <a:gd name="T30" fmla="*/ 26 w 84"/>
                  <a:gd name="T31" fmla="*/ 20 h 57"/>
                  <a:gd name="T32" fmla="*/ 22 w 84"/>
                  <a:gd name="T33" fmla="*/ 20 h 57"/>
                  <a:gd name="T34" fmla="*/ 28 w 84"/>
                  <a:gd name="T35" fmla="*/ 0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4" h="57">
                    <a:moveTo>
                      <a:pt x="28" y="0"/>
                    </a:moveTo>
                    <a:cubicBezTo>
                      <a:pt x="28" y="0"/>
                      <a:pt x="28" y="0"/>
                      <a:pt x="14" y="17"/>
                    </a:cubicBezTo>
                    <a:cubicBezTo>
                      <a:pt x="0" y="34"/>
                      <a:pt x="3" y="35"/>
                      <a:pt x="6" y="47"/>
                    </a:cubicBezTo>
                    <a:cubicBezTo>
                      <a:pt x="9" y="57"/>
                      <a:pt x="29" y="55"/>
                      <a:pt x="37" y="52"/>
                    </a:cubicBezTo>
                    <a:cubicBezTo>
                      <a:pt x="44" y="49"/>
                      <a:pt x="63" y="53"/>
                      <a:pt x="68" y="49"/>
                    </a:cubicBezTo>
                    <a:cubicBezTo>
                      <a:pt x="70" y="48"/>
                      <a:pt x="68" y="47"/>
                      <a:pt x="62" y="47"/>
                    </a:cubicBezTo>
                    <a:cubicBezTo>
                      <a:pt x="55" y="46"/>
                      <a:pt x="49" y="43"/>
                      <a:pt x="49" y="43"/>
                    </a:cubicBezTo>
                    <a:cubicBezTo>
                      <a:pt x="53" y="36"/>
                      <a:pt x="78" y="41"/>
                      <a:pt x="82" y="34"/>
                    </a:cubicBezTo>
                    <a:cubicBezTo>
                      <a:pt x="83" y="30"/>
                      <a:pt x="54" y="37"/>
                      <a:pt x="51" y="33"/>
                    </a:cubicBezTo>
                    <a:cubicBezTo>
                      <a:pt x="51" y="33"/>
                      <a:pt x="52" y="30"/>
                      <a:pt x="66" y="26"/>
                    </a:cubicBezTo>
                    <a:cubicBezTo>
                      <a:pt x="75" y="23"/>
                      <a:pt x="83" y="21"/>
                      <a:pt x="84" y="18"/>
                    </a:cubicBezTo>
                    <a:cubicBezTo>
                      <a:pt x="84" y="13"/>
                      <a:pt x="68" y="21"/>
                      <a:pt x="47" y="23"/>
                    </a:cubicBezTo>
                    <a:cubicBezTo>
                      <a:pt x="47" y="23"/>
                      <a:pt x="56" y="19"/>
                      <a:pt x="64" y="15"/>
                    </a:cubicBezTo>
                    <a:cubicBezTo>
                      <a:pt x="71" y="12"/>
                      <a:pt x="78" y="10"/>
                      <a:pt x="77" y="7"/>
                    </a:cubicBezTo>
                    <a:cubicBezTo>
                      <a:pt x="75" y="4"/>
                      <a:pt x="64" y="10"/>
                      <a:pt x="57" y="13"/>
                    </a:cubicBezTo>
                    <a:cubicBezTo>
                      <a:pt x="43" y="18"/>
                      <a:pt x="32" y="19"/>
                      <a:pt x="26" y="20"/>
                    </a:cubicBezTo>
                    <a:cubicBezTo>
                      <a:pt x="23" y="20"/>
                      <a:pt x="22" y="20"/>
                      <a:pt x="22" y="20"/>
                    </a:cubicBezTo>
                    <a:cubicBezTo>
                      <a:pt x="35" y="1"/>
                      <a:pt x="28" y="0"/>
                      <a:pt x="28" y="0"/>
                    </a:cubicBezTo>
                    <a:close/>
                  </a:path>
                </a:pathLst>
              </a:custGeom>
              <a:solidFill>
                <a:srgbClr val="FF8B66"/>
              </a:solidFill>
              <a:ln>
                <a:noFill/>
              </a:ln>
            </p:spPr>
            <p:txBody>
              <a:bodyPr anchor="t" anchorCtr="0" bIns="45720" compatLnSpc="1" lIns="91440" numCol="1" rIns="91440" tIns="45720" vert="horz" wrap="square">
                <a:prstTxWarp prst="textNoShape"/>
              </a:bodyPr>
              <a:p>
                <a:endParaRPr lang="en-US"/>
              </a:p>
            </p:txBody>
          </p:sp>
          <p:sp>
            <p:nvSpPr>
              <p:cNvPr id="1049585" name="Freeform 45"/>
              <p:cNvSpPr/>
              <p:nvPr/>
            </p:nvSpPr>
            <p:spPr bwMode="auto">
              <a:xfrm>
                <a:off x="3642" y="2521"/>
                <a:ext cx="22" cy="29"/>
              </a:xfrm>
              <a:custGeom>
                <a:avLst/>
                <a:gdLst>
                  <a:gd name="T0" fmla="*/ 4 w 11"/>
                  <a:gd name="T1" fmla="*/ 0 h 15"/>
                  <a:gd name="T2" fmla="*/ 0 w 11"/>
                  <a:gd name="T3" fmla="*/ 15 h 15"/>
                  <a:gd name="T4" fmla="*/ 8 w 11"/>
                  <a:gd name="T5" fmla="*/ 0 h 15"/>
                  <a:gd name="T6" fmla="*/ 4 w 11"/>
                  <a:gd name="T7" fmla="*/ 0 h 15"/>
                </a:gdLst>
                <a:ahLst/>
                <a:cxnLst>
                  <a:cxn ang="0">
                    <a:pos x="T0" y="T1"/>
                  </a:cxn>
                  <a:cxn ang="0">
                    <a:pos x="T2" y="T3"/>
                  </a:cxn>
                  <a:cxn ang="0">
                    <a:pos x="T4" y="T5"/>
                  </a:cxn>
                  <a:cxn ang="0">
                    <a:pos x="T6" y="T7"/>
                  </a:cxn>
                </a:cxnLst>
                <a:rect l="0" t="0" r="r" b="b"/>
                <a:pathLst>
                  <a:path w="11" h="15">
                    <a:moveTo>
                      <a:pt x="4" y="0"/>
                    </a:moveTo>
                    <a:cubicBezTo>
                      <a:pt x="4" y="0"/>
                      <a:pt x="5" y="9"/>
                      <a:pt x="0" y="15"/>
                    </a:cubicBezTo>
                    <a:cubicBezTo>
                      <a:pt x="0" y="15"/>
                      <a:pt x="11" y="12"/>
                      <a:pt x="8" y="0"/>
                    </a:cubicBezTo>
                    <a:cubicBezTo>
                      <a:pt x="5" y="0"/>
                      <a:pt x="4" y="0"/>
                      <a:pt x="4" y="0"/>
                    </a:cubicBezTo>
                    <a:close/>
                  </a:path>
                </a:pathLst>
              </a:custGeom>
              <a:solidFill>
                <a:srgbClr val="EF6E4B"/>
              </a:solidFill>
              <a:ln>
                <a:noFill/>
              </a:ln>
            </p:spPr>
            <p:txBody>
              <a:bodyPr anchor="t" anchorCtr="0" bIns="45720" compatLnSpc="1" lIns="91440" numCol="1" rIns="91440" tIns="45720" vert="horz" wrap="square">
                <a:prstTxWarp prst="textNoShape"/>
              </a:bodyPr>
              <a:p>
                <a:endParaRPr lang="en-US"/>
              </a:p>
            </p:txBody>
          </p:sp>
          <p:sp>
            <p:nvSpPr>
              <p:cNvPr id="1049586" name="Freeform 46"/>
              <p:cNvSpPr/>
              <p:nvPr/>
            </p:nvSpPr>
            <p:spPr bwMode="auto">
              <a:xfrm>
                <a:off x="3030" y="2085"/>
                <a:ext cx="320" cy="611"/>
              </a:xfrm>
              <a:custGeom>
                <a:avLst/>
                <a:gdLst>
                  <a:gd name="T0" fmla="*/ 33 w 163"/>
                  <a:gd name="T1" fmla="*/ 4 h 311"/>
                  <a:gd name="T2" fmla="*/ 33 w 163"/>
                  <a:gd name="T3" fmla="*/ 300 h 311"/>
                  <a:gd name="T4" fmla="*/ 151 w 163"/>
                  <a:gd name="T5" fmla="*/ 293 h 311"/>
                  <a:gd name="T6" fmla="*/ 132 w 163"/>
                  <a:gd name="T7" fmla="*/ 0 h 311"/>
                  <a:gd name="T8" fmla="*/ 33 w 163"/>
                  <a:gd name="T9" fmla="*/ 4 h 311"/>
                </a:gdLst>
                <a:ahLst/>
                <a:cxnLst>
                  <a:cxn ang="0">
                    <a:pos x="T0" y="T1"/>
                  </a:cxn>
                  <a:cxn ang="0">
                    <a:pos x="T2" y="T3"/>
                  </a:cxn>
                  <a:cxn ang="0">
                    <a:pos x="T4" y="T5"/>
                  </a:cxn>
                  <a:cxn ang="0">
                    <a:pos x="T6" y="T7"/>
                  </a:cxn>
                  <a:cxn ang="0">
                    <a:pos x="T8" y="T9"/>
                  </a:cxn>
                </a:cxnLst>
                <a:rect l="0" t="0" r="r" b="b"/>
                <a:pathLst>
                  <a:path w="163" h="311">
                    <a:moveTo>
                      <a:pt x="33" y="4"/>
                    </a:moveTo>
                    <a:cubicBezTo>
                      <a:pt x="14" y="27"/>
                      <a:pt x="0" y="228"/>
                      <a:pt x="33" y="300"/>
                    </a:cubicBezTo>
                    <a:cubicBezTo>
                      <a:pt x="33" y="300"/>
                      <a:pt x="99" y="311"/>
                      <a:pt x="151" y="293"/>
                    </a:cubicBezTo>
                    <a:cubicBezTo>
                      <a:pt x="151" y="293"/>
                      <a:pt x="163" y="32"/>
                      <a:pt x="132" y="0"/>
                    </a:cubicBezTo>
                    <a:lnTo>
                      <a:pt x="33" y="4"/>
                    </a:lnTo>
                    <a:close/>
                  </a:path>
                </a:pathLst>
              </a:custGeom>
              <a:solidFill>
                <a:srgbClr val="0E3944"/>
              </a:solidFill>
              <a:ln>
                <a:noFill/>
              </a:ln>
            </p:spPr>
            <p:txBody>
              <a:bodyPr anchor="t" anchorCtr="0" bIns="45720" compatLnSpc="1" lIns="91440" numCol="1" rIns="91440" tIns="45720" vert="horz" wrap="square">
                <a:prstTxWarp prst="textNoShape"/>
              </a:bodyPr>
              <a:p>
                <a:endParaRPr lang="en-US"/>
              </a:p>
            </p:txBody>
          </p:sp>
          <p:sp>
            <p:nvSpPr>
              <p:cNvPr id="1049587" name="Freeform 47"/>
              <p:cNvSpPr/>
              <p:nvPr/>
            </p:nvSpPr>
            <p:spPr bwMode="auto">
              <a:xfrm>
                <a:off x="3291" y="2368"/>
                <a:ext cx="384" cy="491"/>
              </a:xfrm>
              <a:custGeom>
                <a:avLst/>
                <a:gdLst>
                  <a:gd name="T0" fmla="*/ 5 w 196"/>
                  <a:gd name="T1" fmla="*/ 0 h 250"/>
                  <a:gd name="T2" fmla="*/ 89 w 196"/>
                  <a:gd name="T3" fmla="*/ 151 h 250"/>
                  <a:gd name="T4" fmla="*/ 173 w 196"/>
                  <a:gd name="T5" fmla="*/ 77 h 250"/>
                  <a:gd name="T6" fmla="*/ 179 w 196"/>
                  <a:gd name="T7" fmla="*/ 101 h 250"/>
                  <a:gd name="T8" fmla="*/ 194 w 196"/>
                  <a:gd name="T9" fmla="*/ 111 h 250"/>
                  <a:gd name="T10" fmla="*/ 102 w 196"/>
                  <a:gd name="T11" fmla="*/ 243 h 250"/>
                  <a:gd name="T12" fmla="*/ 10 w 196"/>
                  <a:gd name="T13" fmla="*/ 151 h 250"/>
                  <a:gd name="T14" fmla="*/ 5 w 196"/>
                  <a:gd name="T15" fmla="*/ 0 h 25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6" h="250">
                    <a:moveTo>
                      <a:pt x="5" y="0"/>
                    </a:moveTo>
                    <a:cubicBezTo>
                      <a:pt x="53" y="12"/>
                      <a:pt x="62" y="16"/>
                      <a:pt x="89" y="151"/>
                    </a:cubicBezTo>
                    <a:cubicBezTo>
                      <a:pt x="89" y="151"/>
                      <a:pt x="160" y="71"/>
                      <a:pt x="173" y="77"/>
                    </a:cubicBezTo>
                    <a:cubicBezTo>
                      <a:pt x="173" y="77"/>
                      <a:pt x="169" y="84"/>
                      <a:pt x="179" y="101"/>
                    </a:cubicBezTo>
                    <a:cubicBezTo>
                      <a:pt x="184" y="111"/>
                      <a:pt x="194" y="111"/>
                      <a:pt x="194" y="111"/>
                    </a:cubicBezTo>
                    <a:cubicBezTo>
                      <a:pt x="196" y="127"/>
                      <a:pt x="125" y="236"/>
                      <a:pt x="102" y="243"/>
                    </a:cubicBezTo>
                    <a:cubicBezTo>
                      <a:pt x="79" y="250"/>
                      <a:pt x="19" y="176"/>
                      <a:pt x="10" y="151"/>
                    </a:cubicBezTo>
                    <a:cubicBezTo>
                      <a:pt x="0" y="127"/>
                      <a:pt x="5" y="0"/>
                      <a:pt x="5" y="0"/>
                    </a:cubicBezTo>
                    <a:close/>
                  </a:path>
                </a:pathLst>
              </a:custGeom>
              <a:solidFill>
                <a:srgbClr val="CE364C"/>
              </a:solidFill>
              <a:ln>
                <a:noFill/>
              </a:ln>
            </p:spPr>
            <p:txBody>
              <a:bodyPr anchor="t" anchorCtr="0" bIns="45720" compatLnSpc="1" lIns="91440" numCol="1" rIns="91440" tIns="45720" vert="horz" wrap="square">
                <a:prstTxWarp prst="textNoShape"/>
              </a:bodyPr>
              <a:p>
                <a:endParaRPr lang="en-US"/>
              </a:p>
            </p:txBody>
          </p:sp>
          <p:sp>
            <p:nvSpPr>
              <p:cNvPr id="1049588" name="Freeform 48"/>
              <p:cNvSpPr/>
              <p:nvPr/>
            </p:nvSpPr>
            <p:spPr bwMode="auto">
              <a:xfrm>
                <a:off x="3152" y="2315"/>
                <a:ext cx="135" cy="72"/>
              </a:xfrm>
              <a:custGeom>
                <a:avLst/>
                <a:gdLst>
                  <a:gd name="T0" fmla="*/ 3 w 69"/>
                  <a:gd name="T1" fmla="*/ 6 h 37"/>
                  <a:gd name="T2" fmla="*/ 64 w 69"/>
                  <a:gd name="T3" fmla="*/ 14 h 37"/>
                  <a:gd name="T4" fmla="*/ 31 w 69"/>
                  <a:gd name="T5" fmla="*/ 31 h 37"/>
                  <a:gd name="T6" fmla="*/ 3 w 69"/>
                  <a:gd name="T7" fmla="*/ 6 h 37"/>
                </a:gdLst>
                <a:ahLst/>
                <a:cxnLst>
                  <a:cxn ang="0">
                    <a:pos x="T0" y="T1"/>
                  </a:cxn>
                  <a:cxn ang="0">
                    <a:pos x="T2" y="T3"/>
                  </a:cxn>
                  <a:cxn ang="0">
                    <a:pos x="T4" y="T5"/>
                  </a:cxn>
                  <a:cxn ang="0">
                    <a:pos x="T6" y="T7"/>
                  </a:cxn>
                </a:cxnLst>
                <a:rect l="0" t="0" r="r" b="b"/>
                <a:pathLst>
                  <a:path w="69" h="37">
                    <a:moveTo>
                      <a:pt x="3" y="6"/>
                    </a:moveTo>
                    <a:cubicBezTo>
                      <a:pt x="6" y="0"/>
                      <a:pt x="59" y="9"/>
                      <a:pt x="64" y="14"/>
                    </a:cubicBezTo>
                    <a:cubicBezTo>
                      <a:pt x="69" y="18"/>
                      <a:pt x="44" y="37"/>
                      <a:pt x="31" y="31"/>
                    </a:cubicBezTo>
                    <a:cubicBezTo>
                      <a:pt x="18" y="26"/>
                      <a:pt x="0" y="12"/>
                      <a:pt x="3" y="6"/>
                    </a:cubicBezTo>
                    <a:close/>
                  </a:path>
                </a:pathLst>
              </a:custGeom>
              <a:solidFill>
                <a:srgbClr val="B72E48"/>
              </a:solidFill>
              <a:ln>
                <a:noFill/>
              </a:ln>
            </p:spPr>
            <p:txBody>
              <a:bodyPr anchor="t" anchorCtr="0" bIns="45720" compatLnSpc="1" lIns="91440" numCol="1" rIns="91440" tIns="45720" vert="horz" wrap="square">
                <a:prstTxWarp prst="textNoShape"/>
              </a:bodyPr>
              <a:p>
                <a:endParaRPr lang="en-US"/>
              </a:p>
            </p:txBody>
          </p:sp>
          <p:sp>
            <p:nvSpPr>
              <p:cNvPr id="1049589" name="Freeform 49"/>
              <p:cNvSpPr/>
              <p:nvPr/>
            </p:nvSpPr>
            <p:spPr bwMode="auto">
              <a:xfrm>
                <a:off x="3128" y="3850"/>
                <a:ext cx="79" cy="230"/>
              </a:xfrm>
              <a:custGeom>
                <a:avLst/>
                <a:gdLst>
                  <a:gd name="T0" fmla="*/ 34 w 40"/>
                  <a:gd name="T1" fmla="*/ 0 h 117"/>
                  <a:gd name="T2" fmla="*/ 0 w 40"/>
                  <a:gd name="T3" fmla="*/ 0 h 117"/>
                  <a:gd name="T4" fmla="*/ 7 w 40"/>
                  <a:gd name="T5" fmla="*/ 65 h 117"/>
                  <a:gd name="T6" fmla="*/ 3 w 40"/>
                  <a:gd name="T7" fmla="*/ 117 h 117"/>
                  <a:gd name="T8" fmla="*/ 40 w 40"/>
                  <a:gd name="T9" fmla="*/ 117 h 117"/>
                  <a:gd name="T10" fmla="*/ 32 w 40"/>
                  <a:gd name="T11" fmla="*/ 35 h 117"/>
                  <a:gd name="T12" fmla="*/ 34 w 40"/>
                  <a:gd name="T13" fmla="*/ 0 h 117"/>
                </a:gdLst>
                <a:ahLst/>
                <a:cxnLst>
                  <a:cxn ang="0">
                    <a:pos x="T0" y="T1"/>
                  </a:cxn>
                  <a:cxn ang="0">
                    <a:pos x="T2" y="T3"/>
                  </a:cxn>
                  <a:cxn ang="0">
                    <a:pos x="T4" y="T5"/>
                  </a:cxn>
                  <a:cxn ang="0">
                    <a:pos x="T6" y="T7"/>
                  </a:cxn>
                  <a:cxn ang="0">
                    <a:pos x="T8" y="T9"/>
                  </a:cxn>
                  <a:cxn ang="0">
                    <a:pos x="T10" y="T11"/>
                  </a:cxn>
                  <a:cxn ang="0">
                    <a:pos x="T12" y="T13"/>
                  </a:cxn>
                </a:cxnLst>
                <a:rect l="0" t="0" r="r" b="b"/>
                <a:pathLst>
                  <a:path w="40" h="117">
                    <a:moveTo>
                      <a:pt x="34" y="0"/>
                    </a:moveTo>
                    <a:cubicBezTo>
                      <a:pt x="0" y="0"/>
                      <a:pt x="0" y="0"/>
                      <a:pt x="0" y="0"/>
                    </a:cubicBezTo>
                    <a:cubicBezTo>
                      <a:pt x="4" y="35"/>
                      <a:pt x="7" y="65"/>
                      <a:pt x="7" y="65"/>
                    </a:cubicBezTo>
                    <a:cubicBezTo>
                      <a:pt x="3" y="117"/>
                      <a:pt x="3" y="117"/>
                      <a:pt x="3" y="117"/>
                    </a:cubicBezTo>
                    <a:cubicBezTo>
                      <a:pt x="40" y="117"/>
                      <a:pt x="40" y="117"/>
                      <a:pt x="40" y="117"/>
                    </a:cubicBezTo>
                    <a:cubicBezTo>
                      <a:pt x="38" y="101"/>
                      <a:pt x="31" y="55"/>
                      <a:pt x="32" y="35"/>
                    </a:cubicBezTo>
                    <a:cubicBezTo>
                      <a:pt x="33" y="24"/>
                      <a:pt x="34" y="12"/>
                      <a:pt x="34" y="0"/>
                    </a:cubicBezTo>
                    <a:close/>
                  </a:path>
                </a:pathLst>
              </a:custGeom>
              <a:solidFill>
                <a:srgbClr val="FF8B66"/>
              </a:solidFill>
              <a:ln>
                <a:noFill/>
              </a:ln>
            </p:spPr>
            <p:txBody>
              <a:bodyPr anchor="t" anchorCtr="0" bIns="45720" compatLnSpc="1" lIns="91440" numCol="1" rIns="91440" tIns="45720" vert="horz" wrap="square">
                <a:prstTxWarp prst="textNoShape"/>
              </a:bodyPr>
              <a:p>
                <a:endParaRPr lang="en-US"/>
              </a:p>
            </p:txBody>
          </p:sp>
          <p:sp>
            <p:nvSpPr>
              <p:cNvPr id="1049590" name="Freeform 50"/>
              <p:cNvSpPr/>
              <p:nvPr/>
            </p:nvSpPr>
            <p:spPr bwMode="auto">
              <a:xfrm>
                <a:off x="3071" y="2782"/>
                <a:ext cx="353" cy="1139"/>
              </a:xfrm>
              <a:custGeom>
                <a:avLst/>
                <a:gdLst>
                  <a:gd name="T0" fmla="*/ 7 w 180"/>
                  <a:gd name="T1" fmla="*/ 255 h 580"/>
                  <a:gd name="T2" fmla="*/ 7 w 180"/>
                  <a:gd name="T3" fmla="*/ 255 h 580"/>
                  <a:gd name="T4" fmla="*/ 18 w 180"/>
                  <a:gd name="T5" fmla="*/ 316 h 580"/>
                  <a:gd name="T6" fmla="*/ 15 w 180"/>
                  <a:gd name="T7" fmla="*/ 439 h 580"/>
                  <a:gd name="T8" fmla="*/ 33 w 180"/>
                  <a:gd name="T9" fmla="*/ 580 h 580"/>
                  <a:gd name="T10" fmla="*/ 61 w 180"/>
                  <a:gd name="T11" fmla="*/ 580 h 580"/>
                  <a:gd name="T12" fmla="*/ 61 w 180"/>
                  <a:gd name="T13" fmla="*/ 579 h 580"/>
                  <a:gd name="T14" fmla="*/ 72 w 180"/>
                  <a:gd name="T15" fmla="*/ 312 h 580"/>
                  <a:gd name="T16" fmla="*/ 94 w 180"/>
                  <a:gd name="T17" fmla="*/ 236 h 580"/>
                  <a:gd name="T18" fmla="*/ 121 w 180"/>
                  <a:gd name="T19" fmla="*/ 156 h 580"/>
                  <a:gd name="T20" fmla="*/ 180 w 180"/>
                  <a:gd name="T21" fmla="*/ 0 h 580"/>
                  <a:gd name="T22" fmla="*/ 69 w 180"/>
                  <a:gd name="T23" fmla="*/ 6 h 580"/>
                  <a:gd name="T24" fmla="*/ 10 w 180"/>
                  <a:gd name="T25" fmla="*/ 155 h 580"/>
                  <a:gd name="T26" fmla="*/ 10 w 180"/>
                  <a:gd name="T27" fmla="*/ 158 h 580"/>
                  <a:gd name="T28" fmla="*/ 7 w 180"/>
                  <a:gd name="T29" fmla="*/ 255 h 5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80" h="580">
                    <a:moveTo>
                      <a:pt x="7" y="255"/>
                    </a:moveTo>
                    <a:cubicBezTo>
                      <a:pt x="7" y="255"/>
                      <a:pt x="7" y="255"/>
                      <a:pt x="7" y="255"/>
                    </a:cubicBezTo>
                    <a:cubicBezTo>
                      <a:pt x="10" y="279"/>
                      <a:pt x="16" y="296"/>
                      <a:pt x="18" y="316"/>
                    </a:cubicBezTo>
                    <a:cubicBezTo>
                      <a:pt x="21" y="347"/>
                      <a:pt x="3" y="390"/>
                      <a:pt x="15" y="439"/>
                    </a:cubicBezTo>
                    <a:cubicBezTo>
                      <a:pt x="21" y="462"/>
                      <a:pt x="29" y="538"/>
                      <a:pt x="33" y="580"/>
                    </a:cubicBezTo>
                    <a:cubicBezTo>
                      <a:pt x="61" y="580"/>
                      <a:pt x="61" y="580"/>
                      <a:pt x="61" y="580"/>
                    </a:cubicBezTo>
                    <a:cubicBezTo>
                      <a:pt x="61" y="580"/>
                      <a:pt x="61" y="579"/>
                      <a:pt x="61" y="579"/>
                    </a:cubicBezTo>
                    <a:cubicBezTo>
                      <a:pt x="69" y="477"/>
                      <a:pt x="67" y="359"/>
                      <a:pt x="72" y="312"/>
                    </a:cubicBezTo>
                    <a:cubicBezTo>
                      <a:pt x="75" y="293"/>
                      <a:pt x="88" y="261"/>
                      <a:pt x="94" y="236"/>
                    </a:cubicBezTo>
                    <a:cubicBezTo>
                      <a:pt x="94" y="236"/>
                      <a:pt x="110" y="162"/>
                      <a:pt x="121" y="156"/>
                    </a:cubicBezTo>
                    <a:cubicBezTo>
                      <a:pt x="166" y="131"/>
                      <a:pt x="180" y="0"/>
                      <a:pt x="180" y="0"/>
                    </a:cubicBezTo>
                    <a:cubicBezTo>
                      <a:pt x="69" y="6"/>
                      <a:pt x="69" y="6"/>
                      <a:pt x="69" y="6"/>
                    </a:cubicBezTo>
                    <a:cubicBezTo>
                      <a:pt x="69" y="6"/>
                      <a:pt x="0" y="59"/>
                      <a:pt x="10" y="155"/>
                    </a:cubicBezTo>
                    <a:cubicBezTo>
                      <a:pt x="10" y="155"/>
                      <a:pt x="10" y="156"/>
                      <a:pt x="10" y="158"/>
                    </a:cubicBezTo>
                    <a:cubicBezTo>
                      <a:pt x="4" y="203"/>
                      <a:pt x="5" y="232"/>
                      <a:pt x="7" y="255"/>
                    </a:cubicBezTo>
                    <a:close/>
                  </a:path>
                </a:pathLst>
              </a:custGeom>
              <a:solidFill>
                <a:srgbClr val="105E99"/>
              </a:solidFill>
              <a:ln>
                <a:noFill/>
              </a:ln>
            </p:spPr>
            <p:txBody>
              <a:bodyPr anchor="t" anchorCtr="0" bIns="45720" compatLnSpc="1" lIns="91440" numCol="1" rIns="91440" tIns="45720" vert="horz" wrap="square">
                <a:prstTxWarp prst="textNoShape"/>
              </a:bodyPr>
              <a:p>
                <a:endParaRPr lang="en-US"/>
              </a:p>
            </p:txBody>
          </p:sp>
          <p:sp>
            <p:nvSpPr>
              <p:cNvPr id="1049591" name="Freeform 51"/>
              <p:cNvSpPr/>
              <p:nvPr/>
            </p:nvSpPr>
            <p:spPr bwMode="auto">
              <a:xfrm>
                <a:off x="3111" y="3976"/>
                <a:ext cx="109" cy="104"/>
              </a:xfrm>
              <a:custGeom>
                <a:avLst/>
                <a:gdLst>
                  <a:gd name="T0" fmla="*/ 10 w 56"/>
                  <a:gd name="T1" fmla="*/ 13 h 53"/>
                  <a:gd name="T2" fmla="*/ 29 w 56"/>
                  <a:gd name="T3" fmla="*/ 1 h 53"/>
                  <a:gd name="T4" fmla="*/ 44 w 56"/>
                  <a:gd name="T5" fmla="*/ 16 h 53"/>
                  <a:gd name="T6" fmla="*/ 49 w 56"/>
                  <a:gd name="T7" fmla="*/ 16 h 53"/>
                  <a:gd name="T8" fmla="*/ 52 w 56"/>
                  <a:gd name="T9" fmla="*/ 39 h 53"/>
                  <a:gd name="T10" fmla="*/ 54 w 56"/>
                  <a:gd name="T11" fmla="*/ 53 h 53"/>
                  <a:gd name="T12" fmla="*/ 3 w 56"/>
                  <a:gd name="T13" fmla="*/ 53 h 53"/>
                  <a:gd name="T14" fmla="*/ 6 w 56"/>
                  <a:gd name="T15" fmla="*/ 36 h 53"/>
                  <a:gd name="T16" fmla="*/ 10 w 56"/>
                  <a:gd name="T17" fmla="*/ 13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53">
                    <a:moveTo>
                      <a:pt x="10" y="13"/>
                    </a:moveTo>
                    <a:cubicBezTo>
                      <a:pt x="10" y="13"/>
                      <a:pt x="11" y="0"/>
                      <a:pt x="29" y="1"/>
                    </a:cubicBezTo>
                    <a:cubicBezTo>
                      <a:pt x="46" y="3"/>
                      <a:pt x="44" y="16"/>
                      <a:pt x="44" y="16"/>
                    </a:cubicBezTo>
                    <a:cubicBezTo>
                      <a:pt x="44" y="16"/>
                      <a:pt x="47" y="14"/>
                      <a:pt x="49" y="16"/>
                    </a:cubicBezTo>
                    <a:cubicBezTo>
                      <a:pt x="51" y="18"/>
                      <a:pt x="48" y="36"/>
                      <a:pt x="52" y="39"/>
                    </a:cubicBezTo>
                    <a:cubicBezTo>
                      <a:pt x="56" y="43"/>
                      <a:pt x="54" y="53"/>
                      <a:pt x="54" y="53"/>
                    </a:cubicBezTo>
                    <a:cubicBezTo>
                      <a:pt x="3" y="53"/>
                      <a:pt x="3" y="53"/>
                      <a:pt x="3" y="53"/>
                    </a:cubicBezTo>
                    <a:cubicBezTo>
                      <a:pt x="3" y="53"/>
                      <a:pt x="1" y="40"/>
                      <a:pt x="6" y="36"/>
                    </a:cubicBezTo>
                    <a:cubicBezTo>
                      <a:pt x="12" y="31"/>
                      <a:pt x="0" y="14"/>
                      <a:pt x="10" y="13"/>
                    </a:cubicBezTo>
                    <a:close/>
                  </a:path>
                </a:pathLst>
              </a:custGeom>
              <a:solidFill>
                <a:srgbClr val="CDCFD0"/>
              </a:solidFill>
              <a:ln>
                <a:noFill/>
              </a:ln>
            </p:spPr>
            <p:txBody>
              <a:bodyPr anchor="t" anchorCtr="0" bIns="45720" compatLnSpc="1" lIns="91440" numCol="1" rIns="91440" tIns="45720" vert="horz" wrap="square">
                <a:prstTxWarp prst="textNoShape"/>
              </a:bodyPr>
              <a:p>
                <a:endParaRPr lang="en-US"/>
              </a:p>
            </p:txBody>
          </p:sp>
          <p:sp>
            <p:nvSpPr>
              <p:cNvPr id="1049592" name="Freeform 52"/>
              <p:cNvSpPr/>
              <p:nvPr/>
            </p:nvSpPr>
            <p:spPr bwMode="auto">
              <a:xfrm>
                <a:off x="2983" y="2317"/>
                <a:ext cx="520" cy="813"/>
              </a:xfrm>
              <a:custGeom>
                <a:avLst/>
                <a:gdLst>
                  <a:gd name="T0" fmla="*/ 59 w 265"/>
                  <a:gd name="T1" fmla="*/ 368 h 414"/>
                  <a:gd name="T2" fmla="*/ 259 w 265"/>
                  <a:gd name="T3" fmla="*/ 358 h 414"/>
                  <a:gd name="T4" fmla="*/ 213 w 265"/>
                  <a:gd name="T5" fmla="*/ 179 h 414"/>
                  <a:gd name="T6" fmla="*/ 175 w 265"/>
                  <a:gd name="T7" fmla="*/ 30 h 414"/>
                  <a:gd name="T8" fmla="*/ 45 w 265"/>
                  <a:gd name="T9" fmla="*/ 39 h 414"/>
                  <a:gd name="T10" fmla="*/ 97 w 265"/>
                  <a:gd name="T11" fmla="*/ 199 h 414"/>
                  <a:gd name="T12" fmla="*/ 59 w 265"/>
                  <a:gd name="T13" fmla="*/ 368 h 414"/>
                </a:gdLst>
                <a:ahLst/>
                <a:cxnLst>
                  <a:cxn ang="0">
                    <a:pos x="T0" y="T1"/>
                  </a:cxn>
                  <a:cxn ang="0">
                    <a:pos x="T2" y="T3"/>
                  </a:cxn>
                  <a:cxn ang="0">
                    <a:pos x="T4" y="T5"/>
                  </a:cxn>
                  <a:cxn ang="0">
                    <a:pos x="T6" y="T7"/>
                  </a:cxn>
                  <a:cxn ang="0">
                    <a:pos x="T8" y="T9"/>
                  </a:cxn>
                  <a:cxn ang="0">
                    <a:pos x="T10" y="T11"/>
                  </a:cxn>
                  <a:cxn ang="0">
                    <a:pos x="T12" y="T13"/>
                  </a:cxn>
                </a:cxnLst>
                <a:rect l="0" t="0" r="r" b="b"/>
                <a:pathLst>
                  <a:path w="265" h="414">
                    <a:moveTo>
                      <a:pt x="59" y="368"/>
                    </a:moveTo>
                    <a:cubicBezTo>
                      <a:pt x="79" y="414"/>
                      <a:pt x="265" y="400"/>
                      <a:pt x="259" y="358"/>
                    </a:cubicBezTo>
                    <a:cubicBezTo>
                      <a:pt x="240" y="247"/>
                      <a:pt x="213" y="179"/>
                      <a:pt x="213" y="179"/>
                    </a:cubicBezTo>
                    <a:cubicBezTo>
                      <a:pt x="264" y="91"/>
                      <a:pt x="175" y="30"/>
                      <a:pt x="175" y="30"/>
                    </a:cubicBezTo>
                    <a:cubicBezTo>
                      <a:pt x="175" y="30"/>
                      <a:pt x="91" y="0"/>
                      <a:pt x="45" y="39"/>
                    </a:cubicBezTo>
                    <a:cubicBezTo>
                      <a:pt x="0" y="78"/>
                      <a:pt x="97" y="199"/>
                      <a:pt x="97" y="199"/>
                    </a:cubicBezTo>
                    <a:cubicBezTo>
                      <a:pt x="83" y="232"/>
                      <a:pt x="50" y="348"/>
                      <a:pt x="59" y="368"/>
                    </a:cubicBezTo>
                    <a:close/>
                  </a:path>
                </a:pathLst>
              </a:custGeom>
              <a:solidFill>
                <a:srgbClr val="F24052"/>
              </a:solidFill>
              <a:ln>
                <a:noFill/>
              </a:ln>
            </p:spPr>
            <p:txBody>
              <a:bodyPr anchor="t" anchorCtr="0" bIns="45720" compatLnSpc="1" lIns="91440" numCol="1" rIns="91440" tIns="45720" vert="horz" wrap="square">
                <a:prstTxWarp prst="textNoShape"/>
              </a:bodyPr>
              <a:p>
                <a:endParaRPr lang="en-US"/>
              </a:p>
            </p:txBody>
          </p:sp>
          <p:sp>
            <p:nvSpPr>
              <p:cNvPr id="1049593" name="Freeform 53"/>
              <p:cNvSpPr/>
              <p:nvPr/>
            </p:nvSpPr>
            <p:spPr bwMode="auto">
              <a:xfrm>
                <a:off x="3044" y="2042"/>
                <a:ext cx="280" cy="277"/>
              </a:xfrm>
              <a:custGeom>
                <a:avLst/>
                <a:gdLst>
                  <a:gd name="T0" fmla="*/ 51 w 143"/>
                  <a:gd name="T1" fmla="*/ 22 h 141"/>
                  <a:gd name="T2" fmla="*/ 130 w 143"/>
                  <a:gd name="T3" fmla="*/ 46 h 141"/>
                  <a:gd name="T4" fmla="*/ 101 w 143"/>
                  <a:gd name="T5" fmla="*/ 138 h 141"/>
                  <a:gd name="T6" fmla="*/ 51 w 143"/>
                  <a:gd name="T7" fmla="*/ 22 h 141"/>
                </a:gdLst>
                <a:ahLst/>
                <a:cxnLst>
                  <a:cxn ang="0">
                    <a:pos x="T0" y="T1"/>
                  </a:cxn>
                  <a:cxn ang="0">
                    <a:pos x="T2" y="T3"/>
                  </a:cxn>
                  <a:cxn ang="0">
                    <a:pos x="T4" y="T5"/>
                  </a:cxn>
                  <a:cxn ang="0">
                    <a:pos x="T6" y="T7"/>
                  </a:cxn>
                </a:cxnLst>
                <a:rect l="0" t="0" r="r" b="b"/>
                <a:pathLst>
                  <a:path w="143" h="141">
                    <a:moveTo>
                      <a:pt x="51" y="22"/>
                    </a:moveTo>
                    <a:cubicBezTo>
                      <a:pt x="51" y="22"/>
                      <a:pt x="117" y="0"/>
                      <a:pt x="130" y="46"/>
                    </a:cubicBezTo>
                    <a:cubicBezTo>
                      <a:pt x="143" y="92"/>
                      <a:pt x="131" y="141"/>
                      <a:pt x="101" y="138"/>
                    </a:cubicBezTo>
                    <a:cubicBezTo>
                      <a:pt x="57" y="133"/>
                      <a:pt x="0" y="48"/>
                      <a:pt x="51" y="22"/>
                    </a:cubicBezTo>
                    <a:close/>
                  </a:path>
                </a:pathLst>
              </a:custGeom>
              <a:solidFill>
                <a:srgbClr val="FF8B66"/>
              </a:solidFill>
              <a:ln>
                <a:noFill/>
              </a:ln>
            </p:spPr>
            <p:txBody>
              <a:bodyPr anchor="t" anchorCtr="0" bIns="45720" compatLnSpc="1" lIns="91440" numCol="1" rIns="91440" tIns="45720" vert="horz" wrap="square">
                <a:prstTxWarp prst="textNoShape"/>
              </a:bodyPr>
              <a:p>
                <a:endParaRPr lang="en-US"/>
              </a:p>
            </p:txBody>
          </p:sp>
          <p:sp>
            <p:nvSpPr>
              <p:cNvPr id="1049594" name="Freeform 54"/>
              <p:cNvSpPr/>
              <p:nvPr/>
            </p:nvSpPr>
            <p:spPr bwMode="auto">
              <a:xfrm>
                <a:off x="3209" y="2203"/>
                <a:ext cx="25" cy="21"/>
              </a:xfrm>
              <a:custGeom>
                <a:avLst/>
                <a:gdLst>
                  <a:gd name="T0" fmla="*/ 0 w 13"/>
                  <a:gd name="T1" fmla="*/ 5 h 11"/>
                  <a:gd name="T2" fmla="*/ 6 w 13"/>
                  <a:gd name="T3" fmla="*/ 11 h 11"/>
                  <a:gd name="T4" fmla="*/ 13 w 13"/>
                  <a:gd name="T5" fmla="*/ 6 h 11"/>
                  <a:gd name="T6" fmla="*/ 7 w 13"/>
                  <a:gd name="T7" fmla="*/ 1 h 11"/>
                  <a:gd name="T8" fmla="*/ 0 w 13"/>
                  <a:gd name="T9" fmla="*/ 5 h 11"/>
                </a:gdLst>
                <a:ahLst/>
                <a:cxnLst>
                  <a:cxn ang="0">
                    <a:pos x="T0" y="T1"/>
                  </a:cxn>
                  <a:cxn ang="0">
                    <a:pos x="T2" y="T3"/>
                  </a:cxn>
                  <a:cxn ang="0">
                    <a:pos x="T4" y="T5"/>
                  </a:cxn>
                  <a:cxn ang="0">
                    <a:pos x="T6" y="T7"/>
                  </a:cxn>
                  <a:cxn ang="0">
                    <a:pos x="T8" y="T9"/>
                  </a:cxn>
                </a:cxnLst>
                <a:rect l="0" t="0" r="r" b="b"/>
                <a:pathLst>
                  <a:path w="13" h="11">
                    <a:moveTo>
                      <a:pt x="0" y="5"/>
                    </a:moveTo>
                    <a:cubicBezTo>
                      <a:pt x="0" y="8"/>
                      <a:pt x="3" y="10"/>
                      <a:pt x="6" y="11"/>
                    </a:cubicBezTo>
                    <a:cubicBezTo>
                      <a:pt x="10" y="11"/>
                      <a:pt x="13" y="9"/>
                      <a:pt x="13" y="6"/>
                    </a:cubicBezTo>
                    <a:cubicBezTo>
                      <a:pt x="13" y="3"/>
                      <a:pt x="11" y="1"/>
                      <a:pt x="7" y="1"/>
                    </a:cubicBezTo>
                    <a:cubicBezTo>
                      <a:pt x="4" y="0"/>
                      <a:pt x="1" y="2"/>
                      <a:pt x="0" y="5"/>
                    </a:cubicBezTo>
                    <a:close/>
                  </a:path>
                </a:pathLst>
              </a:custGeom>
              <a:solidFill>
                <a:srgbClr val="DB614D"/>
              </a:solidFill>
              <a:ln>
                <a:noFill/>
              </a:ln>
            </p:spPr>
            <p:txBody>
              <a:bodyPr anchor="t" anchorCtr="0" bIns="45720" compatLnSpc="1" lIns="91440" numCol="1" rIns="91440" tIns="45720" vert="horz" wrap="square">
                <a:prstTxWarp prst="textNoShape"/>
              </a:bodyPr>
              <a:p>
                <a:endParaRPr lang="en-US"/>
              </a:p>
            </p:txBody>
          </p:sp>
          <p:sp>
            <p:nvSpPr>
              <p:cNvPr id="1049595" name="Freeform 55"/>
              <p:cNvSpPr/>
              <p:nvPr/>
            </p:nvSpPr>
            <p:spPr bwMode="auto">
              <a:xfrm>
                <a:off x="3216" y="2142"/>
                <a:ext cx="24" cy="16"/>
              </a:xfrm>
              <a:custGeom>
                <a:avLst/>
                <a:gdLst>
                  <a:gd name="T0" fmla="*/ 1 w 12"/>
                  <a:gd name="T1" fmla="*/ 8 h 8"/>
                  <a:gd name="T2" fmla="*/ 2 w 12"/>
                  <a:gd name="T3" fmla="*/ 7 h 8"/>
                  <a:gd name="T4" fmla="*/ 11 w 12"/>
                  <a:gd name="T5" fmla="*/ 3 h 8"/>
                  <a:gd name="T6" fmla="*/ 12 w 12"/>
                  <a:gd name="T7" fmla="*/ 2 h 8"/>
                  <a:gd name="T8" fmla="*/ 11 w 12"/>
                  <a:gd name="T9" fmla="*/ 0 h 8"/>
                  <a:gd name="T10" fmla="*/ 0 w 12"/>
                  <a:gd name="T11" fmla="*/ 5 h 8"/>
                  <a:gd name="T12" fmla="*/ 1 w 12"/>
                  <a:gd name="T13" fmla="*/ 7 h 8"/>
                  <a:gd name="T14" fmla="*/ 1 w 12"/>
                  <a:gd name="T15" fmla="*/ 8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 h="8">
                    <a:moveTo>
                      <a:pt x="1" y="8"/>
                    </a:moveTo>
                    <a:cubicBezTo>
                      <a:pt x="2" y="8"/>
                      <a:pt x="2" y="7"/>
                      <a:pt x="2" y="7"/>
                    </a:cubicBezTo>
                    <a:cubicBezTo>
                      <a:pt x="5" y="3"/>
                      <a:pt x="11" y="3"/>
                      <a:pt x="11" y="3"/>
                    </a:cubicBezTo>
                    <a:cubicBezTo>
                      <a:pt x="11" y="3"/>
                      <a:pt x="12" y="3"/>
                      <a:pt x="12" y="2"/>
                    </a:cubicBezTo>
                    <a:cubicBezTo>
                      <a:pt x="12" y="1"/>
                      <a:pt x="12" y="1"/>
                      <a:pt x="11" y="0"/>
                    </a:cubicBezTo>
                    <a:cubicBezTo>
                      <a:pt x="11" y="0"/>
                      <a:pt x="4" y="0"/>
                      <a:pt x="0" y="5"/>
                    </a:cubicBezTo>
                    <a:cubicBezTo>
                      <a:pt x="0" y="6"/>
                      <a:pt x="0" y="7"/>
                      <a:pt x="1" y="7"/>
                    </a:cubicBezTo>
                    <a:cubicBezTo>
                      <a:pt x="1" y="8"/>
                      <a:pt x="1" y="8"/>
                      <a:pt x="1" y="8"/>
                    </a:cubicBezTo>
                    <a:close/>
                  </a:path>
                </a:pathLst>
              </a:custGeom>
              <a:solidFill>
                <a:srgbClr val="1A4850"/>
              </a:solidFill>
              <a:ln>
                <a:noFill/>
              </a:ln>
            </p:spPr>
            <p:txBody>
              <a:bodyPr anchor="t" anchorCtr="0" bIns="45720" compatLnSpc="1" lIns="91440" numCol="1" rIns="91440" tIns="45720" vert="horz" wrap="square">
                <a:prstTxWarp prst="textNoShape"/>
              </a:bodyPr>
              <a:p>
                <a:endParaRPr lang="en-US"/>
              </a:p>
            </p:txBody>
          </p:sp>
          <p:sp>
            <p:nvSpPr>
              <p:cNvPr id="1049596" name="Freeform 56"/>
              <p:cNvSpPr/>
              <p:nvPr/>
            </p:nvSpPr>
            <p:spPr bwMode="auto">
              <a:xfrm>
                <a:off x="3275" y="2130"/>
                <a:ext cx="26" cy="14"/>
              </a:xfrm>
              <a:custGeom>
                <a:avLst/>
                <a:gdLst>
                  <a:gd name="T0" fmla="*/ 2 w 13"/>
                  <a:gd name="T1" fmla="*/ 7 h 7"/>
                  <a:gd name="T2" fmla="*/ 2 w 13"/>
                  <a:gd name="T3" fmla="*/ 6 h 7"/>
                  <a:gd name="T4" fmla="*/ 11 w 13"/>
                  <a:gd name="T5" fmla="*/ 5 h 7"/>
                  <a:gd name="T6" fmla="*/ 13 w 13"/>
                  <a:gd name="T7" fmla="*/ 4 h 7"/>
                  <a:gd name="T8" fmla="*/ 12 w 13"/>
                  <a:gd name="T9" fmla="*/ 3 h 7"/>
                  <a:gd name="T10" fmla="*/ 1 w 13"/>
                  <a:gd name="T11" fmla="*/ 4 h 7"/>
                  <a:gd name="T12" fmla="*/ 1 w 13"/>
                  <a:gd name="T13" fmla="*/ 6 h 7"/>
                  <a:gd name="T14" fmla="*/ 2 w 13"/>
                  <a:gd name="T15" fmla="*/ 7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 h="7">
                    <a:moveTo>
                      <a:pt x="2" y="7"/>
                    </a:moveTo>
                    <a:cubicBezTo>
                      <a:pt x="2" y="7"/>
                      <a:pt x="2" y="6"/>
                      <a:pt x="2" y="6"/>
                    </a:cubicBezTo>
                    <a:cubicBezTo>
                      <a:pt x="6" y="3"/>
                      <a:pt x="11" y="5"/>
                      <a:pt x="11" y="5"/>
                    </a:cubicBezTo>
                    <a:cubicBezTo>
                      <a:pt x="12" y="5"/>
                      <a:pt x="13" y="5"/>
                      <a:pt x="13" y="4"/>
                    </a:cubicBezTo>
                    <a:cubicBezTo>
                      <a:pt x="13" y="4"/>
                      <a:pt x="13" y="3"/>
                      <a:pt x="12" y="3"/>
                    </a:cubicBezTo>
                    <a:cubicBezTo>
                      <a:pt x="12" y="2"/>
                      <a:pt x="6" y="0"/>
                      <a:pt x="1" y="4"/>
                    </a:cubicBezTo>
                    <a:cubicBezTo>
                      <a:pt x="0" y="5"/>
                      <a:pt x="0" y="5"/>
                      <a:pt x="1" y="6"/>
                    </a:cubicBezTo>
                    <a:cubicBezTo>
                      <a:pt x="1" y="6"/>
                      <a:pt x="1" y="7"/>
                      <a:pt x="2" y="7"/>
                    </a:cubicBezTo>
                    <a:close/>
                  </a:path>
                </a:pathLst>
              </a:custGeom>
              <a:solidFill>
                <a:srgbClr val="1A4850"/>
              </a:solidFill>
              <a:ln>
                <a:noFill/>
              </a:ln>
            </p:spPr>
            <p:txBody>
              <a:bodyPr anchor="t" anchorCtr="0" bIns="45720" compatLnSpc="1" lIns="91440" numCol="1" rIns="91440" tIns="45720" vert="horz" wrap="square">
                <a:prstTxWarp prst="textNoShape"/>
              </a:bodyPr>
              <a:p>
                <a:endParaRPr lang="en-US"/>
              </a:p>
            </p:txBody>
          </p:sp>
          <p:sp>
            <p:nvSpPr>
              <p:cNvPr id="1049597" name="Freeform 57"/>
              <p:cNvSpPr/>
              <p:nvPr/>
            </p:nvSpPr>
            <p:spPr bwMode="auto">
              <a:xfrm>
                <a:off x="3238" y="2238"/>
                <a:ext cx="53" cy="41"/>
              </a:xfrm>
              <a:custGeom>
                <a:avLst/>
                <a:gdLst>
                  <a:gd name="T0" fmla="*/ 27 w 27"/>
                  <a:gd name="T1" fmla="*/ 0 h 21"/>
                  <a:gd name="T2" fmla="*/ 0 w 27"/>
                  <a:gd name="T3" fmla="*/ 1 h 21"/>
                  <a:gd name="T4" fmla="*/ 16 w 27"/>
                  <a:gd name="T5" fmla="*/ 19 h 21"/>
                  <a:gd name="T6" fmla="*/ 27 w 27"/>
                  <a:gd name="T7" fmla="*/ 0 h 21"/>
                </a:gdLst>
                <a:ahLst/>
                <a:cxnLst>
                  <a:cxn ang="0">
                    <a:pos x="T0" y="T1"/>
                  </a:cxn>
                  <a:cxn ang="0">
                    <a:pos x="T2" y="T3"/>
                  </a:cxn>
                  <a:cxn ang="0">
                    <a:pos x="T4" y="T5"/>
                  </a:cxn>
                  <a:cxn ang="0">
                    <a:pos x="T6" y="T7"/>
                  </a:cxn>
                </a:cxnLst>
                <a:rect l="0" t="0" r="r" b="b"/>
                <a:pathLst>
                  <a:path w="27" h="21">
                    <a:moveTo>
                      <a:pt x="27" y="0"/>
                    </a:moveTo>
                    <a:cubicBezTo>
                      <a:pt x="27" y="0"/>
                      <a:pt x="17" y="6"/>
                      <a:pt x="0" y="1"/>
                    </a:cubicBezTo>
                    <a:cubicBezTo>
                      <a:pt x="0" y="1"/>
                      <a:pt x="5" y="21"/>
                      <a:pt x="16" y="19"/>
                    </a:cubicBezTo>
                    <a:cubicBezTo>
                      <a:pt x="27" y="16"/>
                      <a:pt x="27" y="0"/>
                      <a:pt x="27" y="0"/>
                    </a:cubicBezTo>
                    <a:close/>
                  </a:path>
                </a:pathLst>
              </a:custGeom>
              <a:solidFill>
                <a:srgbClr val="1A4850"/>
              </a:solidFill>
              <a:ln>
                <a:noFill/>
              </a:ln>
            </p:spPr>
            <p:txBody>
              <a:bodyPr anchor="t" anchorCtr="0" bIns="45720" compatLnSpc="1" lIns="91440" numCol="1" rIns="91440" tIns="45720" vert="horz" wrap="square">
                <a:prstTxWarp prst="textNoShape"/>
              </a:bodyPr>
              <a:p>
                <a:endParaRPr lang="en-US"/>
              </a:p>
            </p:txBody>
          </p:sp>
          <p:sp>
            <p:nvSpPr>
              <p:cNvPr id="1049598" name="Freeform 58"/>
              <p:cNvSpPr/>
              <p:nvPr/>
            </p:nvSpPr>
            <p:spPr bwMode="auto">
              <a:xfrm>
                <a:off x="3083" y="2105"/>
                <a:ext cx="112" cy="170"/>
              </a:xfrm>
              <a:custGeom>
                <a:avLst/>
                <a:gdLst>
                  <a:gd name="T0" fmla="*/ 57 w 57"/>
                  <a:gd name="T1" fmla="*/ 14 h 87"/>
                  <a:gd name="T2" fmla="*/ 43 w 57"/>
                  <a:gd name="T3" fmla="*/ 58 h 87"/>
                  <a:gd name="T4" fmla="*/ 26 w 57"/>
                  <a:gd name="T5" fmla="*/ 56 h 87"/>
                  <a:gd name="T6" fmla="*/ 44 w 57"/>
                  <a:gd name="T7" fmla="*/ 85 h 87"/>
                  <a:gd name="T8" fmla="*/ 2 w 57"/>
                  <a:gd name="T9" fmla="*/ 39 h 87"/>
                  <a:gd name="T10" fmla="*/ 57 w 57"/>
                  <a:gd name="T11" fmla="*/ 14 h 87"/>
                </a:gdLst>
                <a:ahLst/>
                <a:cxnLst>
                  <a:cxn ang="0">
                    <a:pos x="T0" y="T1"/>
                  </a:cxn>
                  <a:cxn ang="0">
                    <a:pos x="T2" y="T3"/>
                  </a:cxn>
                  <a:cxn ang="0">
                    <a:pos x="T4" y="T5"/>
                  </a:cxn>
                  <a:cxn ang="0">
                    <a:pos x="T6" y="T7"/>
                  </a:cxn>
                  <a:cxn ang="0">
                    <a:pos x="T8" y="T9"/>
                  </a:cxn>
                  <a:cxn ang="0">
                    <a:pos x="T10" y="T11"/>
                  </a:cxn>
                </a:cxnLst>
                <a:rect l="0" t="0" r="r" b="b"/>
                <a:pathLst>
                  <a:path w="57" h="87">
                    <a:moveTo>
                      <a:pt x="57" y="14"/>
                    </a:moveTo>
                    <a:cubicBezTo>
                      <a:pt x="57" y="14"/>
                      <a:pt x="42" y="33"/>
                      <a:pt x="43" y="58"/>
                    </a:cubicBezTo>
                    <a:cubicBezTo>
                      <a:pt x="43" y="58"/>
                      <a:pt x="32" y="44"/>
                      <a:pt x="26" y="56"/>
                    </a:cubicBezTo>
                    <a:cubicBezTo>
                      <a:pt x="21" y="68"/>
                      <a:pt x="44" y="85"/>
                      <a:pt x="44" y="85"/>
                    </a:cubicBezTo>
                    <a:cubicBezTo>
                      <a:pt x="44" y="85"/>
                      <a:pt x="6" y="87"/>
                      <a:pt x="2" y="39"/>
                    </a:cubicBezTo>
                    <a:cubicBezTo>
                      <a:pt x="0" y="19"/>
                      <a:pt x="27" y="0"/>
                      <a:pt x="57" y="14"/>
                    </a:cubicBezTo>
                    <a:close/>
                  </a:path>
                </a:pathLst>
              </a:custGeom>
              <a:solidFill>
                <a:srgbClr val="0E3944"/>
              </a:solidFill>
              <a:ln>
                <a:noFill/>
              </a:ln>
            </p:spPr>
            <p:txBody>
              <a:bodyPr anchor="t" anchorCtr="0" bIns="45720" compatLnSpc="1" lIns="91440" numCol="1" rIns="91440" tIns="45720" vert="horz" wrap="square">
                <a:prstTxWarp prst="textNoShape"/>
              </a:bodyPr>
              <a:p>
                <a:endParaRPr lang="en-US"/>
              </a:p>
            </p:txBody>
          </p:sp>
          <p:sp>
            <p:nvSpPr>
              <p:cNvPr id="1049599" name="Freeform 59"/>
              <p:cNvSpPr/>
              <p:nvPr/>
            </p:nvSpPr>
            <p:spPr bwMode="auto">
              <a:xfrm>
                <a:off x="3156" y="2250"/>
                <a:ext cx="127" cy="155"/>
              </a:xfrm>
              <a:custGeom>
                <a:avLst/>
                <a:gdLst>
                  <a:gd name="T0" fmla="*/ 7 w 65"/>
                  <a:gd name="T1" fmla="*/ 0 h 79"/>
                  <a:gd name="T2" fmla="*/ 52 w 65"/>
                  <a:gd name="T3" fmla="*/ 31 h 79"/>
                  <a:gd name="T4" fmla="*/ 56 w 65"/>
                  <a:gd name="T5" fmla="*/ 58 h 79"/>
                  <a:gd name="T6" fmla="*/ 44 w 65"/>
                  <a:gd name="T7" fmla="*/ 76 h 79"/>
                  <a:gd name="T8" fmla="*/ 4 w 65"/>
                  <a:gd name="T9" fmla="*/ 58 h 79"/>
                  <a:gd name="T10" fmla="*/ 0 w 65"/>
                  <a:gd name="T11" fmla="*/ 3 h 79"/>
                  <a:gd name="T12" fmla="*/ 7 w 65"/>
                  <a:gd name="T13" fmla="*/ 0 h 79"/>
                </a:gdLst>
                <a:ahLst/>
                <a:cxnLst>
                  <a:cxn ang="0">
                    <a:pos x="T0" y="T1"/>
                  </a:cxn>
                  <a:cxn ang="0">
                    <a:pos x="T2" y="T3"/>
                  </a:cxn>
                  <a:cxn ang="0">
                    <a:pos x="T4" y="T5"/>
                  </a:cxn>
                  <a:cxn ang="0">
                    <a:pos x="T6" y="T7"/>
                  </a:cxn>
                  <a:cxn ang="0">
                    <a:pos x="T8" y="T9"/>
                  </a:cxn>
                  <a:cxn ang="0">
                    <a:pos x="T10" y="T11"/>
                  </a:cxn>
                  <a:cxn ang="0">
                    <a:pos x="T12" y="T13"/>
                  </a:cxn>
                </a:cxnLst>
                <a:rect l="0" t="0" r="r" b="b"/>
                <a:pathLst>
                  <a:path w="65" h="79">
                    <a:moveTo>
                      <a:pt x="7" y="0"/>
                    </a:moveTo>
                    <a:cubicBezTo>
                      <a:pt x="13" y="14"/>
                      <a:pt x="32" y="38"/>
                      <a:pt x="52" y="31"/>
                    </a:cubicBezTo>
                    <a:cubicBezTo>
                      <a:pt x="52" y="31"/>
                      <a:pt x="47" y="51"/>
                      <a:pt x="56" y="58"/>
                    </a:cubicBezTo>
                    <a:cubicBezTo>
                      <a:pt x="56" y="58"/>
                      <a:pt x="65" y="74"/>
                      <a:pt x="44" y="76"/>
                    </a:cubicBezTo>
                    <a:cubicBezTo>
                      <a:pt x="19" y="79"/>
                      <a:pt x="4" y="58"/>
                      <a:pt x="4" y="58"/>
                    </a:cubicBezTo>
                    <a:cubicBezTo>
                      <a:pt x="15" y="34"/>
                      <a:pt x="0" y="3"/>
                      <a:pt x="0" y="3"/>
                    </a:cubicBezTo>
                    <a:cubicBezTo>
                      <a:pt x="6" y="7"/>
                      <a:pt x="7" y="0"/>
                      <a:pt x="7" y="0"/>
                    </a:cubicBezTo>
                    <a:close/>
                  </a:path>
                </a:pathLst>
              </a:custGeom>
              <a:solidFill>
                <a:srgbClr val="EF6E4B"/>
              </a:solidFill>
              <a:ln>
                <a:noFill/>
              </a:ln>
            </p:spPr>
            <p:txBody>
              <a:bodyPr anchor="t" anchorCtr="0" bIns="45720" compatLnSpc="1" lIns="91440" numCol="1" rIns="91440" tIns="45720" vert="horz" wrap="square">
                <a:prstTxWarp prst="textNoShape"/>
              </a:bodyPr>
              <a:p>
                <a:endParaRPr lang="en-US"/>
              </a:p>
            </p:txBody>
          </p:sp>
          <p:sp>
            <p:nvSpPr>
              <p:cNvPr id="1049600" name="Freeform 60"/>
              <p:cNvSpPr/>
              <p:nvPr/>
            </p:nvSpPr>
            <p:spPr bwMode="auto">
              <a:xfrm>
                <a:off x="3222" y="2175"/>
                <a:ext cx="30" cy="12"/>
              </a:xfrm>
              <a:custGeom>
                <a:avLst/>
                <a:gdLst>
                  <a:gd name="T0" fmla="*/ 15 w 15"/>
                  <a:gd name="T1" fmla="*/ 5 h 6"/>
                  <a:gd name="T2" fmla="*/ 0 w 15"/>
                  <a:gd name="T3" fmla="*/ 5 h 6"/>
                  <a:gd name="T4" fmla="*/ 13 w 15"/>
                  <a:gd name="T5" fmla="*/ 6 h 6"/>
                  <a:gd name="T6" fmla="*/ 15 w 15"/>
                  <a:gd name="T7" fmla="*/ 5 h 6"/>
                </a:gdLst>
                <a:ahLst/>
                <a:cxnLst>
                  <a:cxn ang="0">
                    <a:pos x="T0" y="T1"/>
                  </a:cxn>
                  <a:cxn ang="0">
                    <a:pos x="T2" y="T3"/>
                  </a:cxn>
                  <a:cxn ang="0">
                    <a:pos x="T4" y="T5"/>
                  </a:cxn>
                  <a:cxn ang="0">
                    <a:pos x="T6" y="T7"/>
                  </a:cxn>
                </a:cxnLst>
                <a:rect l="0" t="0" r="r" b="b"/>
                <a:pathLst>
                  <a:path w="15" h="6">
                    <a:moveTo>
                      <a:pt x="15" y="5"/>
                    </a:moveTo>
                    <a:cubicBezTo>
                      <a:pt x="15" y="5"/>
                      <a:pt x="6" y="0"/>
                      <a:pt x="0" y="5"/>
                    </a:cubicBezTo>
                    <a:cubicBezTo>
                      <a:pt x="0" y="5"/>
                      <a:pt x="7" y="3"/>
                      <a:pt x="13" y="6"/>
                    </a:cubicBezTo>
                    <a:lnTo>
                      <a:pt x="15" y="5"/>
                    </a:lnTo>
                    <a:close/>
                  </a:path>
                </a:pathLst>
              </a:custGeom>
              <a:solidFill>
                <a:srgbClr val="1A4850"/>
              </a:solidFill>
              <a:ln>
                <a:noFill/>
              </a:ln>
            </p:spPr>
            <p:txBody>
              <a:bodyPr anchor="t" anchorCtr="0" bIns="45720" compatLnSpc="1" lIns="91440" numCol="1" rIns="91440" tIns="45720" vert="horz" wrap="square">
                <a:prstTxWarp prst="textNoShape"/>
              </a:bodyPr>
              <a:p>
                <a:endParaRPr lang="en-US"/>
              </a:p>
            </p:txBody>
          </p:sp>
          <p:sp>
            <p:nvSpPr>
              <p:cNvPr id="1049601" name="Freeform 61"/>
              <p:cNvSpPr/>
              <p:nvPr/>
            </p:nvSpPr>
            <p:spPr bwMode="auto">
              <a:xfrm>
                <a:off x="3285" y="2173"/>
                <a:ext cx="16" cy="14"/>
              </a:xfrm>
              <a:custGeom>
                <a:avLst/>
                <a:gdLst>
                  <a:gd name="T0" fmla="*/ 8 w 8"/>
                  <a:gd name="T1" fmla="*/ 2 h 7"/>
                  <a:gd name="T2" fmla="*/ 0 w 8"/>
                  <a:gd name="T3" fmla="*/ 6 h 7"/>
                  <a:gd name="T4" fmla="*/ 2 w 8"/>
                  <a:gd name="T5" fmla="*/ 7 h 7"/>
                  <a:gd name="T6" fmla="*/ 8 w 8"/>
                  <a:gd name="T7" fmla="*/ 2 h 7"/>
                </a:gdLst>
                <a:ahLst/>
                <a:cxnLst>
                  <a:cxn ang="0">
                    <a:pos x="T0" y="T1"/>
                  </a:cxn>
                  <a:cxn ang="0">
                    <a:pos x="T2" y="T3"/>
                  </a:cxn>
                  <a:cxn ang="0">
                    <a:pos x="T4" y="T5"/>
                  </a:cxn>
                  <a:cxn ang="0">
                    <a:pos x="T6" y="T7"/>
                  </a:cxn>
                </a:cxnLst>
                <a:rect l="0" t="0" r="r" b="b"/>
                <a:pathLst>
                  <a:path w="8" h="7">
                    <a:moveTo>
                      <a:pt x="8" y="2"/>
                    </a:moveTo>
                    <a:cubicBezTo>
                      <a:pt x="8" y="2"/>
                      <a:pt x="3" y="0"/>
                      <a:pt x="0" y="6"/>
                    </a:cubicBezTo>
                    <a:cubicBezTo>
                      <a:pt x="2" y="7"/>
                      <a:pt x="2" y="7"/>
                      <a:pt x="2" y="7"/>
                    </a:cubicBezTo>
                    <a:cubicBezTo>
                      <a:pt x="2" y="7"/>
                      <a:pt x="2" y="3"/>
                      <a:pt x="8" y="2"/>
                    </a:cubicBezTo>
                    <a:close/>
                  </a:path>
                </a:pathLst>
              </a:custGeom>
              <a:solidFill>
                <a:srgbClr val="1A4850"/>
              </a:solidFill>
              <a:ln>
                <a:noFill/>
              </a:ln>
            </p:spPr>
            <p:txBody>
              <a:bodyPr anchor="t" anchorCtr="0" bIns="45720" compatLnSpc="1" lIns="91440" numCol="1" rIns="91440" tIns="45720" vert="horz" wrap="square">
                <a:prstTxWarp prst="textNoShape"/>
              </a:bodyPr>
              <a:p>
                <a:endParaRPr lang="en-US"/>
              </a:p>
            </p:txBody>
          </p:sp>
          <p:sp>
            <p:nvSpPr>
              <p:cNvPr id="1049602" name="Freeform 62"/>
              <p:cNvSpPr/>
              <p:nvPr/>
            </p:nvSpPr>
            <p:spPr bwMode="auto">
              <a:xfrm>
                <a:off x="3275" y="2195"/>
                <a:ext cx="24" cy="29"/>
              </a:xfrm>
              <a:custGeom>
                <a:avLst/>
                <a:gdLst>
                  <a:gd name="T0" fmla="*/ 5 w 12"/>
                  <a:gd name="T1" fmla="*/ 15 h 15"/>
                  <a:gd name="T2" fmla="*/ 4 w 12"/>
                  <a:gd name="T3" fmla="*/ 12 h 15"/>
                  <a:gd name="T4" fmla="*/ 7 w 12"/>
                  <a:gd name="T5" fmla="*/ 6 h 15"/>
                  <a:gd name="T6" fmla="*/ 5 w 12"/>
                  <a:gd name="T7" fmla="*/ 3 h 15"/>
                  <a:gd name="T8" fmla="*/ 1 w 12"/>
                  <a:gd name="T9" fmla="*/ 4 h 15"/>
                  <a:gd name="T10" fmla="*/ 0 w 12"/>
                  <a:gd name="T11" fmla="*/ 1 h 15"/>
                  <a:gd name="T12" fmla="*/ 6 w 12"/>
                  <a:gd name="T13" fmla="*/ 1 h 15"/>
                  <a:gd name="T14" fmla="*/ 10 w 12"/>
                  <a:gd name="T15" fmla="*/ 5 h 15"/>
                  <a:gd name="T16" fmla="*/ 5 w 12"/>
                  <a:gd name="T17"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15">
                    <a:moveTo>
                      <a:pt x="5" y="15"/>
                    </a:moveTo>
                    <a:cubicBezTo>
                      <a:pt x="4" y="12"/>
                      <a:pt x="4" y="12"/>
                      <a:pt x="4" y="12"/>
                    </a:cubicBezTo>
                    <a:cubicBezTo>
                      <a:pt x="4" y="12"/>
                      <a:pt x="9" y="10"/>
                      <a:pt x="7" y="6"/>
                    </a:cubicBezTo>
                    <a:cubicBezTo>
                      <a:pt x="6" y="5"/>
                      <a:pt x="6" y="4"/>
                      <a:pt x="5" y="3"/>
                    </a:cubicBezTo>
                    <a:cubicBezTo>
                      <a:pt x="3" y="3"/>
                      <a:pt x="1" y="4"/>
                      <a:pt x="1" y="4"/>
                    </a:cubicBezTo>
                    <a:cubicBezTo>
                      <a:pt x="0" y="1"/>
                      <a:pt x="0" y="1"/>
                      <a:pt x="0" y="1"/>
                    </a:cubicBezTo>
                    <a:cubicBezTo>
                      <a:pt x="0" y="1"/>
                      <a:pt x="3" y="0"/>
                      <a:pt x="6" y="1"/>
                    </a:cubicBezTo>
                    <a:cubicBezTo>
                      <a:pt x="8" y="1"/>
                      <a:pt x="9" y="3"/>
                      <a:pt x="10" y="5"/>
                    </a:cubicBezTo>
                    <a:cubicBezTo>
                      <a:pt x="12" y="10"/>
                      <a:pt x="8" y="14"/>
                      <a:pt x="5" y="15"/>
                    </a:cubicBezTo>
                    <a:close/>
                  </a:path>
                </a:pathLst>
              </a:custGeom>
              <a:solidFill>
                <a:srgbClr val="DB614D"/>
              </a:solidFill>
              <a:ln>
                <a:noFill/>
              </a:ln>
            </p:spPr>
            <p:txBody>
              <a:bodyPr anchor="t" anchorCtr="0" bIns="45720" compatLnSpc="1" lIns="91440" numCol="1" rIns="91440" tIns="45720" vert="horz" wrap="square">
                <a:prstTxWarp prst="textNoShape"/>
              </a:bodyPr>
              <a:p>
                <a:endParaRPr lang="en-US"/>
              </a:p>
            </p:txBody>
          </p:sp>
          <p:sp>
            <p:nvSpPr>
              <p:cNvPr id="1049603" name="Freeform 63"/>
              <p:cNvSpPr/>
              <p:nvPr/>
            </p:nvSpPr>
            <p:spPr bwMode="auto">
              <a:xfrm>
                <a:off x="3054" y="2026"/>
                <a:ext cx="260" cy="155"/>
              </a:xfrm>
              <a:custGeom>
                <a:avLst/>
                <a:gdLst>
                  <a:gd name="T0" fmla="*/ 40 w 133"/>
                  <a:gd name="T1" fmla="*/ 18 h 79"/>
                  <a:gd name="T2" fmla="*/ 17 w 133"/>
                  <a:gd name="T3" fmla="*/ 79 h 79"/>
                  <a:gd name="T4" fmla="*/ 52 w 133"/>
                  <a:gd name="T5" fmla="*/ 51 h 79"/>
                  <a:gd name="T6" fmla="*/ 62 w 133"/>
                  <a:gd name="T7" fmla="*/ 75 h 79"/>
                  <a:gd name="T8" fmla="*/ 72 w 133"/>
                  <a:gd name="T9" fmla="*/ 64 h 79"/>
                  <a:gd name="T10" fmla="*/ 74 w 133"/>
                  <a:gd name="T11" fmla="*/ 57 h 79"/>
                  <a:gd name="T12" fmla="*/ 76 w 133"/>
                  <a:gd name="T13" fmla="*/ 51 h 79"/>
                  <a:gd name="T14" fmla="*/ 76 w 133"/>
                  <a:gd name="T15" fmla="*/ 48 h 79"/>
                  <a:gd name="T16" fmla="*/ 76 w 133"/>
                  <a:gd name="T17" fmla="*/ 45 h 79"/>
                  <a:gd name="T18" fmla="*/ 76 w 133"/>
                  <a:gd name="T19" fmla="*/ 41 h 79"/>
                  <a:gd name="T20" fmla="*/ 76 w 133"/>
                  <a:gd name="T21" fmla="*/ 39 h 79"/>
                  <a:gd name="T22" fmla="*/ 76 w 133"/>
                  <a:gd name="T23" fmla="*/ 41 h 79"/>
                  <a:gd name="T24" fmla="*/ 77 w 133"/>
                  <a:gd name="T25" fmla="*/ 45 h 79"/>
                  <a:gd name="T26" fmla="*/ 77 w 133"/>
                  <a:gd name="T27" fmla="*/ 48 h 79"/>
                  <a:gd name="T28" fmla="*/ 77 w 133"/>
                  <a:gd name="T29" fmla="*/ 51 h 79"/>
                  <a:gd name="T30" fmla="*/ 76 w 133"/>
                  <a:gd name="T31" fmla="*/ 57 h 79"/>
                  <a:gd name="T32" fmla="*/ 76 w 133"/>
                  <a:gd name="T33" fmla="*/ 61 h 79"/>
                  <a:gd name="T34" fmla="*/ 80 w 133"/>
                  <a:gd name="T35" fmla="*/ 58 h 79"/>
                  <a:gd name="T36" fmla="*/ 82 w 133"/>
                  <a:gd name="T37" fmla="*/ 56 h 79"/>
                  <a:gd name="T38" fmla="*/ 85 w 133"/>
                  <a:gd name="T39" fmla="*/ 45 h 79"/>
                  <a:gd name="T40" fmla="*/ 86 w 133"/>
                  <a:gd name="T41" fmla="*/ 42 h 79"/>
                  <a:gd name="T42" fmla="*/ 86 w 133"/>
                  <a:gd name="T43" fmla="*/ 41 h 79"/>
                  <a:gd name="T44" fmla="*/ 86 w 133"/>
                  <a:gd name="T45" fmla="*/ 42 h 79"/>
                  <a:gd name="T46" fmla="*/ 86 w 133"/>
                  <a:gd name="T47" fmla="*/ 45 h 79"/>
                  <a:gd name="T48" fmla="*/ 84 w 133"/>
                  <a:gd name="T49" fmla="*/ 56 h 79"/>
                  <a:gd name="T50" fmla="*/ 84 w 133"/>
                  <a:gd name="T51" fmla="*/ 57 h 79"/>
                  <a:gd name="T52" fmla="*/ 97 w 133"/>
                  <a:gd name="T53" fmla="*/ 52 h 79"/>
                  <a:gd name="T54" fmla="*/ 96 w 133"/>
                  <a:gd name="T55" fmla="*/ 48 h 79"/>
                  <a:gd name="T56" fmla="*/ 95 w 133"/>
                  <a:gd name="T57" fmla="*/ 41 h 79"/>
                  <a:gd name="T58" fmla="*/ 93 w 133"/>
                  <a:gd name="T59" fmla="*/ 37 h 79"/>
                  <a:gd name="T60" fmla="*/ 95 w 133"/>
                  <a:gd name="T61" fmla="*/ 40 h 79"/>
                  <a:gd name="T62" fmla="*/ 98 w 133"/>
                  <a:gd name="T63" fmla="*/ 48 h 79"/>
                  <a:gd name="T64" fmla="*/ 99 w 133"/>
                  <a:gd name="T65" fmla="*/ 52 h 79"/>
                  <a:gd name="T66" fmla="*/ 107 w 133"/>
                  <a:gd name="T67" fmla="*/ 51 h 79"/>
                  <a:gd name="T68" fmla="*/ 106 w 133"/>
                  <a:gd name="T69" fmla="*/ 43 h 79"/>
                  <a:gd name="T70" fmla="*/ 103 w 133"/>
                  <a:gd name="T71" fmla="*/ 35 h 79"/>
                  <a:gd name="T72" fmla="*/ 101 w 133"/>
                  <a:gd name="T73" fmla="*/ 32 h 79"/>
                  <a:gd name="T74" fmla="*/ 103 w 133"/>
                  <a:gd name="T75" fmla="*/ 35 h 79"/>
                  <a:gd name="T76" fmla="*/ 108 w 133"/>
                  <a:gd name="T77" fmla="*/ 43 h 79"/>
                  <a:gd name="T78" fmla="*/ 111 w 133"/>
                  <a:gd name="T79" fmla="*/ 50 h 79"/>
                  <a:gd name="T80" fmla="*/ 123 w 133"/>
                  <a:gd name="T81" fmla="*/ 51 h 79"/>
                  <a:gd name="T82" fmla="*/ 123 w 133"/>
                  <a:gd name="T83" fmla="*/ 50 h 79"/>
                  <a:gd name="T84" fmla="*/ 122 w 133"/>
                  <a:gd name="T85" fmla="*/ 43 h 79"/>
                  <a:gd name="T86" fmla="*/ 120 w 133"/>
                  <a:gd name="T87" fmla="*/ 36 h 79"/>
                  <a:gd name="T88" fmla="*/ 119 w 133"/>
                  <a:gd name="T89" fmla="*/ 34 h 79"/>
                  <a:gd name="T90" fmla="*/ 118 w 133"/>
                  <a:gd name="T91" fmla="*/ 33 h 79"/>
                  <a:gd name="T92" fmla="*/ 119 w 133"/>
                  <a:gd name="T93" fmla="*/ 34 h 79"/>
                  <a:gd name="T94" fmla="*/ 121 w 133"/>
                  <a:gd name="T95" fmla="*/ 36 h 79"/>
                  <a:gd name="T96" fmla="*/ 124 w 133"/>
                  <a:gd name="T97" fmla="*/ 42 h 79"/>
                  <a:gd name="T98" fmla="*/ 126 w 133"/>
                  <a:gd name="T99" fmla="*/ 49 h 79"/>
                  <a:gd name="T100" fmla="*/ 127 w 133"/>
                  <a:gd name="T101" fmla="*/ 51 h 79"/>
                  <a:gd name="T102" fmla="*/ 130 w 133"/>
                  <a:gd name="T103" fmla="*/ 52 h 79"/>
                  <a:gd name="T104" fmla="*/ 40 w 133"/>
                  <a:gd name="T105" fmla="*/ 18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33" h="79">
                    <a:moveTo>
                      <a:pt x="40" y="18"/>
                    </a:moveTo>
                    <a:cubicBezTo>
                      <a:pt x="0" y="37"/>
                      <a:pt x="17" y="79"/>
                      <a:pt x="17" y="79"/>
                    </a:cubicBezTo>
                    <a:cubicBezTo>
                      <a:pt x="21" y="63"/>
                      <a:pt x="52" y="51"/>
                      <a:pt x="52" y="51"/>
                    </a:cubicBezTo>
                    <a:cubicBezTo>
                      <a:pt x="50" y="64"/>
                      <a:pt x="62" y="75"/>
                      <a:pt x="62" y="75"/>
                    </a:cubicBezTo>
                    <a:cubicBezTo>
                      <a:pt x="65" y="70"/>
                      <a:pt x="68" y="67"/>
                      <a:pt x="72" y="64"/>
                    </a:cubicBezTo>
                    <a:cubicBezTo>
                      <a:pt x="73" y="62"/>
                      <a:pt x="74" y="59"/>
                      <a:pt x="74" y="57"/>
                    </a:cubicBezTo>
                    <a:cubicBezTo>
                      <a:pt x="75" y="55"/>
                      <a:pt x="76" y="53"/>
                      <a:pt x="76" y="51"/>
                    </a:cubicBezTo>
                    <a:cubicBezTo>
                      <a:pt x="76" y="50"/>
                      <a:pt x="76" y="49"/>
                      <a:pt x="76" y="48"/>
                    </a:cubicBezTo>
                    <a:cubicBezTo>
                      <a:pt x="76" y="47"/>
                      <a:pt x="76" y="46"/>
                      <a:pt x="76" y="45"/>
                    </a:cubicBezTo>
                    <a:cubicBezTo>
                      <a:pt x="76" y="43"/>
                      <a:pt x="76" y="42"/>
                      <a:pt x="76" y="41"/>
                    </a:cubicBezTo>
                    <a:cubicBezTo>
                      <a:pt x="76" y="40"/>
                      <a:pt x="76" y="39"/>
                      <a:pt x="76" y="39"/>
                    </a:cubicBezTo>
                    <a:cubicBezTo>
                      <a:pt x="76" y="39"/>
                      <a:pt x="76" y="40"/>
                      <a:pt x="76" y="41"/>
                    </a:cubicBezTo>
                    <a:cubicBezTo>
                      <a:pt x="76" y="42"/>
                      <a:pt x="77" y="43"/>
                      <a:pt x="77" y="45"/>
                    </a:cubicBezTo>
                    <a:cubicBezTo>
                      <a:pt x="77" y="46"/>
                      <a:pt x="77" y="47"/>
                      <a:pt x="77" y="48"/>
                    </a:cubicBezTo>
                    <a:cubicBezTo>
                      <a:pt x="77" y="49"/>
                      <a:pt x="77" y="50"/>
                      <a:pt x="77" y="51"/>
                    </a:cubicBezTo>
                    <a:cubicBezTo>
                      <a:pt x="77" y="53"/>
                      <a:pt x="77" y="55"/>
                      <a:pt x="76" y="57"/>
                    </a:cubicBezTo>
                    <a:cubicBezTo>
                      <a:pt x="76" y="59"/>
                      <a:pt x="76" y="60"/>
                      <a:pt x="76" y="61"/>
                    </a:cubicBezTo>
                    <a:cubicBezTo>
                      <a:pt x="77" y="60"/>
                      <a:pt x="79" y="59"/>
                      <a:pt x="80" y="58"/>
                    </a:cubicBezTo>
                    <a:cubicBezTo>
                      <a:pt x="81" y="57"/>
                      <a:pt x="81" y="56"/>
                      <a:pt x="82" y="56"/>
                    </a:cubicBezTo>
                    <a:cubicBezTo>
                      <a:pt x="84" y="52"/>
                      <a:pt x="85" y="48"/>
                      <a:pt x="85" y="45"/>
                    </a:cubicBezTo>
                    <a:cubicBezTo>
                      <a:pt x="85" y="44"/>
                      <a:pt x="86" y="43"/>
                      <a:pt x="86" y="42"/>
                    </a:cubicBezTo>
                    <a:cubicBezTo>
                      <a:pt x="86" y="41"/>
                      <a:pt x="86" y="41"/>
                      <a:pt x="86" y="41"/>
                    </a:cubicBezTo>
                    <a:cubicBezTo>
                      <a:pt x="86" y="41"/>
                      <a:pt x="86" y="41"/>
                      <a:pt x="86" y="42"/>
                    </a:cubicBezTo>
                    <a:cubicBezTo>
                      <a:pt x="86" y="43"/>
                      <a:pt x="86" y="44"/>
                      <a:pt x="86" y="45"/>
                    </a:cubicBezTo>
                    <a:cubicBezTo>
                      <a:pt x="86" y="49"/>
                      <a:pt x="85" y="53"/>
                      <a:pt x="84" y="56"/>
                    </a:cubicBezTo>
                    <a:cubicBezTo>
                      <a:pt x="84" y="56"/>
                      <a:pt x="84" y="57"/>
                      <a:pt x="84" y="57"/>
                    </a:cubicBezTo>
                    <a:cubicBezTo>
                      <a:pt x="88" y="55"/>
                      <a:pt x="92" y="53"/>
                      <a:pt x="97" y="52"/>
                    </a:cubicBezTo>
                    <a:cubicBezTo>
                      <a:pt x="97" y="51"/>
                      <a:pt x="96" y="50"/>
                      <a:pt x="96" y="48"/>
                    </a:cubicBezTo>
                    <a:cubicBezTo>
                      <a:pt x="96" y="46"/>
                      <a:pt x="95" y="43"/>
                      <a:pt x="95" y="41"/>
                    </a:cubicBezTo>
                    <a:cubicBezTo>
                      <a:pt x="94" y="39"/>
                      <a:pt x="93" y="37"/>
                      <a:pt x="93" y="37"/>
                    </a:cubicBezTo>
                    <a:cubicBezTo>
                      <a:pt x="93" y="37"/>
                      <a:pt x="94" y="38"/>
                      <a:pt x="95" y="40"/>
                    </a:cubicBezTo>
                    <a:cubicBezTo>
                      <a:pt x="96" y="42"/>
                      <a:pt x="97" y="45"/>
                      <a:pt x="98" y="48"/>
                    </a:cubicBezTo>
                    <a:cubicBezTo>
                      <a:pt x="99" y="49"/>
                      <a:pt x="99" y="50"/>
                      <a:pt x="99" y="52"/>
                    </a:cubicBezTo>
                    <a:cubicBezTo>
                      <a:pt x="102" y="51"/>
                      <a:pt x="105" y="51"/>
                      <a:pt x="107" y="51"/>
                    </a:cubicBezTo>
                    <a:cubicBezTo>
                      <a:pt x="107" y="48"/>
                      <a:pt x="106" y="46"/>
                      <a:pt x="106" y="43"/>
                    </a:cubicBezTo>
                    <a:cubicBezTo>
                      <a:pt x="105" y="40"/>
                      <a:pt x="104" y="37"/>
                      <a:pt x="103" y="35"/>
                    </a:cubicBezTo>
                    <a:cubicBezTo>
                      <a:pt x="102" y="33"/>
                      <a:pt x="101" y="32"/>
                      <a:pt x="101" y="32"/>
                    </a:cubicBezTo>
                    <a:cubicBezTo>
                      <a:pt x="101" y="32"/>
                      <a:pt x="102" y="33"/>
                      <a:pt x="103" y="35"/>
                    </a:cubicBezTo>
                    <a:cubicBezTo>
                      <a:pt x="105" y="37"/>
                      <a:pt x="106" y="40"/>
                      <a:pt x="108" y="43"/>
                    </a:cubicBezTo>
                    <a:cubicBezTo>
                      <a:pt x="109" y="45"/>
                      <a:pt x="110" y="48"/>
                      <a:pt x="111" y="50"/>
                    </a:cubicBezTo>
                    <a:cubicBezTo>
                      <a:pt x="115" y="50"/>
                      <a:pt x="120" y="50"/>
                      <a:pt x="123" y="51"/>
                    </a:cubicBezTo>
                    <a:cubicBezTo>
                      <a:pt x="123" y="50"/>
                      <a:pt x="123" y="50"/>
                      <a:pt x="123" y="50"/>
                    </a:cubicBezTo>
                    <a:cubicBezTo>
                      <a:pt x="123" y="48"/>
                      <a:pt x="123" y="45"/>
                      <a:pt x="122" y="43"/>
                    </a:cubicBezTo>
                    <a:cubicBezTo>
                      <a:pt x="122" y="40"/>
                      <a:pt x="121" y="38"/>
                      <a:pt x="120" y="36"/>
                    </a:cubicBezTo>
                    <a:cubicBezTo>
                      <a:pt x="120" y="35"/>
                      <a:pt x="119" y="34"/>
                      <a:pt x="119" y="34"/>
                    </a:cubicBezTo>
                    <a:cubicBezTo>
                      <a:pt x="119" y="33"/>
                      <a:pt x="118" y="33"/>
                      <a:pt x="118" y="33"/>
                    </a:cubicBezTo>
                    <a:cubicBezTo>
                      <a:pt x="118" y="33"/>
                      <a:pt x="119" y="33"/>
                      <a:pt x="119" y="34"/>
                    </a:cubicBezTo>
                    <a:cubicBezTo>
                      <a:pt x="119" y="34"/>
                      <a:pt x="120" y="35"/>
                      <a:pt x="121" y="36"/>
                    </a:cubicBezTo>
                    <a:cubicBezTo>
                      <a:pt x="122" y="37"/>
                      <a:pt x="123" y="40"/>
                      <a:pt x="124" y="42"/>
                    </a:cubicBezTo>
                    <a:cubicBezTo>
                      <a:pt x="125" y="45"/>
                      <a:pt x="126" y="47"/>
                      <a:pt x="126" y="49"/>
                    </a:cubicBezTo>
                    <a:cubicBezTo>
                      <a:pt x="126" y="50"/>
                      <a:pt x="126" y="51"/>
                      <a:pt x="127" y="51"/>
                    </a:cubicBezTo>
                    <a:cubicBezTo>
                      <a:pt x="129" y="52"/>
                      <a:pt x="130" y="52"/>
                      <a:pt x="130" y="52"/>
                    </a:cubicBezTo>
                    <a:cubicBezTo>
                      <a:pt x="133" y="12"/>
                      <a:pt x="81" y="0"/>
                      <a:pt x="40" y="18"/>
                    </a:cubicBezTo>
                    <a:close/>
                  </a:path>
                </a:pathLst>
              </a:custGeom>
              <a:solidFill>
                <a:srgbClr val="0E3944"/>
              </a:solidFill>
              <a:ln>
                <a:noFill/>
              </a:ln>
            </p:spPr>
            <p:txBody>
              <a:bodyPr anchor="t" anchorCtr="0" bIns="45720" compatLnSpc="1" lIns="91440" numCol="1" rIns="91440" tIns="45720" vert="horz" wrap="square">
                <a:prstTxWarp prst="textNoShape"/>
              </a:bodyPr>
              <a:p>
                <a:endParaRPr lang="en-US"/>
              </a:p>
            </p:txBody>
          </p:sp>
          <p:sp>
            <p:nvSpPr>
              <p:cNvPr id="1049604" name="Freeform 64"/>
              <p:cNvSpPr/>
              <p:nvPr/>
            </p:nvSpPr>
            <p:spPr bwMode="auto">
              <a:xfrm>
                <a:off x="3142" y="2326"/>
                <a:ext cx="169" cy="89"/>
              </a:xfrm>
              <a:custGeom>
                <a:avLst/>
                <a:gdLst>
                  <a:gd name="T0" fmla="*/ 0 w 86"/>
                  <a:gd name="T1" fmla="*/ 17 h 45"/>
                  <a:gd name="T2" fmla="*/ 56 w 86"/>
                  <a:gd name="T3" fmla="*/ 41 h 45"/>
                  <a:gd name="T4" fmla="*/ 69 w 86"/>
                  <a:gd name="T5" fmla="*/ 8 h 45"/>
                  <a:gd name="T6" fmla="*/ 8 w 86"/>
                  <a:gd name="T7" fmla="*/ 0 h 45"/>
                  <a:gd name="T8" fmla="*/ 3 w 86"/>
                  <a:gd name="T9" fmla="*/ 9 h 45"/>
                  <a:gd name="T10" fmla="*/ 0 w 86"/>
                  <a:gd name="T11" fmla="*/ 17 h 45"/>
                </a:gdLst>
                <a:ahLst/>
                <a:cxnLst>
                  <a:cxn ang="0">
                    <a:pos x="T0" y="T1"/>
                  </a:cxn>
                  <a:cxn ang="0">
                    <a:pos x="T2" y="T3"/>
                  </a:cxn>
                  <a:cxn ang="0">
                    <a:pos x="T4" y="T5"/>
                  </a:cxn>
                  <a:cxn ang="0">
                    <a:pos x="T6" y="T7"/>
                  </a:cxn>
                  <a:cxn ang="0">
                    <a:pos x="T8" y="T9"/>
                  </a:cxn>
                  <a:cxn ang="0">
                    <a:pos x="T10" y="T11"/>
                  </a:cxn>
                </a:cxnLst>
                <a:rect l="0" t="0" r="r" b="b"/>
                <a:pathLst>
                  <a:path w="86" h="45">
                    <a:moveTo>
                      <a:pt x="0" y="17"/>
                    </a:moveTo>
                    <a:cubicBezTo>
                      <a:pt x="0" y="27"/>
                      <a:pt x="25" y="45"/>
                      <a:pt x="56" y="41"/>
                    </a:cubicBezTo>
                    <a:cubicBezTo>
                      <a:pt x="86" y="37"/>
                      <a:pt x="74" y="11"/>
                      <a:pt x="69" y="8"/>
                    </a:cubicBezTo>
                    <a:cubicBezTo>
                      <a:pt x="69" y="8"/>
                      <a:pt x="50" y="20"/>
                      <a:pt x="8" y="0"/>
                    </a:cubicBezTo>
                    <a:cubicBezTo>
                      <a:pt x="8" y="0"/>
                      <a:pt x="3" y="3"/>
                      <a:pt x="3" y="9"/>
                    </a:cubicBezTo>
                    <a:cubicBezTo>
                      <a:pt x="4" y="15"/>
                      <a:pt x="0" y="17"/>
                      <a:pt x="0" y="17"/>
                    </a:cubicBezTo>
                    <a:close/>
                  </a:path>
                </a:pathLst>
              </a:custGeom>
              <a:solidFill>
                <a:srgbClr val="CE364C"/>
              </a:solidFill>
              <a:ln>
                <a:noFill/>
              </a:ln>
            </p:spPr>
            <p:txBody>
              <a:bodyPr anchor="t" anchorCtr="0" bIns="45720" compatLnSpc="1" lIns="91440" numCol="1" rIns="91440" tIns="45720" vert="horz" wrap="square">
                <a:prstTxWarp prst="textNoShape"/>
              </a:bodyPr>
              <a:p>
                <a:endParaRPr lang="en-US"/>
              </a:p>
            </p:txBody>
          </p:sp>
          <p:sp>
            <p:nvSpPr>
              <p:cNvPr id="1049605" name="Freeform 65"/>
              <p:cNvSpPr/>
              <p:nvPr/>
            </p:nvSpPr>
            <p:spPr bwMode="auto">
              <a:xfrm>
                <a:off x="3091" y="3187"/>
                <a:ext cx="29" cy="84"/>
              </a:xfrm>
              <a:custGeom>
                <a:avLst/>
                <a:gdLst>
                  <a:gd name="T0" fmla="*/ 13 w 15"/>
                  <a:gd name="T1" fmla="*/ 3 h 43"/>
                  <a:gd name="T2" fmla="*/ 13 w 15"/>
                  <a:gd name="T3" fmla="*/ 14 h 43"/>
                  <a:gd name="T4" fmla="*/ 5 w 15"/>
                  <a:gd name="T5" fmla="*/ 35 h 43"/>
                  <a:gd name="T6" fmla="*/ 1 w 15"/>
                  <a:gd name="T7" fmla="*/ 27 h 43"/>
                  <a:gd name="T8" fmla="*/ 13 w 15"/>
                  <a:gd name="T9" fmla="*/ 3 h 43"/>
                </a:gdLst>
                <a:ahLst/>
                <a:cxnLst>
                  <a:cxn ang="0">
                    <a:pos x="T0" y="T1"/>
                  </a:cxn>
                  <a:cxn ang="0">
                    <a:pos x="T2" y="T3"/>
                  </a:cxn>
                  <a:cxn ang="0">
                    <a:pos x="T4" y="T5"/>
                  </a:cxn>
                  <a:cxn ang="0">
                    <a:pos x="T6" y="T7"/>
                  </a:cxn>
                  <a:cxn ang="0">
                    <a:pos x="T8" y="T9"/>
                  </a:cxn>
                </a:cxnLst>
                <a:rect l="0" t="0" r="r" b="b"/>
                <a:pathLst>
                  <a:path w="15" h="43">
                    <a:moveTo>
                      <a:pt x="13" y="3"/>
                    </a:moveTo>
                    <a:cubicBezTo>
                      <a:pt x="13" y="3"/>
                      <a:pt x="15" y="10"/>
                      <a:pt x="13" y="14"/>
                    </a:cubicBezTo>
                    <a:cubicBezTo>
                      <a:pt x="12" y="19"/>
                      <a:pt x="4" y="29"/>
                      <a:pt x="5" y="35"/>
                    </a:cubicBezTo>
                    <a:cubicBezTo>
                      <a:pt x="6" y="40"/>
                      <a:pt x="0" y="43"/>
                      <a:pt x="1" y="27"/>
                    </a:cubicBezTo>
                    <a:cubicBezTo>
                      <a:pt x="1" y="12"/>
                      <a:pt x="1" y="0"/>
                      <a:pt x="13" y="3"/>
                    </a:cubicBezTo>
                    <a:close/>
                  </a:path>
                </a:pathLst>
              </a:custGeom>
              <a:solidFill>
                <a:srgbClr val="EF6E4B"/>
              </a:solidFill>
              <a:ln>
                <a:noFill/>
              </a:ln>
            </p:spPr>
            <p:txBody>
              <a:bodyPr anchor="t" anchorCtr="0" bIns="45720" compatLnSpc="1" lIns="91440" numCol="1" rIns="91440" tIns="45720" vert="horz" wrap="square">
                <a:prstTxWarp prst="textNoShape"/>
              </a:bodyPr>
              <a:p>
                <a:endParaRPr lang="en-US"/>
              </a:p>
            </p:txBody>
          </p:sp>
          <p:sp>
            <p:nvSpPr>
              <p:cNvPr id="1049606" name="Freeform 66"/>
              <p:cNvSpPr/>
              <p:nvPr/>
            </p:nvSpPr>
            <p:spPr bwMode="auto">
              <a:xfrm>
                <a:off x="3040" y="3153"/>
                <a:ext cx="61" cy="118"/>
              </a:xfrm>
              <a:custGeom>
                <a:avLst/>
                <a:gdLst>
                  <a:gd name="T0" fmla="*/ 31 w 31"/>
                  <a:gd name="T1" fmla="*/ 22 h 60"/>
                  <a:gd name="T2" fmla="*/ 27 w 31"/>
                  <a:gd name="T3" fmla="*/ 44 h 60"/>
                  <a:gd name="T4" fmla="*/ 21 w 31"/>
                  <a:gd name="T5" fmla="*/ 59 h 60"/>
                  <a:gd name="T6" fmla="*/ 16 w 31"/>
                  <a:gd name="T7" fmla="*/ 47 h 60"/>
                  <a:gd name="T8" fmla="*/ 8 w 31"/>
                  <a:gd name="T9" fmla="*/ 40 h 60"/>
                  <a:gd name="T10" fmla="*/ 4 w 31"/>
                  <a:gd name="T11" fmla="*/ 29 h 60"/>
                  <a:gd name="T12" fmla="*/ 1 w 31"/>
                  <a:gd name="T13" fmla="*/ 0 h 60"/>
                  <a:gd name="T14" fmla="*/ 31 w 31"/>
                  <a:gd name="T15" fmla="*/ 22 h 6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 h="60">
                    <a:moveTo>
                      <a:pt x="31" y="22"/>
                    </a:moveTo>
                    <a:cubicBezTo>
                      <a:pt x="27" y="44"/>
                      <a:pt x="27" y="44"/>
                      <a:pt x="27" y="44"/>
                    </a:cubicBezTo>
                    <a:cubicBezTo>
                      <a:pt x="27" y="44"/>
                      <a:pt x="24" y="60"/>
                      <a:pt x="21" y="59"/>
                    </a:cubicBezTo>
                    <a:cubicBezTo>
                      <a:pt x="18" y="59"/>
                      <a:pt x="16" y="47"/>
                      <a:pt x="16" y="47"/>
                    </a:cubicBezTo>
                    <a:cubicBezTo>
                      <a:pt x="16" y="47"/>
                      <a:pt x="9" y="43"/>
                      <a:pt x="8" y="40"/>
                    </a:cubicBezTo>
                    <a:cubicBezTo>
                      <a:pt x="8" y="38"/>
                      <a:pt x="8" y="30"/>
                      <a:pt x="4" y="29"/>
                    </a:cubicBezTo>
                    <a:cubicBezTo>
                      <a:pt x="0" y="28"/>
                      <a:pt x="1" y="0"/>
                      <a:pt x="1" y="0"/>
                    </a:cubicBezTo>
                    <a:cubicBezTo>
                      <a:pt x="1" y="0"/>
                      <a:pt x="28" y="14"/>
                      <a:pt x="31" y="22"/>
                    </a:cubicBezTo>
                    <a:close/>
                  </a:path>
                </a:pathLst>
              </a:custGeom>
              <a:solidFill>
                <a:srgbClr val="FF8B66"/>
              </a:solidFill>
              <a:ln>
                <a:noFill/>
              </a:ln>
            </p:spPr>
            <p:txBody>
              <a:bodyPr anchor="t" anchorCtr="0" bIns="45720" compatLnSpc="1" lIns="91440" numCol="1" rIns="91440" tIns="45720" vert="horz" wrap="square">
                <a:prstTxWarp prst="textNoShape"/>
              </a:bodyPr>
              <a:p>
                <a:endParaRPr lang="en-US"/>
              </a:p>
            </p:txBody>
          </p:sp>
          <p:sp>
            <p:nvSpPr>
              <p:cNvPr id="1049607" name="Freeform 67"/>
              <p:cNvSpPr/>
              <p:nvPr/>
            </p:nvSpPr>
            <p:spPr bwMode="auto">
              <a:xfrm>
                <a:off x="2997" y="2364"/>
                <a:ext cx="184" cy="876"/>
              </a:xfrm>
              <a:custGeom>
                <a:avLst/>
                <a:gdLst>
                  <a:gd name="T0" fmla="*/ 38 w 94"/>
                  <a:gd name="T1" fmla="*/ 15 h 446"/>
                  <a:gd name="T2" fmla="*/ 87 w 94"/>
                  <a:gd name="T3" fmla="*/ 104 h 446"/>
                  <a:gd name="T4" fmla="*/ 68 w 94"/>
                  <a:gd name="T5" fmla="*/ 426 h 446"/>
                  <a:gd name="T6" fmla="*/ 20 w 94"/>
                  <a:gd name="T7" fmla="*/ 412 h 446"/>
                  <a:gd name="T8" fmla="*/ 26 w 94"/>
                  <a:gd name="T9" fmla="*/ 233 h 446"/>
                  <a:gd name="T10" fmla="*/ 38 w 94"/>
                  <a:gd name="T11" fmla="*/ 15 h 446"/>
                </a:gdLst>
                <a:ahLst/>
                <a:cxnLst>
                  <a:cxn ang="0">
                    <a:pos x="T0" y="T1"/>
                  </a:cxn>
                  <a:cxn ang="0">
                    <a:pos x="T2" y="T3"/>
                  </a:cxn>
                  <a:cxn ang="0">
                    <a:pos x="T4" y="T5"/>
                  </a:cxn>
                  <a:cxn ang="0">
                    <a:pos x="T6" y="T7"/>
                  </a:cxn>
                  <a:cxn ang="0">
                    <a:pos x="T8" y="T9"/>
                  </a:cxn>
                  <a:cxn ang="0">
                    <a:pos x="T10" y="T11"/>
                  </a:cxn>
                </a:cxnLst>
                <a:rect l="0" t="0" r="r" b="b"/>
                <a:pathLst>
                  <a:path w="94" h="446">
                    <a:moveTo>
                      <a:pt x="38" y="15"/>
                    </a:moveTo>
                    <a:cubicBezTo>
                      <a:pt x="59" y="0"/>
                      <a:pt x="84" y="77"/>
                      <a:pt x="87" y="104"/>
                    </a:cubicBezTo>
                    <a:cubicBezTo>
                      <a:pt x="94" y="167"/>
                      <a:pt x="85" y="406"/>
                      <a:pt x="68" y="426"/>
                    </a:cubicBezTo>
                    <a:cubicBezTo>
                      <a:pt x="51" y="446"/>
                      <a:pt x="31" y="421"/>
                      <a:pt x="20" y="412"/>
                    </a:cubicBezTo>
                    <a:cubicBezTo>
                      <a:pt x="9" y="404"/>
                      <a:pt x="26" y="233"/>
                      <a:pt x="26" y="233"/>
                    </a:cubicBezTo>
                    <a:cubicBezTo>
                      <a:pt x="26" y="233"/>
                      <a:pt x="0" y="43"/>
                      <a:pt x="38" y="15"/>
                    </a:cubicBezTo>
                    <a:close/>
                  </a:path>
                </a:pathLst>
              </a:custGeom>
              <a:solidFill>
                <a:srgbClr val="CE364C"/>
              </a:solidFill>
              <a:ln>
                <a:noFill/>
              </a:ln>
            </p:spPr>
            <p:txBody>
              <a:bodyPr anchor="t" anchorCtr="0" bIns="45720" compatLnSpc="1" lIns="91440" numCol="1" rIns="91440" tIns="45720" vert="horz" wrap="square">
                <a:prstTxWarp prst="textNoShape"/>
              </a:bodyPr>
              <a:p>
                <a:endParaRPr lang="en-US"/>
              </a:p>
            </p:txBody>
          </p:sp>
          <p:sp>
            <p:nvSpPr>
              <p:cNvPr id="1049608" name="Freeform 68"/>
              <p:cNvSpPr/>
              <p:nvPr/>
            </p:nvSpPr>
            <p:spPr bwMode="auto">
              <a:xfrm>
                <a:off x="3214" y="3978"/>
                <a:ext cx="189" cy="102"/>
              </a:xfrm>
              <a:custGeom>
                <a:avLst/>
                <a:gdLst>
                  <a:gd name="T0" fmla="*/ 3 w 96"/>
                  <a:gd name="T1" fmla="*/ 52 h 52"/>
                  <a:gd name="T2" fmla="*/ 7 w 96"/>
                  <a:gd name="T3" fmla="*/ 3 h 52"/>
                  <a:gd name="T4" fmla="*/ 27 w 96"/>
                  <a:gd name="T5" fmla="*/ 17 h 52"/>
                  <a:gd name="T6" fmla="*/ 44 w 96"/>
                  <a:gd name="T7" fmla="*/ 3 h 52"/>
                  <a:gd name="T8" fmla="*/ 68 w 96"/>
                  <a:gd name="T9" fmla="*/ 26 h 52"/>
                  <a:gd name="T10" fmla="*/ 96 w 96"/>
                  <a:gd name="T11" fmla="*/ 52 h 52"/>
                  <a:gd name="T12" fmla="*/ 3 w 96"/>
                  <a:gd name="T13" fmla="*/ 52 h 52"/>
                </a:gdLst>
                <a:ahLst/>
                <a:cxnLst>
                  <a:cxn ang="0">
                    <a:pos x="T0" y="T1"/>
                  </a:cxn>
                  <a:cxn ang="0">
                    <a:pos x="T2" y="T3"/>
                  </a:cxn>
                  <a:cxn ang="0">
                    <a:pos x="T4" y="T5"/>
                  </a:cxn>
                  <a:cxn ang="0">
                    <a:pos x="T6" y="T7"/>
                  </a:cxn>
                  <a:cxn ang="0">
                    <a:pos x="T8" y="T9"/>
                  </a:cxn>
                  <a:cxn ang="0">
                    <a:pos x="T10" y="T11"/>
                  </a:cxn>
                  <a:cxn ang="0">
                    <a:pos x="T12" y="T13"/>
                  </a:cxn>
                </a:cxnLst>
                <a:rect l="0" t="0" r="r" b="b"/>
                <a:pathLst>
                  <a:path w="96" h="52">
                    <a:moveTo>
                      <a:pt x="3" y="52"/>
                    </a:moveTo>
                    <a:cubicBezTo>
                      <a:pt x="3" y="52"/>
                      <a:pt x="0" y="13"/>
                      <a:pt x="7" y="3"/>
                    </a:cubicBezTo>
                    <a:cubicBezTo>
                      <a:pt x="7" y="3"/>
                      <a:pt x="16" y="17"/>
                      <a:pt x="27" y="17"/>
                    </a:cubicBezTo>
                    <a:cubicBezTo>
                      <a:pt x="34" y="17"/>
                      <a:pt x="37" y="0"/>
                      <a:pt x="44" y="3"/>
                    </a:cubicBezTo>
                    <a:cubicBezTo>
                      <a:pt x="49" y="7"/>
                      <a:pt x="53" y="16"/>
                      <a:pt x="68" y="26"/>
                    </a:cubicBezTo>
                    <a:cubicBezTo>
                      <a:pt x="83" y="36"/>
                      <a:pt x="95" y="33"/>
                      <a:pt x="96" y="52"/>
                    </a:cubicBezTo>
                    <a:lnTo>
                      <a:pt x="3" y="52"/>
                    </a:lnTo>
                    <a:close/>
                  </a:path>
                </a:pathLst>
              </a:custGeom>
              <a:solidFill>
                <a:srgbClr val="BFC0C1"/>
              </a:solidFill>
              <a:ln>
                <a:noFill/>
              </a:ln>
            </p:spPr>
            <p:txBody>
              <a:bodyPr anchor="t" anchorCtr="0" bIns="45720" compatLnSpc="1" lIns="91440" numCol="1" rIns="91440" tIns="45720" vert="horz" wrap="square">
                <a:prstTxWarp prst="textNoShape"/>
              </a:bodyPr>
              <a:p>
                <a:endParaRPr lang="en-US"/>
              </a:p>
            </p:txBody>
          </p:sp>
          <p:sp>
            <p:nvSpPr>
              <p:cNvPr id="1049609" name="Freeform 69"/>
              <p:cNvSpPr/>
              <p:nvPr/>
            </p:nvSpPr>
            <p:spPr bwMode="auto">
              <a:xfrm>
                <a:off x="5578" y="2448"/>
                <a:ext cx="100" cy="136"/>
              </a:xfrm>
              <a:custGeom>
                <a:avLst/>
                <a:gdLst>
                  <a:gd name="T0" fmla="*/ 29 w 51"/>
                  <a:gd name="T1" fmla="*/ 6 h 69"/>
                  <a:gd name="T2" fmla="*/ 19 w 51"/>
                  <a:gd name="T3" fmla="*/ 61 h 69"/>
                  <a:gd name="T4" fmla="*/ 51 w 51"/>
                  <a:gd name="T5" fmla="*/ 32 h 69"/>
                  <a:gd name="T6" fmla="*/ 29 w 51"/>
                  <a:gd name="T7" fmla="*/ 6 h 69"/>
                </a:gdLst>
                <a:ahLst/>
                <a:cxnLst>
                  <a:cxn ang="0">
                    <a:pos x="T0" y="T1"/>
                  </a:cxn>
                  <a:cxn ang="0">
                    <a:pos x="T2" y="T3"/>
                  </a:cxn>
                  <a:cxn ang="0">
                    <a:pos x="T4" y="T5"/>
                  </a:cxn>
                  <a:cxn ang="0">
                    <a:pos x="T6" y="T7"/>
                  </a:cxn>
                </a:cxnLst>
                <a:rect l="0" t="0" r="r" b="b"/>
                <a:pathLst>
                  <a:path w="51" h="69">
                    <a:moveTo>
                      <a:pt x="29" y="6"/>
                    </a:moveTo>
                    <a:cubicBezTo>
                      <a:pt x="18" y="0"/>
                      <a:pt x="0" y="52"/>
                      <a:pt x="19" y="61"/>
                    </a:cubicBezTo>
                    <a:cubicBezTo>
                      <a:pt x="37" y="69"/>
                      <a:pt x="51" y="32"/>
                      <a:pt x="51" y="32"/>
                    </a:cubicBezTo>
                    <a:cubicBezTo>
                      <a:pt x="51" y="32"/>
                      <a:pt x="42" y="13"/>
                      <a:pt x="29" y="6"/>
                    </a:cubicBezTo>
                    <a:close/>
                  </a:path>
                </a:pathLst>
              </a:custGeom>
              <a:solidFill>
                <a:srgbClr val="C96F32"/>
              </a:solidFill>
              <a:ln>
                <a:noFill/>
              </a:ln>
            </p:spPr>
            <p:txBody>
              <a:bodyPr anchor="t" anchorCtr="0" bIns="45720" compatLnSpc="1" lIns="91440" numCol="1" rIns="91440" tIns="45720" vert="horz" wrap="square">
                <a:prstTxWarp prst="textNoShape"/>
              </a:bodyPr>
              <a:p>
                <a:endParaRPr lang="en-US"/>
              </a:p>
            </p:txBody>
          </p:sp>
          <p:sp>
            <p:nvSpPr>
              <p:cNvPr id="1049610" name="Freeform 70"/>
              <p:cNvSpPr/>
              <p:nvPr/>
            </p:nvSpPr>
            <p:spPr bwMode="auto">
              <a:xfrm>
                <a:off x="5462" y="2374"/>
                <a:ext cx="196" cy="161"/>
              </a:xfrm>
              <a:custGeom>
                <a:avLst/>
                <a:gdLst>
                  <a:gd name="T0" fmla="*/ 27 w 100"/>
                  <a:gd name="T1" fmla="*/ 67 h 82"/>
                  <a:gd name="T2" fmla="*/ 46 w 100"/>
                  <a:gd name="T3" fmla="*/ 68 h 82"/>
                  <a:gd name="T4" fmla="*/ 71 w 100"/>
                  <a:gd name="T5" fmla="*/ 72 h 82"/>
                  <a:gd name="T6" fmla="*/ 93 w 100"/>
                  <a:gd name="T7" fmla="*/ 82 h 82"/>
                  <a:gd name="T8" fmla="*/ 97 w 100"/>
                  <a:gd name="T9" fmla="*/ 50 h 82"/>
                  <a:gd name="T10" fmla="*/ 86 w 100"/>
                  <a:gd name="T11" fmla="*/ 44 h 82"/>
                  <a:gd name="T12" fmla="*/ 76 w 100"/>
                  <a:gd name="T13" fmla="*/ 22 h 82"/>
                  <a:gd name="T14" fmla="*/ 61 w 100"/>
                  <a:gd name="T15" fmla="*/ 1 h 82"/>
                  <a:gd name="T16" fmla="*/ 56 w 100"/>
                  <a:gd name="T17" fmla="*/ 6 h 82"/>
                  <a:gd name="T18" fmla="*/ 63 w 100"/>
                  <a:gd name="T19" fmla="*/ 22 h 82"/>
                  <a:gd name="T20" fmla="*/ 62 w 100"/>
                  <a:gd name="T21" fmla="*/ 23 h 82"/>
                  <a:gd name="T22" fmla="*/ 62 w 100"/>
                  <a:gd name="T23" fmla="*/ 23 h 82"/>
                  <a:gd name="T24" fmla="*/ 58 w 100"/>
                  <a:gd name="T25" fmla="*/ 27 h 82"/>
                  <a:gd name="T26" fmla="*/ 58 w 100"/>
                  <a:gd name="T27" fmla="*/ 28 h 82"/>
                  <a:gd name="T28" fmla="*/ 32 w 100"/>
                  <a:gd name="T29" fmla="*/ 20 h 82"/>
                  <a:gd name="T30" fmla="*/ 11 w 100"/>
                  <a:gd name="T31" fmla="*/ 16 h 82"/>
                  <a:gd name="T32" fmla="*/ 34 w 100"/>
                  <a:gd name="T33" fmla="*/ 33 h 82"/>
                  <a:gd name="T34" fmla="*/ 33 w 100"/>
                  <a:gd name="T35" fmla="*/ 35 h 82"/>
                  <a:gd name="T36" fmla="*/ 8 w 100"/>
                  <a:gd name="T37" fmla="*/ 28 h 82"/>
                  <a:gd name="T38" fmla="*/ 2 w 100"/>
                  <a:gd name="T39" fmla="*/ 34 h 82"/>
                  <a:gd name="T40" fmla="*/ 19 w 100"/>
                  <a:gd name="T41" fmla="*/ 41 h 82"/>
                  <a:gd name="T42" fmla="*/ 29 w 100"/>
                  <a:gd name="T43" fmla="*/ 46 h 82"/>
                  <a:gd name="T44" fmla="*/ 29 w 100"/>
                  <a:gd name="T45" fmla="*/ 48 h 82"/>
                  <a:gd name="T46" fmla="*/ 4 w 100"/>
                  <a:gd name="T47" fmla="*/ 48 h 82"/>
                  <a:gd name="T48" fmla="*/ 20 w 100"/>
                  <a:gd name="T49" fmla="*/ 57 h 82"/>
                  <a:gd name="T50" fmla="*/ 32 w 100"/>
                  <a:gd name="T51" fmla="*/ 59 h 82"/>
                  <a:gd name="T52" fmla="*/ 12 w 100"/>
                  <a:gd name="T53" fmla="*/ 63 h 82"/>
                  <a:gd name="T54" fmla="*/ 27 w 100"/>
                  <a:gd name="T55" fmla="*/ 67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00" h="82">
                    <a:moveTo>
                      <a:pt x="27" y="67"/>
                    </a:moveTo>
                    <a:cubicBezTo>
                      <a:pt x="31" y="66"/>
                      <a:pt x="46" y="68"/>
                      <a:pt x="46" y="68"/>
                    </a:cubicBezTo>
                    <a:cubicBezTo>
                      <a:pt x="58" y="71"/>
                      <a:pt x="64" y="73"/>
                      <a:pt x="71" y="72"/>
                    </a:cubicBezTo>
                    <a:cubicBezTo>
                      <a:pt x="78" y="71"/>
                      <a:pt x="93" y="82"/>
                      <a:pt x="93" y="82"/>
                    </a:cubicBezTo>
                    <a:cubicBezTo>
                      <a:pt x="93" y="82"/>
                      <a:pt x="100" y="66"/>
                      <a:pt x="97" y="50"/>
                    </a:cubicBezTo>
                    <a:cubicBezTo>
                      <a:pt x="97" y="50"/>
                      <a:pt x="88" y="47"/>
                      <a:pt x="86" y="44"/>
                    </a:cubicBezTo>
                    <a:cubicBezTo>
                      <a:pt x="83" y="39"/>
                      <a:pt x="84" y="30"/>
                      <a:pt x="76" y="22"/>
                    </a:cubicBezTo>
                    <a:cubicBezTo>
                      <a:pt x="68" y="14"/>
                      <a:pt x="61" y="1"/>
                      <a:pt x="61" y="1"/>
                    </a:cubicBezTo>
                    <a:cubicBezTo>
                      <a:pt x="61" y="1"/>
                      <a:pt x="55" y="0"/>
                      <a:pt x="56" y="6"/>
                    </a:cubicBezTo>
                    <a:cubicBezTo>
                      <a:pt x="57" y="12"/>
                      <a:pt x="63" y="19"/>
                      <a:pt x="63" y="22"/>
                    </a:cubicBezTo>
                    <a:cubicBezTo>
                      <a:pt x="62" y="22"/>
                      <a:pt x="62" y="23"/>
                      <a:pt x="62" y="23"/>
                    </a:cubicBezTo>
                    <a:cubicBezTo>
                      <a:pt x="62" y="23"/>
                      <a:pt x="62" y="23"/>
                      <a:pt x="62" y="23"/>
                    </a:cubicBezTo>
                    <a:cubicBezTo>
                      <a:pt x="61" y="25"/>
                      <a:pt x="60" y="27"/>
                      <a:pt x="58" y="27"/>
                    </a:cubicBezTo>
                    <a:cubicBezTo>
                      <a:pt x="58" y="27"/>
                      <a:pt x="58" y="27"/>
                      <a:pt x="58" y="28"/>
                    </a:cubicBezTo>
                    <a:cubicBezTo>
                      <a:pt x="52" y="29"/>
                      <a:pt x="38" y="23"/>
                      <a:pt x="32" y="20"/>
                    </a:cubicBezTo>
                    <a:cubicBezTo>
                      <a:pt x="24" y="15"/>
                      <a:pt x="12" y="10"/>
                      <a:pt x="11" y="16"/>
                    </a:cubicBezTo>
                    <a:cubicBezTo>
                      <a:pt x="11" y="22"/>
                      <a:pt x="18" y="20"/>
                      <a:pt x="34" y="33"/>
                    </a:cubicBezTo>
                    <a:cubicBezTo>
                      <a:pt x="33" y="35"/>
                      <a:pt x="33" y="35"/>
                      <a:pt x="33" y="35"/>
                    </a:cubicBezTo>
                    <a:cubicBezTo>
                      <a:pt x="34" y="36"/>
                      <a:pt x="20" y="33"/>
                      <a:pt x="8" y="28"/>
                    </a:cubicBezTo>
                    <a:cubicBezTo>
                      <a:pt x="0" y="24"/>
                      <a:pt x="0" y="31"/>
                      <a:pt x="2" y="34"/>
                    </a:cubicBezTo>
                    <a:cubicBezTo>
                      <a:pt x="4" y="36"/>
                      <a:pt x="13" y="38"/>
                      <a:pt x="19" y="41"/>
                    </a:cubicBezTo>
                    <a:cubicBezTo>
                      <a:pt x="23" y="43"/>
                      <a:pt x="27" y="45"/>
                      <a:pt x="29" y="46"/>
                    </a:cubicBezTo>
                    <a:cubicBezTo>
                      <a:pt x="29" y="48"/>
                      <a:pt x="29" y="48"/>
                      <a:pt x="29" y="48"/>
                    </a:cubicBezTo>
                    <a:cubicBezTo>
                      <a:pt x="11" y="49"/>
                      <a:pt x="7" y="44"/>
                      <a:pt x="4" y="48"/>
                    </a:cubicBezTo>
                    <a:cubicBezTo>
                      <a:pt x="2" y="53"/>
                      <a:pt x="14" y="57"/>
                      <a:pt x="20" y="57"/>
                    </a:cubicBezTo>
                    <a:cubicBezTo>
                      <a:pt x="23" y="57"/>
                      <a:pt x="27" y="58"/>
                      <a:pt x="32" y="59"/>
                    </a:cubicBezTo>
                    <a:cubicBezTo>
                      <a:pt x="18" y="62"/>
                      <a:pt x="13" y="59"/>
                      <a:pt x="12" y="63"/>
                    </a:cubicBezTo>
                    <a:cubicBezTo>
                      <a:pt x="11" y="67"/>
                      <a:pt x="22" y="68"/>
                      <a:pt x="27" y="67"/>
                    </a:cubicBezTo>
                    <a:close/>
                  </a:path>
                </a:pathLst>
              </a:custGeom>
              <a:solidFill>
                <a:srgbClr val="A8604F"/>
              </a:solidFill>
              <a:ln>
                <a:noFill/>
              </a:ln>
            </p:spPr>
            <p:txBody>
              <a:bodyPr anchor="t" anchorCtr="0" bIns="45720" compatLnSpc="1" lIns="91440" numCol="1" rIns="91440" tIns="45720" vert="horz" wrap="square">
                <a:prstTxWarp prst="textNoShape"/>
              </a:bodyPr>
              <a:p>
                <a:endParaRPr lang="en-US"/>
              </a:p>
            </p:txBody>
          </p:sp>
          <p:sp>
            <p:nvSpPr>
              <p:cNvPr id="1049611" name="Freeform 71"/>
              <p:cNvSpPr/>
              <p:nvPr/>
            </p:nvSpPr>
            <p:spPr bwMode="auto">
              <a:xfrm>
                <a:off x="5576" y="2419"/>
                <a:ext cx="15" cy="39"/>
              </a:xfrm>
              <a:custGeom>
                <a:avLst/>
                <a:gdLst>
                  <a:gd name="T0" fmla="*/ 8 w 8"/>
                  <a:gd name="T1" fmla="*/ 20 h 20"/>
                  <a:gd name="T2" fmla="*/ 4 w 8"/>
                  <a:gd name="T3" fmla="*/ 0 h 20"/>
                  <a:gd name="T4" fmla="*/ 0 w 8"/>
                  <a:gd name="T5" fmla="*/ 4 h 20"/>
                  <a:gd name="T6" fmla="*/ 8 w 8"/>
                  <a:gd name="T7" fmla="*/ 20 h 20"/>
                </a:gdLst>
                <a:ahLst/>
                <a:cxnLst>
                  <a:cxn ang="0">
                    <a:pos x="T0" y="T1"/>
                  </a:cxn>
                  <a:cxn ang="0">
                    <a:pos x="T2" y="T3"/>
                  </a:cxn>
                  <a:cxn ang="0">
                    <a:pos x="T4" y="T5"/>
                  </a:cxn>
                  <a:cxn ang="0">
                    <a:pos x="T6" y="T7"/>
                  </a:cxn>
                </a:cxnLst>
                <a:rect l="0" t="0" r="r" b="b"/>
                <a:pathLst>
                  <a:path w="8" h="20">
                    <a:moveTo>
                      <a:pt x="8" y="20"/>
                    </a:moveTo>
                    <a:cubicBezTo>
                      <a:pt x="2" y="13"/>
                      <a:pt x="4" y="2"/>
                      <a:pt x="4" y="0"/>
                    </a:cubicBezTo>
                    <a:cubicBezTo>
                      <a:pt x="3" y="2"/>
                      <a:pt x="2" y="4"/>
                      <a:pt x="0" y="4"/>
                    </a:cubicBezTo>
                    <a:cubicBezTo>
                      <a:pt x="0" y="16"/>
                      <a:pt x="8" y="20"/>
                      <a:pt x="8" y="20"/>
                    </a:cubicBezTo>
                    <a:close/>
                  </a:path>
                </a:pathLst>
              </a:custGeom>
              <a:solidFill>
                <a:srgbClr val="874538"/>
              </a:solidFill>
              <a:ln>
                <a:noFill/>
              </a:ln>
            </p:spPr>
            <p:txBody>
              <a:bodyPr anchor="t" anchorCtr="0" bIns="45720" compatLnSpc="1" lIns="91440" numCol="1" rIns="91440" tIns="45720" vert="horz" wrap="square">
                <a:prstTxWarp prst="textNoShape"/>
              </a:bodyPr>
              <a:p>
                <a:endParaRPr lang="en-US"/>
              </a:p>
            </p:txBody>
          </p:sp>
          <p:sp>
            <p:nvSpPr>
              <p:cNvPr id="1049612" name="Freeform 72"/>
              <p:cNvSpPr/>
              <p:nvPr/>
            </p:nvSpPr>
            <p:spPr bwMode="auto">
              <a:xfrm>
                <a:off x="5615" y="2136"/>
                <a:ext cx="392" cy="542"/>
              </a:xfrm>
              <a:custGeom>
                <a:avLst/>
                <a:gdLst>
                  <a:gd name="T0" fmla="*/ 188 w 200"/>
                  <a:gd name="T1" fmla="*/ 0 h 276"/>
                  <a:gd name="T2" fmla="*/ 109 w 200"/>
                  <a:gd name="T3" fmla="*/ 191 h 276"/>
                  <a:gd name="T4" fmla="*/ 98 w 200"/>
                  <a:gd name="T5" fmla="*/ 188 h 276"/>
                  <a:gd name="T6" fmla="*/ 10 w 200"/>
                  <a:gd name="T7" fmla="*/ 165 h 276"/>
                  <a:gd name="T8" fmla="*/ 0 w 200"/>
                  <a:gd name="T9" fmla="*/ 220 h 276"/>
                  <a:gd name="T10" fmla="*/ 121 w 200"/>
                  <a:gd name="T11" fmla="*/ 270 h 276"/>
                  <a:gd name="T12" fmla="*/ 200 w 200"/>
                  <a:gd name="T13" fmla="*/ 121 h 276"/>
                  <a:gd name="T14" fmla="*/ 188 w 200"/>
                  <a:gd name="T15" fmla="*/ 0 h 27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0" h="276">
                    <a:moveTo>
                      <a:pt x="188" y="0"/>
                    </a:moveTo>
                    <a:cubicBezTo>
                      <a:pt x="159" y="14"/>
                      <a:pt x="109" y="191"/>
                      <a:pt x="109" y="191"/>
                    </a:cubicBezTo>
                    <a:cubicBezTo>
                      <a:pt x="109" y="191"/>
                      <a:pt x="102" y="183"/>
                      <a:pt x="98" y="188"/>
                    </a:cubicBezTo>
                    <a:cubicBezTo>
                      <a:pt x="95" y="194"/>
                      <a:pt x="10" y="165"/>
                      <a:pt x="10" y="165"/>
                    </a:cubicBezTo>
                    <a:cubicBezTo>
                      <a:pt x="10" y="165"/>
                      <a:pt x="28" y="196"/>
                      <a:pt x="0" y="220"/>
                    </a:cubicBezTo>
                    <a:cubicBezTo>
                      <a:pt x="0" y="220"/>
                      <a:pt x="90" y="264"/>
                      <a:pt x="121" y="270"/>
                    </a:cubicBezTo>
                    <a:cubicBezTo>
                      <a:pt x="152" y="276"/>
                      <a:pt x="200" y="121"/>
                      <a:pt x="200" y="121"/>
                    </a:cubicBezTo>
                    <a:lnTo>
                      <a:pt x="188" y="0"/>
                    </a:lnTo>
                    <a:close/>
                  </a:path>
                </a:pathLst>
              </a:custGeom>
              <a:solidFill>
                <a:srgbClr val="E28A42"/>
              </a:solidFill>
              <a:ln>
                <a:noFill/>
              </a:ln>
            </p:spPr>
            <p:txBody>
              <a:bodyPr anchor="t" anchorCtr="0" bIns="45720" compatLnSpc="1" lIns="91440" numCol="1" rIns="91440" tIns="45720" vert="horz" wrap="square">
                <a:prstTxWarp prst="textNoShape"/>
              </a:bodyPr>
              <a:p>
                <a:endParaRPr lang="en-US"/>
              </a:p>
            </p:txBody>
          </p:sp>
          <p:sp>
            <p:nvSpPr>
              <p:cNvPr id="1049613" name="Freeform 73"/>
              <p:cNvSpPr/>
              <p:nvPr/>
            </p:nvSpPr>
            <p:spPr bwMode="auto">
              <a:xfrm>
                <a:off x="5674" y="3917"/>
                <a:ext cx="247" cy="163"/>
              </a:xfrm>
              <a:custGeom>
                <a:avLst/>
                <a:gdLst>
                  <a:gd name="T0" fmla="*/ 0 w 126"/>
                  <a:gd name="T1" fmla="*/ 75 h 83"/>
                  <a:gd name="T2" fmla="*/ 0 w 126"/>
                  <a:gd name="T3" fmla="*/ 83 h 83"/>
                  <a:gd name="T4" fmla="*/ 126 w 126"/>
                  <a:gd name="T5" fmla="*/ 83 h 83"/>
                  <a:gd name="T6" fmla="*/ 126 w 126"/>
                  <a:gd name="T7" fmla="*/ 75 h 83"/>
                  <a:gd name="T8" fmla="*/ 114 w 126"/>
                  <a:gd name="T9" fmla="*/ 14 h 83"/>
                  <a:gd name="T10" fmla="*/ 82 w 126"/>
                  <a:gd name="T11" fmla="*/ 0 h 83"/>
                  <a:gd name="T12" fmla="*/ 64 w 126"/>
                  <a:gd name="T13" fmla="*/ 34 h 83"/>
                  <a:gd name="T14" fmla="*/ 57 w 126"/>
                  <a:gd name="T15" fmla="*/ 38 h 83"/>
                  <a:gd name="T16" fmla="*/ 53 w 126"/>
                  <a:gd name="T17" fmla="*/ 40 h 83"/>
                  <a:gd name="T18" fmla="*/ 45 w 126"/>
                  <a:gd name="T19" fmla="*/ 43 h 83"/>
                  <a:gd name="T20" fmla="*/ 15 w 126"/>
                  <a:gd name="T21" fmla="*/ 48 h 83"/>
                  <a:gd name="T22" fmla="*/ 0 w 126"/>
                  <a:gd name="T23" fmla="*/ 75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6" h="83">
                    <a:moveTo>
                      <a:pt x="0" y="75"/>
                    </a:moveTo>
                    <a:cubicBezTo>
                      <a:pt x="0" y="80"/>
                      <a:pt x="0" y="83"/>
                      <a:pt x="0" y="83"/>
                    </a:cubicBezTo>
                    <a:cubicBezTo>
                      <a:pt x="126" y="83"/>
                      <a:pt x="126" y="83"/>
                      <a:pt x="126" y="83"/>
                    </a:cubicBezTo>
                    <a:cubicBezTo>
                      <a:pt x="126" y="80"/>
                      <a:pt x="126" y="78"/>
                      <a:pt x="126" y="75"/>
                    </a:cubicBezTo>
                    <a:cubicBezTo>
                      <a:pt x="124" y="42"/>
                      <a:pt x="114" y="14"/>
                      <a:pt x="114" y="14"/>
                    </a:cubicBezTo>
                    <a:cubicBezTo>
                      <a:pt x="82" y="0"/>
                      <a:pt x="82" y="0"/>
                      <a:pt x="82" y="0"/>
                    </a:cubicBezTo>
                    <a:cubicBezTo>
                      <a:pt x="80" y="17"/>
                      <a:pt x="73" y="27"/>
                      <a:pt x="64" y="34"/>
                    </a:cubicBezTo>
                    <a:cubicBezTo>
                      <a:pt x="62" y="36"/>
                      <a:pt x="59" y="37"/>
                      <a:pt x="57" y="38"/>
                    </a:cubicBezTo>
                    <a:cubicBezTo>
                      <a:pt x="56" y="39"/>
                      <a:pt x="54" y="40"/>
                      <a:pt x="53" y="40"/>
                    </a:cubicBezTo>
                    <a:cubicBezTo>
                      <a:pt x="51" y="41"/>
                      <a:pt x="48" y="42"/>
                      <a:pt x="45" y="43"/>
                    </a:cubicBezTo>
                    <a:cubicBezTo>
                      <a:pt x="34" y="46"/>
                      <a:pt x="23" y="47"/>
                      <a:pt x="15" y="48"/>
                    </a:cubicBezTo>
                    <a:cubicBezTo>
                      <a:pt x="2" y="50"/>
                      <a:pt x="0" y="66"/>
                      <a:pt x="0" y="75"/>
                    </a:cubicBezTo>
                    <a:close/>
                  </a:path>
                </a:pathLst>
              </a:custGeom>
              <a:solidFill>
                <a:srgbClr val="0E3944"/>
              </a:solidFill>
              <a:ln>
                <a:noFill/>
              </a:ln>
            </p:spPr>
            <p:txBody>
              <a:bodyPr anchor="t" anchorCtr="0" bIns="45720" compatLnSpc="1" lIns="91440" numCol="1" rIns="91440" tIns="45720" vert="horz" wrap="square">
                <a:prstTxWarp prst="textNoShape"/>
              </a:bodyPr>
              <a:p>
                <a:endParaRPr lang="en-US"/>
              </a:p>
            </p:txBody>
          </p:sp>
          <p:sp>
            <p:nvSpPr>
              <p:cNvPr id="1049614" name="Freeform 74"/>
              <p:cNvSpPr/>
              <p:nvPr/>
            </p:nvSpPr>
            <p:spPr bwMode="auto">
              <a:xfrm>
                <a:off x="5674" y="4064"/>
                <a:ext cx="247" cy="16"/>
              </a:xfrm>
              <a:custGeom>
                <a:avLst/>
                <a:gdLst>
                  <a:gd name="T0" fmla="*/ 0 w 126"/>
                  <a:gd name="T1" fmla="*/ 0 h 8"/>
                  <a:gd name="T2" fmla="*/ 0 w 126"/>
                  <a:gd name="T3" fmla="*/ 8 h 8"/>
                  <a:gd name="T4" fmla="*/ 126 w 126"/>
                  <a:gd name="T5" fmla="*/ 8 h 8"/>
                  <a:gd name="T6" fmla="*/ 126 w 126"/>
                  <a:gd name="T7" fmla="*/ 0 h 8"/>
                  <a:gd name="T8" fmla="*/ 0 w 126"/>
                  <a:gd name="T9" fmla="*/ 0 h 8"/>
                </a:gdLst>
                <a:ahLst/>
                <a:cxnLst>
                  <a:cxn ang="0">
                    <a:pos x="T0" y="T1"/>
                  </a:cxn>
                  <a:cxn ang="0">
                    <a:pos x="T2" y="T3"/>
                  </a:cxn>
                  <a:cxn ang="0">
                    <a:pos x="T4" y="T5"/>
                  </a:cxn>
                  <a:cxn ang="0">
                    <a:pos x="T6" y="T7"/>
                  </a:cxn>
                  <a:cxn ang="0">
                    <a:pos x="T8" y="T9"/>
                  </a:cxn>
                </a:cxnLst>
                <a:rect l="0" t="0" r="r" b="b"/>
                <a:pathLst>
                  <a:path w="126" h="8">
                    <a:moveTo>
                      <a:pt x="0" y="0"/>
                    </a:moveTo>
                    <a:cubicBezTo>
                      <a:pt x="0" y="5"/>
                      <a:pt x="0" y="8"/>
                      <a:pt x="0" y="8"/>
                    </a:cubicBezTo>
                    <a:cubicBezTo>
                      <a:pt x="126" y="8"/>
                      <a:pt x="126" y="8"/>
                      <a:pt x="126" y="8"/>
                    </a:cubicBezTo>
                    <a:cubicBezTo>
                      <a:pt x="126" y="5"/>
                      <a:pt x="126" y="3"/>
                      <a:pt x="126" y="0"/>
                    </a:cubicBezTo>
                    <a:lnTo>
                      <a:pt x="0" y="0"/>
                    </a:lnTo>
                    <a:close/>
                  </a:path>
                </a:pathLst>
              </a:custGeom>
              <a:solidFill>
                <a:srgbClr val="ADBEC4"/>
              </a:solidFill>
              <a:ln>
                <a:noFill/>
              </a:ln>
            </p:spPr>
            <p:txBody>
              <a:bodyPr anchor="t" anchorCtr="0" bIns="45720" compatLnSpc="1" lIns="91440" numCol="1" rIns="91440" tIns="45720" vert="horz" wrap="square">
                <a:prstTxWarp prst="textNoShape"/>
              </a:bodyPr>
              <a:p>
                <a:endParaRPr lang="en-US"/>
              </a:p>
            </p:txBody>
          </p:sp>
          <p:sp>
            <p:nvSpPr>
              <p:cNvPr id="1049615" name="Freeform 75"/>
              <p:cNvSpPr/>
              <p:nvPr/>
            </p:nvSpPr>
            <p:spPr bwMode="auto">
              <a:xfrm>
                <a:off x="5785" y="3984"/>
                <a:ext cx="42" cy="19"/>
              </a:xfrm>
              <a:custGeom>
                <a:avLst/>
                <a:gdLst>
                  <a:gd name="T0" fmla="*/ 0 w 21"/>
                  <a:gd name="T1" fmla="*/ 4 h 10"/>
                  <a:gd name="T2" fmla="*/ 17 w 21"/>
                  <a:gd name="T3" fmla="*/ 10 h 10"/>
                  <a:gd name="T4" fmla="*/ 21 w 21"/>
                  <a:gd name="T5" fmla="*/ 4 h 10"/>
                  <a:gd name="T6" fmla="*/ 7 w 21"/>
                  <a:gd name="T7" fmla="*/ 0 h 10"/>
                  <a:gd name="T8" fmla="*/ 0 w 21"/>
                  <a:gd name="T9" fmla="*/ 4 h 10"/>
                </a:gdLst>
                <a:ahLst/>
                <a:cxnLst>
                  <a:cxn ang="0">
                    <a:pos x="T0" y="T1"/>
                  </a:cxn>
                  <a:cxn ang="0">
                    <a:pos x="T2" y="T3"/>
                  </a:cxn>
                  <a:cxn ang="0">
                    <a:pos x="T4" y="T5"/>
                  </a:cxn>
                  <a:cxn ang="0">
                    <a:pos x="T6" y="T7"/>
                  </a:cxn>
                  <a:cxn ang="0">
                    <a:pos x="T8" y="T9"/>
                  </a:cxn>
                </a:cxnLst>
                <a:rect l="0" t="0" r="r" b="b"/>
                <a:pathLst>
                  <a:path w="21" h="10">
                    <a:moveTo>
                      <a:pt x="0" y="4"/>
                    </a:moveTo>
                    <a:cubicBezTo>
                      <a:pt x="17" y="10"/>
                      <a:pt x="17" y="10"/>
                      <a:pt x="17" y="10"/>
                    </a:cubicBezTo>
                    <a:cubicBezTo>
                      <a:pt x="21" y="4"/>
                      <a:pt x="21" y="4"/>
                      <a:pt x="21" y="4"/>
                    </a:cubicBezTo>
                    <a:cubicBezTo>
                      <a:pt x="7" y="0"/>
                      <a:pt x="7" y="0"/>
                      <a:pt x="7" y="0"/>
                    </a:cubicBezTo>
                    <a:cubicBezTo>
                      <a:pt x="5" y="2"/>
                      <a:pt x="2" y="3"/>
                      <a:pt x="0" y="4"/>
                    </a:cubicBezTo>
                    <a:close/>
                  </a:path>
                </a:pathLst>
              </a:custGeom>
              <a:solidFill>
                <a:srgbClr val="ADBEC4"/>
              </a:solidFill>
              <a:ln>
                <a:noFill/>
              </a:ln>
            </p:spPr>
            <p:txBody>
              <a:bodyPr anchor="t" anchorCtr="0" bIns="45720" compatLnSpc="1" lIns="91440" numCol="1" rIns="91440" tIns="45720" vert="horz" wrap="square">
                <a:prstTxWarp prst="textNoShape"/>
              </a:bodyPr>
              <a:p>
                <a:endParaRPr lang="en-US"/>
              </a:p>
            </p:txBody>
          </p:sp>
          <p:sp>
            <p:nvSpPr>
              <p:cNvPr id="1049616" name="Freeform 76"/>
              <p:cNvSpPr/>
              <p:nvPr/>
            </p:nvSpPr>
            <p:spPr bwMode="auto">
              <a:xfrm>
                <a:off x="5762" y="3996"/>
                <a:ext cx="37" cy="21"/>
              </a:xfrm>
              <a:custGeom>
                <a:avLst/>
                <a:gdLst>
                  <a:gd name="T0" fmla="*/ 0 w 19"/>
                  <a:gd name="T1" fmla="*/ 3 h 11"/>
                  <a:gd name="T2" fmla="*/ 12 w 19"/>
                  <a:gd name="T3" fmla="*/ 11 h 11"/>
                  <a:gd name="T4" fmla="*/ 19 w 19"/>
                  <a:gd name="T5" fmla="*/ 8 h 11"/>
                  <a:gd name="T6" fmla="*/ 8 w 19"/>
                  <a:gd name="T7" fmla="*/ 0 h 11"/>
                  <a:gd name="T8" fmla="*/ 0 w 19"/>
                  <a:gd name="T9" fmla="*/ 3 h 11"/>
                </a:gdLst>
                <a:ahLst/>
                <a:cxnLst>
                  <a:cxn ang="0">
                    <a:pos x="T0" y="T1"/>
                  </a:cxn>
                  <a:cxn ang="0">
                    <a:pos x="T2" y="T3"/>
                  </a:cxn>
                  <a:cxn ang="0">
                    <a:pos x="T4" y="T5"/>
                  </a:cxn>
                  <a:cxn ang="0">
                    <a:pos x="T6" y="T7"/>
                  </a:cxn>
                  <a:cxn ang="0">
                    <a:pos x="T8" y="T9"/>
                  </a:cxn>
                </a:cxnLst>
                <a:rect l="0" t="0" r="r" b="b"/>
                <a:pathLst>
                  <a:path w="19" h="11">
                    <a:moveTo>
                      <a:pt x="0" y="3"/>
                    </a:moveTo>
                    <a:cubicBezTo>
                      <a:pt x="12" y="11"/>
                      <a:pt x="12" y="11"/>
                      <a:pt x="12" y="11"/>
                    </a:cubicBezTo>
                    <a:cubicBezTo>
                      <a:pt x="19" y="8"/>
                      <a:pt x="19" y="8"/>
                      <a:pt x="19" y="8"/>
                    </a:cubicBezTo>
                    <a:cubicBezTo>
                      <a:pt x="8" y="0"/>
                      <a:pt x="8" y="0"/>
                      <a:pt x="8" y="0"/>
                    </a:cubicBezTo>
                    <a:cubicBezTo>
                      <a:pt x="6" y="1"/>
                      <a:pt x="3" y="2"/>
                      <a:pt x="0" y="3"/>
                    </a:cubicBezTo>
                    <a:close/>
                  </a:path>
                </a:pathLst>
              </a:custGeom>
              <a:solidFill>
                <a:srgbClr val="ADBEC4"/>
              </a:solidFill>
              <a:ln>
                <a:noFill/>
              </a:ln>
            </p:spPr>
            <p:txBody>
              <a:bodyPr anchor="t" anchorCtr="0" bIns="45720" compatLnSpc="1" lIns="91440" numCol="1" rIns="91440" tIns="45720" vert="horz" wrap="square">
                <a:prstTxWarp prst="textNoShape"/>
              </a:bodyPr>
              <a:p>
                <a:endParaRPr lang="en-US"/>
              </a:p>
            </p:txBody>
          </p:sp>
          <p:sp>
            <p:nvSpPr>
              <p:cNvPr id="1049617" name="Freeform 77"/>
              <p:cNvSpPr/>
              <p:nvPr/>
            </p:nvSpPr>
            <p:spPr bwMode="auto">
              <a:xfrm>
                <a:off x="6109" y="3890"/>
                <a:ext cx="190" cy="190"/>
              </a:xfrm>
              <a:custGeom>
                <a:avLst/>
                <a:gdLst>
                  <a:gd name="T0" fmla="*/ 1 w 97"/>
                  <a:gd name="T1" fmla="*/ 89 h 97"/>
                  <a:gd name="T2" fmla="*/ 2 w 97"/>
                  <a:gd name="T3" fmla="*/ 97 h 97"/>
                  <a:gd name="T4" fmla="*/ 86 w 97"/>
                  <a:gd name="T5" fmla="*/ 97 h 97"/>
                  <a:gd name="T6" fmla="*/ 88 w 97"/>
                  <a:gd name="T7" fmla="*/ 89 h 97"/>
                  <a:gd name="T8" fmla="*/ 41 w 97"/>
                  <a:gd name="T9" fmla="*/ 0 h 97"/>
                  <a:gd name="T10" fmla="*/ 23 w 97"/>
                  <a:gd name="T11" fmla="*/ 24 h 97"/>
                  <a:gd name="T12" fmla="*/ 10 w 97"/>
                  <a:gd name="T13" fmla="*/ 69 h 97"/>
                  <a:gd name="T14" fmla="*/ 1 w 97"/>
                  <a:gd name="T15" fmla="*/ 89 h 9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7" h="97">
                    <a:moveTo>
                      <a:pt x="1" y="89"/>
                    </a:moveTo>
                    <a:cubicBezTo>
                      <a:pt x="1" y="94"/>
                      <a:pt x="2" y="97"/>
                      <a:pt x="2" y="97"/>
                    </a:cubicBezTo>
                    <a:cubicBezTo>
                      <a:pt x="86" y="97"/>
                      <a:pt x="86" y="97"/>
                      <a:pt x="86" y="97"/>
                    </a:cubicBezTo>
                    <a:cubicBezTo>
                      <a:pt x="87" y="94"/>
                      <a:pt x="88" y="92"/>
                      <a:pt x="88" y="89"/>
                    </a:cubicBezTo>
                    <a:cubicBezTo>
                      <a:pt x="97" y="49"/>
                      <a:pt x="41" y="0"/>
                      <a:pt x="41" y="0"/>
                    </a:cubicBezTo>
                    <a:cubicBezTo>
                      <a:pt x="23" y="24"/>
                      <a:pt x="23" y="24"/>
                      <a:pt x="23" y="24"/>
                    </a:cubicBezTo>
                    <a:cubicBezTo>
                      <a:pt x="23" y="24"/>
                      <a:pt x="25" y="62"/>
                      <a:pt x="10" y="69"/>
                    </a:cubicBezTo>
                    <a:cubicBezTo>
                      <a:pt x="1" y="74"/>
                      <a:pt x="0" y="83"/>
                      <a:pt x="1" y="89"/>
                    </a:cubicBezTo>
                    <a:close/>
                  </a:path>
                </a:pathLst>
              </a:custGeom>
              <a:solidFill>
                <a:srgbClr val="0E3944"/>
              </a:solidFill>
              <a:ln>
                <a:noFill/>
              </a:ln>
            </p:spPr>
            <p:txBody>
              <a:bodyPr anchor="t" anchorCtr="0" bIns="45720" compatLnSpc="1" lIns="91440" numCol="1" rIns="91440" tIns="45720" vert="horz" wrap="square">
                <a:prstTxWarp prst="textNoShape"/>
              </a:bodyPr>
              <a:p>
                <a:endParaRPr lang="en-US"/>
              </a:p>
            </p:txBody>
          </p:sp>
          <p:sp>
            <p:nvSpPr>
              <p:cNvPr id="1049618" name="Freeform 78"/>
              <p:cNvSpPr/>
              <p:nvPr/>
            </p:nvSpPr>
            <p:spPr bwMode="auto">
              <a:xfrm>
                <a:off x="6111" y="4064"/>
                <a:ext cx="171" cy="16"/>
              </a:xfrm>
              <a:custGeom>
                <a:avLst/>
                <a:gdLst>
                  <a:gd name="T0" fmla="*/ 87 w 87"/>
                  <a:gd name="T1" fmla="*/ 0 h 8"/>
                  <a:gd name="T2" fmla="*/ 0 w 87"/>
                  <a:gd name="T3" fmla="*/ 0 h 8"/>
                  <a:gd name="T4" fmla="*/ 1 w 87"/>
                  <a:gd name="T5" fmla="*/ 8 h 8"/>
                  <a:gd name="T6" fmla="*/ 85 w 87"/>
                  <a:gd name="T7" fmla="*/ 8 h 8"/>
                  <a:gd name="T8" fmla="*/ 87 w 87"/>
                  <a:gd name="T9" fmla="*/ 0 h 8"/>
                </a:gdLst>
                <a:ahLst/>
                <a:cxnLst>
                  <a:cxn ang="0">
                    <a:pos x="T0" y="T1"/>
                  </a:cxn>
                  <a:cxn ang="0">
                    <a:pos x="T2" y="T3"/>
                  </a:cxn>
                  <a:cxn ang="0">
                    <a:pos x="T4" y="T5"/>
                  </a:cxn>
                  <a:cxn ang="0">
                    <a:pos x="T6" y="T7"/>
                  </a:cxn>
                  <a:cxn ang="0">
                    <a:pos x="T8" y="T9"/>
                  </a:cxn>
                </a:cxnLst>
                <a:rect l="0" t="0" r="r" b="b"/>
                <a:pathLst>
                  <a:path w="87" h="8">
                    <a:moveTo>
                      <a:pt x="87" y="0"/>
                    </a:moveTo>
                    <a:cubicBezTo>
                      <a:pt x="0" y="0"/>
                      <a:pt x="0" y="0"/>
                      <a:pt x="0" y="0"/>
                    </a:cubicBezTo>
                    <a:cubicBezTo>
                      <a:pt x="0" y="5"/>
                      <a:pt x="1" y="8"/>
                      <a:pt x="1" y="8"/>
                    </a:cubicBezTo>
                    <a:cubicBezTo>
                      <a:pt x="85" y="8"/>
                      <a:pt x="85" y="8"/>
                      <a:pt x="85" y="8"/>
                    </a:cubicBezTo>
                    <a:cubicBezTo>
                      <a:pt x="86" y="5"/>
                      <a:pt x="87" y="3"/>
                      <a:pt x="87" y="0"/>
                    </a:cubicBezTo>
                    <a:close/>
                  </a:path>
                </a:pathLst>
              </a:custGeom>
              <a:solidFill>
                <a:srgbClr val="ADBEC4"/>
              </a:solidFill>
              <a:ln>
                <a:noFill/>
              </a:ln>
            </p:spPr>
            <p:txBody>
              <a:bodyPr anchor="t" anchorCtr="0" bIns="45720" compatLnSpc="1" lIns="91440" numCol="1" rIns="91440" tIns="45720" vert="horz" wrap="square">
                <a:prstTxWarp prst="textNoShape"/>
              </a:bodyPr>
              <a:p>
                <a:endParaRPr lang="en-US"/>
              </a:p>
            </p:txBody>
          </p:sp>
          <p:sp>
            <p:nvSpPr>
              <p:cNvPr id="1049619" name="Freeform 79"/>
              <p:cNvSpPr/>
              <p:nvPr/>
            </p:nvSpPr>
            <p:spPr bwMode="auto">
              <a:xfrm>
                <a:off x="6136" y="3984"/>
                <a:ext cx="102" cy="41"/>
              </a:xfrm>
              <a:custGeom>
                <a:avLst/>
                <a:gdLst>
                  <a:gd name="T0" fmla="*/ 0 w 52"/>
                  <a:gd name="T1" fmla="*/ 18 h 21"/>
                  <a:gd name="T2" fmla="*/ 52 w 52"/>
                  <a:gd name="T3" fmla="*/ 21 h 21"/>
                  <a:gd name="T4" fmla="*/ 52 w 52"/>
                  <a:gd name="T5" fmla="*/ 15 h 21"/>
                  <a:gd name="T6" fmla="*/ 0 w 52"/>
                  <a:gd name="T7" fmla="*/ 18 h 21"/>
                </a:gdLst>
                <a:ahLst/>
                <a:cxnLst>
                  <a:cxn ang="0">
                    <a:pos x="T0" y="T1"/>
                  </a:cxn>
                  <a:cxn ang="0">
                    <a:pos x="T2" y="T3"/>
                  </a:cxn>
                  <a:cxn ang="0">
                    <a:pos x="T4" y="T5"/>
                  </a:cxn>
                  <a:cxn ang="0">
                    <a:pos x="T6" y="T7"/>
                  </a:cxn>
                </a:cxnLst>
                <a:rect l="0" t="0" r="r" b="b"/>
                <a:pathLst>
                  <a:path w="52" h="21">
                    <a:moveTo>
                      <a:pt x="0" y="18"/>
                    </a:moveTo>
                    <a:cubicBezTo>
                      <a:pt x="0" y="18"/>
                      <a:pt x="36" y="10"/>
                      <a:pt x="52" y="21"/>
                    </a:cubicBezTo>
                    <a:cubicBezTo>
                      <a:pt x="52" y="15"/>
                      <a:pt x="52" y="15"/>
                      <a:pt x="52" y="15"/>
                    </a:cubicBezTo>
                    <a:cubicBezTo>
                      <a:pt x="52" y="15"/>
                      <a:pt x="22" y="0"/>
                      <a:pt x="0" y="18"/>
                    </a:cubicBezTo>
                    <a:close/>
                  </a:path>
                </a:pathLst>
              </a:custGeom>
              <a:solidFill>
                <a:srgbClr val="ADBEC4"/>
              </a:solidFill>
              <a:ln>
                <a:noFill/>
              </a:ln>
            </p:spPr>
            <p:txBody>
              <a:bodyPr anchor="t" anchorCtr="0" bIns="45720" compatLnSpc="1" lIns="91440" numCol="1" rIns="91440" tIns="45720" vert="horz" wrap="square">
                <a:prstTxWarp prst="textNoShape"/>
              </a:bodyPr>
              <a:p>
                <a:endParaRPr lang="en-US"/>
              </a:p>
            </p:txBody>
          </p:sp>
          <p:sp>
            <p:nvSpPr>
              <p:cNvPr id="1049620" name="Freeform 80"/>
              <p:cNvSpPr/>
              <p:nvPr/>
            </p:nvSpPr>
            <p:spPr bwMode="auto">
              <a:xfrm>
                <a:off x="6150" y="3972"/>
                <a:ext cx="88" cy="30"/>
              </a:xfrm>
              <a:custGeom>
                <a:avLst/>
                <a:gdLst>
                  <a:gd name="T0" fmla="*/ 0 w 45"/>
                  <a:gd name="T1" fmla="*/ 15 h 15"/>
                  <a:gd name="T2" fmla="*/ 45 w 45"/>
                  <a:gd name="T3" fmla="*/ 15 h 15"/>
                  <a:gd name="T4" fmla="*/ 42 w 45"/>
                  <a:gd name="T5" fmla="*/ 10 h 15"/>
                  <a:gd name="T6" fmla="*/ 0 w 45"/>
                  <a:gd name="T7" fmla="*/ 15 h 15"/>
                </a:gdLst>
                <a:ahLst/>
                <a:cxnLst>
                  <a:cxn ang="0">
                    <a:pos x="T0" y="T1"/>
                  </a:cxn>
                  <a:cxn ang="0">
                    <a:pos x="T2" y="T3"/>
                  </a:cxn>
                  <a:cxn ang="0">
                    <a:pos x="T4" y="T5"/>
                  </a:cxn>
                  <a:cxn ang="0">
                    <a:pos x="T6" y="T7"/>
                  </a:cxn>
                </a:cxnLst>
                <a:rect l="0" t="0" r="r" b="b"/>
                <a:pathLst>
                  <a:path w="45" h="15">
                    <a:moveTo>
                      <a:pt x="0" y="15"/>
                    </a:moveTo>
                    <a:cubicBezTo>
                      <a:pt x="0" y="15"/>
                      <a:pt x="23" y="5"/>
                      <a:pt x="45" y="15"/>
                    </a:cubicBezTo>
                    <a:cubicBezTo>
                      <a:pt x="42" y="10"/>
                      <a:pt x="42" y="10"/>
                      <a:pt x="42" y="10"/>
                    </a:cubicBezTo>
                    <a:cubicBezTo>
                      <a:pt x="42" y="10"/>
                      <a:pt x="16" y="0"/>
                      <a:pt x="0" y="15"/>
                    </a:cubicBezTo>
                    <a:close/>
                  </a:path>
                </a:pathLst>
              </a:custGeom>
              <a:solidFill>
                <a:srgbClr val="ADBEC4"/>
              </a:solidFill>
              <a:ln>
                <a:noFill/>
              </a:ln>
            </p:spPr>
            <p:txBody>
              <a:bodyPr anchor="t" anchorCtr="0" bIns="45720" compatLnSpc="1" lIns="91440" numCol="1" rIns="91440" tIns="45720" vert="horz" wrap="square">
                <a:prstTxWarp prst="textNoShape"/>
              </a:bodyPr>
              <a:p>
                <a:endParaRPr lang="en-US"/>
              </a:p>
            </p:txBody>
          </p:sp>
          <p:sp>
            <p:nvSpPr>
              <p:cNvPr id="1049621" name="Freeform 81"/>
              <p:cNvSpPr/>
              <p:nvPr/>
            </p:nvSpPr>
            <p:spPr bwMode="auto">
              <a:xfrm>
                <a:off x="5799" y="2792"/>
                <a:ext cx="587" cy="1233"/>
              </a:xfrm>
              <a:custGeom>
                <a:avLst/>
                <a:gdLst>
                  <a:gd name="T0" fmla="*/ 299 w 299"/>
                  <a:gd name="T1" fmla="*/ 0 h 628"/>
                  <a:gd name="T2" fmla="*/ 289 w 299"/>
                  <a:gd name="T3" fmla="*/ 182 h 628"/>
                  <a:gd name="T4" fmla="*/ 263 w 299"/>
                  <a:gd name="T5" fmla="*/ 521 h 628"/>
                  <a:gd name="T6" fmla="*/ 246 w 299"/>
                  <a:gd name="T7" fmla="*/ 622 h 628"/>
                  <a:gd name="T8" fmla="*/ 178 w 299"/>
                  <a:gd name="T9" fmla="*/ 613 h 628"/>
                  <a:gd name="T10" fmla="*/ 172 w 299"/>
                  <a:gd name="T11" fmla="*/ 577 h 628"/>
                  <a:gd name="T12" fmla="*/ 184 w 299"/>
                  <a:gd name="T13" fmla="*/ 549 h 628"/>
                  <a:gd name="T14" fmla="*/ 182 w 299"/>
                  <a:gd name="T15" fmla="*/ 508 h 628"/>
                  <a:gd name="T16" fmla="*/ 195 w 299"/>
                  <a:gd name="T17" fmla="*/ 106 h 628"/>
                  <a:gd name="T18" fmla="*/ 175 w 299"/>
                  <a:gd name="T19" fmla="*/ 104 h 628"/>
                  <a:gd name="T20" fmla="*/ 82 w 299"/>
                  <a:gd name="T21" fmla="*/ 549 h 628"/>
                  <a:gd name="T22" fmla="*/ 82 w 299"/>
                  <a:gd name="T23" fmla="*/ 575 h 628"/>
                  <a:gd name="T24" fmla="*/ 62 w 299"/>
                  <a:gd name="T25" fmla="*/ 628 h 628"/>
                  <a:gd name="T26" fmla="*/ 0 w 299"/>
                  <a:gd name="T27" fmla="*/ 607 h 628"/>
                  <a:gd name="T28" fmla="*/ 10 w 299"/>
                  <a:gd name="T29" fmla="*/ 577 h 628"/>
                  <a:gd name="T30" fmla="*/ 3 w 299"/>
                  <a:gd name="T31" fmla="*/ 536 h 628"/>
                  <a:gd name="T32" fmla="*/ 26 w 299"/>
                  <a:gd name="T33" fmla="*/ 481 h 628"/>
                  <a:gd name="T34" fmla="*/ 85 w 299"/>
                  <a:gd name="T35" fmla="*/ 8 h 628"/>
                  <a:gd name="T36" fmla="*/ 299 w 299"/>
                  <a:gd name="T37" fmla="*/ 0 h 6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99" h="628">
                    <a:moveTo>
                      <a:pt x="299" y="0"/>
                    </a:moveTo>
                    <a:cubicBezTo>
                      <a:pt x="299" y="80"/>
                      <a:pt x="291" y="161"/>
                      <a:pt x="289" y="182"/>
                    </a:cubicBezTo>
                    <a:cubicBezTo>
                      <a:pt x="287" y="202"/>
                      <a:pt x="266" y="432"/>
                      <a:pt x="263" y="521"/>
                    </a:cubicBezTo>
                    <a:cubicBezTo>
                      <a:pt x="261" y="567"/>
                      <a:pt x="246" y="622"/>
                      <a:pt x="246" y="622"/>
                    </a:cubicBezTo>
                    <a:cubicBezTo>
                      <a:pt x="246" y="622"/>
                      <a:pt x="203" y="587"/>
                      <a:pt x="178" y="613"/>
                    </a:cubicBezTo>
                    <a:cubicBezTo>
                      <a:pt x="172" y="577"/>
                      <a:pt x="172" y="577"/>
                      <a:pt x="172" y="577"/>
                    </a:cubicBezTo>
                    <a:cubicBezTo>
                      <a:pt x="184" y="549"/>
                      <a:pt x="184" y="549"/>
                      <a:pt x="184" y="549"/>
                    </a:cubicBezTo>
                    <a:cubicBezTo>
                      <a:pt x="184" y="549"/>
                      <a:pt x="171" y="526"/>
                      <a:pt x="182" y="508"/>
                    </a:cubicBezTo>
                    <a:cubicBezTo>
                      <a:pt x="192" y="490"/>
                      <a:pt x="195" y="106"/>
                      <a:pt x="195" y="106"/>
                    </a:cubicBezTo>
                    <a:cubicBezTo>
                      <a:pt x="175" y="104"/>
                      <a:pt x="175" y="104"/>
                      <a:pt x="175" y="104"/>
                    </a:cubicBezTo>
                    <a:cubicBezTo>
                      <a:pt x="82" y="549"/>
                      <a:pt x="82" y="549"/>
                      <a:pt x="82" y="549"/>
                    </a:cubicBezTo>
                    <a:cubicBezTo>
                      <a:pt x="82" y="575"/>
                      <a:pt x="82" y="575"/>
                      <a:pt x="82" y="575"/>
                    </a:cubicBezTo>
                    <a:cubicBezTo>
                      <a:pt x="82" y="575"/>
                      <a:pt x="62" y="607"/>
                      <a:pt x="62" y="628"/>
                    </a:cubicBezTo>
                    <a:cubicBezTo>
                      <a:pt x="0" y="607"/>
                      <a:pt x="0" y="607"/>
                      <a:pt x="0" y="607"/>
                    </a:cubicBezTo>
                    <a:cubicBezTo>
                      <a:pt x="10" y="577"/>
                      <a:pt x="10" y="577"/>
                      <a:pt x="10" y="577"/>
                    </a:cubicBezTo>
                    <a:cubicBezTo>
                      <a:pt x="3" y="536"/>
                      <a:pt x="3" y="536"/>
                      <a:pt x="3" y="536"/>
                    </a:cubicBezTo>
                    <a:cubicBezTo>
                      <a:pt x="26" y="481"/>
                      <a:pt x="26" y="481"/>
                      <a:pt x="26" y="481"/>
                    </a:cubicBezTo>
                    <a:cubicBezTo>
                      <a:pt x="26" y="481"/>
                      <a:pt x="90" y="56"/>
                      <a:pt x="85" y="8"/>
                    </a:cubicBezTo>
                    <a:lnTo>
                      <a:pt x="299" y="0"/>
                    </a:lnTo>
                    <a:close/>
                  </a:path>
                </a:pathLst>
              </a:custGeom>
              <a:solidFill>
                <a:srgbClr val="0D527C"/>
              </a:solidFill>
              <a:ln>
                <a:noFill/>
              </a:ln>
            </p:spPr>
            <p:txBody>
              <a:bodyPr anchor="t" anchorCtr="0" bIns="45720" compatLnSpc="1" lIns="91440" numCol="1" rIns="91440" tIns="45720" vert="horz" wrap="square">
                <a:prstTxWarp prst="textNoShape"/>
              </a:bodyPr>
              <a:p>
                <a:endParaRPr lang="en-US"/>
              </a:p>
            </p:txBody>
          </p:sp>
          <p:sp>
            <p:nvSpPr>
              <p:cNvPr id="1049622" name="Freeform 82"/>
              <p:cNvSpPr/>
              <p:nvPr/>
            </p:nvSpPr>
            <p:spPr bwMode="auto">
              <a:xfrm>
                <a:off x="5952" y="2093"/>
                <a:ext cx="477" cy="830"/>
              </a:xfrm>
              <a:custGeom>
                <a:avLst/>
                <a:gdLst>
                  <a:gd name="T0" fmla="*/ 0 w 243"/>
                  <a:gd name="T1" fmla="*/ 130 h 423"/>
                  <a:gd name="T2" fmla="*/ 0 w 243"/>
                  <a:gd name="T3" fmla="*/ 146 h 423"/>
                  <a:gd name="T4" fmla="*/ 0 w 243"/>
                  <a:gd name="T5" fmla="*/ 177 h 423"/>
                  <a:gd name="T6" fmla="*/ 0 w 243"/>
                  <a:gd name="T7" fmla="*/ 193 h 423"/>
                  <a:gd name="T8" fmla="*/ 1 w 243"/>
                  <a:gd name="T9" fmla="*/ 232 h 423"/>
                  <a:gd name="T10" fmla="*/ 2 w 243"/>
                  <a:gd name="T11" fmla="*/ 248 h 423"/>
                  <a:gd name="T12" fmla="*/ 3 w 243"/>
                  <a:gd name="T13" fmla="*/ 290 h 423"/>
                  <a:gd name="T14" fmla="*/ 4 w 243"/>
                  <a:gd name="T15" fmla="*/ 306 h 423"/>
                  <a:gd name="T16" fmla="*/ 5 w 243"/>
                  <a:gd name="T17" fmla="*/ 339 h 423"/>
                  <a:gd name="T18" fmla="*/ 6 w 243"/>
                  <a:gd name="T19" fmla="*/ 356 h 423"/>
                  <a:gd name="T20" fmla="*/ 7 w 243"/>
                  <a:gd name="T21" fmla="*/ 372 h 423"/>
                  <a:gd name="T22" fmla="*/ 88 w 243"/>
                  <a:gd name="T23" fmla="*/ 408 h 423"/>
                  <a:gd name="T24" fmla="*/ 220 w 243"/>
                  <a:gd name="T25" fmla="*/ 376 h 423"/>
                  <a:gd name="T26" fmla="*/ 221 w 243"/>
                  <a:gd name="T27" fmla="*/ 366 h 423"/>
                  <a:gd name="T28" fmla="*/ 223 w 243"/>
                  <a:gd name="T29" fmla="*/ 349 h 423"/>
                  <a:gd name="T30" fmla="*/ 226 w 243"/>
                  <a:gd name="T31" fmla="*/ 321 h 423"/>
                  <a:gd name="T32" fmla="*/ 227 w 243"/>
                  <a:gd name="T33" fmla="*/ 305 h 423"/>
                  <a:gd name="T34" fmla="*/ 231 w 243"/>
                  <a:gd name="T35" fmla="*/ 267 h 423"/>
                  <a:gd name="T36" fmla="*/ 232 w 243"/>
                  <a:gd name="T37" fmla="*/ 251 h 423"/>
                  <a:gd name="T38" fmla="*/ 235 w 243"/>
                  <a:gd name="T39" fmla="*/ 218 h 423"/>
                  <a:gd name="T40" fmla="*/ 236 w 243"/>
                  <a:gd name="T41" fmla="*/ 202 h 423"/>
                  <a:gd name="T42" fmla="*/ 239 w 243"/>
                  <a:gd name="T43" fmla="*/ 167 h 423"/>
                  <a:gd name="T44" fmla="*/ 240 w 243"/>
                  <a:gd name="T45" fmla="*/ 151 h 423"/>
                  <a:gd name="T46" fmla="*/ 242 w 243"/>
                  <a:gd name="T47" fmla="*/ 115 h 423"/>
                  <a:gd name="T48" fmla="*/ 243 w 243"/>
                  <a:gd name="T49" fmla="*/ 98 h 423"/>
                  <a:gd name="T50" fmla="*/ 243 w 243"/>
                  <a:gd name="T51" fmla="*/ 67 h 423"/>
                  <a:gd name="T52" fmla="*/ 242 w 243"/>
                  <a:gd name="T53" fmla="*/ 50 h 423"/>
                  <a:gd name="T54" fmla="*/ 239 w 243"/>
                  <a:gd name="T55" fmla="*/ 38 h 423"/>
                  <a:gd name="T56" fmla="*/ 167 w 243"/>
                  <a:gd name="T57" fmla="*/ 6 h 423"/>
                  <a:gd name="T58" fmla="*/ 133 w 243"/>
                  <a:gd name="T59" fmla="*/ 1 h 423"/>
                  <a:gd name="T60" fmla="*/ 88 w 243"/>
                  <a:gd name="T61" fmla="*/ 1 h 423"/>
                  <a:gd name="T62" fmla="*/ 10 w 243"/>
                  <a:gd name="T63" fmla="*/ 28 h 423"/>
                  <a:gd name="T64" fmla="*/ 9 w 243"/>
                  <a:gd name="T65" fmla="*/ 29 h 423"/>
                  <a:gd name="T66" fmla="*/ 4 w 243"/>
                  <a:gd name="T67" fmla="*/ 45 h 423"/>
                  <a:gd name="T68" fmla="*/ 1 w 243"/>
                  <a:gd name="T69" fmla="*/ 76 h 423"/>
                  <a:gd name="T70" fmla="*/ 0 w 243"/>
                  <a:gd name="T71" fmla="*/ 93 h 423"/>
                  <a:gd name="T72" fmla="*/ 0 w 243"/>
                  <a:gd name="T73" fmla="*/ 130 h 4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43" h="423">
                    <a:moveTo>
                      <a:pt x="0" y="130"/>
                    </a:moveTo>
                    <a:cubicBezTo>
                      <a:pt x="0" y="136"/>
                      <a:pt x="0" y="141"/>
                      <a:pt x="0" y="146"/>
                    </a:cubicBezTo>
                    <a:cubicBezTo>
                      <a:pt x="0" y="156"/>
                      <a:pt x="0" y="167"/>
                      <a:pt x="0" y="177"/>
                    </a:cubicBezTo>
                    <a:cubicBezTo>
                      <a:pt x="0" y="183"/>
                      <a:pt x="0" y="188"/>
                      <a:pt x="0" y="193"/>
                    </a:cubicBezTo>
                    <a:cubicBezTo>
                      <a:pt x="1" y="206"/>
                      <a:pt x="1" y="219"/>
                      <a:pt x="1" y="232"/>
                    </a:cubicBezTo>
                    <a:cubicBezTo>
                      <a:pt x="1" y="237"/>
                      <a:pt x="2" y="242"/>
                      <a:pt x="2" y="248"/>
                    </a:cubicBezTo>
                    <a:cubicBezTo>
                      <a:pt x="2" y="262"/>
                      <a:pt x="3" y="277"/>
                      <a:pt x="3" y="290"/>
                    </a:cubicBezTo>
                    <a:cubicBezTo>
                      <a:pt x="4" y="296"/>
                      <a:pt x="4" y="301"/>
                      <a:pt x="4" y="306"/>
                    </a:cubicBezTo>
                    <a:cubicBezTo>
                      <a:pt x="4" y="318"/>
                      <a:pt x="5" y="329"/>
                      <a:pt x="5" y="339"/>
                    </a:cubicBezTo>
                    <a:cubicBezTo>
                      <a:pt x="6" y="345"/>
                      <a:pt x="6" y="351"/>
                      <a:pt x="6" y="356"/>
                    </a:cubicBezTo>
                    <a:cubicBezTo>
                      <a:pt x="7" y="366"/>
                      <a:pt x="7" y="372"/>
                      <a:pt x="7" y="372"/>
                    </a:cubicBezTo>
                    <a:cubicBezTo>
                      <a:pt x="7" y="372"/>
                      <a:pt x="33" y="399"/>
                      <a:pt x="88" y="408"/>
                    </a:cubicBezTo>
                    <a:cubicBezTo>
                      <a:pt x="187" y="423"/>
                      <a:pt x="220" y="376"/>
                      <a:pt x="220" y="376"/>
                    </a:cubicBezTo>
                    <a:cubicBezTo>
                      <a:pt x="220" y="376"/>
                      <a:pt x="221" y="372"/>
                      <a:pt x="221" y="366"/>
                    </a:cubicBezTo>
                    <a:cubicBezTo>
                      <a:pt x="222" y="361"/>
                      <a:pt x="222" y="356"/>
                      <a:pt x="223" y="349"/>
                    </a:cubicBezTo>
                    <a:cubicBezTo>
                      <a:pt x="224" y="341"/>
                      <a:pt x="225" y="332"/>
                      <a:pt x="226" y="321"/>
                    </a:cubicBezTo>
                    <a:cubicBezTo>
                      <a:pt x="226" y="316"/>
                      <a:pt x="227" y="311"/>
                      <a:pt x="227" y="305"/>
                    </a:cubicBezTo>
                    <a:cubicBezTo>
                      <a:pt x="229" y="293"/>
                      <a:pt x="230" y="280"/>
                      <a:pt x="231" y="267"/>
                    </a:cubicBezTo>
                    <a:cubicBezTo>
                      <a:pt x="231" y="262"/>
                      <a:pt x="232" y="256"/>
                      <a:pt x="232" y="251"/>
                    </a:cubicBezTo>
                    <a:cubicBezTo>
                      <a:pt x="233" y="240"/>
                      <a:pt x="234" y="229"/>
                      <a:pt x="235" y="218"/>
                    </a:cubicBezTo>
                    <a:cubicBezTo>
                      <a:pt x="236" y="213"/>
                      <a:pt x="236" y="208"/>
                      <a:pt x="236" y="202"/>
                    </a:cubicBezTo>
                    <a:cubicBezTo>
                      <a:pt x="237" y="190"/>
                      <a:pt x="238" y="179"/>
                      <a:pt x="239" y="167"/>
                    </a:cubicBezTo>
                    <a:cubicBezTo>
                      <a:pt x="239" y="162"/>
                      <a:pt x="240" y="156"/>
                      <a:pt x="240" y="151"/>
                    </a:cubicBezTo>
                    <a:cubicBezTo>
                      <a:pt x="241" y="138"/>
                      <a:pt x="241" y="126"/>
                      <a:pt x="242" y="115"/>
                    </a:cubicBezTo>
                    <a:cubicBezTo>
                      <a:pt x="242" y="109"/>
                      <a:pt x="242" y="103"/>
                      <a:pt x="243" y="98"/>
                    </a:cubicBezTo>
                    <a:cubicBezTo>
                      <a:pt x="243" y="86"/>
                      <a:pt x="243" y="76"/>
                      <a:pt x="243" y="67"/>
                    </a:cubicBezTo>
                    <a:cubicBezTo>
                      <a:pt x="243" y="60"/>
                      <a:pt x="242" y="54"/>
                      <a:pt x="242" y="50"/>
                    </a:cubicBezTo>
                    <a:cubicBezTo>
                      <a:pt x="241" y="44"/>
                      <a:pt x="240" y="40"/>
                      <a:pt x="239" y="38"/>
                    </a:cubicBezTo>
                    <a:cubicBezTo>
                      <a:pt x="229" y="24"/>
                      <a:pt x="208" y="18"/>
                      <a:pt x="167" y="6"/>
                    </a:cubicBezTo>
                    <a:cubicBezTo>
                      <a:pt x="157" y="3"/>
                      <a:pt x="145" y="2"/>
                      <a:pt x="133" y="1"/>
                    </a:cubicBezTo>
                    <a:cubicBezTo>
                      <a:pt x="117" y="0"/>
                      <a:pt x="102" y="0"/>
                      <a:pt x="88" y="1"/>
                    </a:cubicBezTo>
                    <a:cubicBezTo>
                      <a:pt x="53" y="3"/>
                      <a:pt x="25" y="10"/>
                      <a:pt x="10" y="28"/>
                    </a:cubicBezTo>
                    <a:cubicBezTo>
                      <a:pt x="10" y="28"/>
                      <a:pt x="9" y="29"/>
                      <a:pt x="9" y="29"/>
                    </a:cubicBezTo>
                    <a:cubicBezTo>
                      <a:pt x="7" y="32"/>
                      <a:pt x="5" y="37"/>
                      <a:pt x="4" y="45"/>
                    </a:cubicBezTo>
                    <a:cubicBezTo>
                      <a:pt x="3" y="53"/>
                      <a:pt x="2" y="64"/>
                      <a:pt x="1" y="76"/>
                    </a:cubicBezTo>
                    <a:cubicBezTo>
                      <a:pt x="1" y="81"/>
                      <a:pt x="1" y="87"/>
                      <a:pt x="0" y="93"/>
                    </a:cubicBezTo>
                    <a:cubicBezTo>
                      <a:pt x="0" y="104"/>
                      <a:pt x="0" y="117"/>
                      <a:pt x="0" y="130"/>
                    </a:cubicBezTo>
                    <a:close/>
                  </a:path>
                </a:pathLst>
              </a:custGeom>
              <a:solidFill>
                <a:srgbClr val="FFB878"/>
              </a:solidFill>
              <a:ln>
                <a:noFill/>
              </a:ln>
            </p:spPr>
            <p:txBody>
              <a:bodyPr anchor="t" anchorCtr="0" bIns="45720" compatLnSpc="1" lIns="91440" numCol="1" rIns="91440" tIns="45720" vert="horz" wrap="square">
                <a:prstTxWarp prst="textNoShape"/>
              </a:bodyPr>
              <a:p>
                <a:endParaRPr lang="en-US"/>
              </a:p>
            </p:txBody>
          </p:sp>
          <p:sp>
            <p:nvSpPr>
              <p:cNvPr id="1049623" name="Freeform 83"/>
              <p:cNvSpPr/>
              <p:nvPr/>
            </p:nvSpPr>
            <p:spPr bwMode="auto">
              <a:xfrm>
                <a:off x="5960" y="2120"/>
                <a:ext cx="469" cy="104"/>
              </a:xfrm>
              <a:custGeom>
                <a:avLst/>
                <a:gdLst>
                  <a:gd name="T0" fmla="*/ 0 w 239"/>
                  <a:gd name="T1" fmla="*/ 31 h 53"/>
                  <a:gd name="T2" fmla="*/ 239 w 239"/>
                  <a:gd name="T3" fmla="*/ 53 h 53"/>
                  <a:gd name="T4" fmla="*/ 238 w 239"/>
                  <a:gd name="T5" fmla="*/ 36 h 53"/>
                  <a:gd name="T6" fmla="*/ 6 w 239"/>
                  <a:gd name="T7" fmla="*/ 14 h 53"/>
                  <a:gd name="T8" fmla="*/ 5 w 239"/>
                  <a:gd name="T9" fmla="*/ 15 h 53"/>
                  <a:gd name="T10" fmla="*/ 0 w 239"/>
                  <a:gd name="T11" fmla="*/ 31 h 53"/>
                </a:gdLst>
                <a:ahLst/>
                <a:cxnLst>
                  <a:cxn ang="0">
                    <a:pos x="T0" y="T1"/>
                  </a:cxn>
                  <a:cxn ang="0">
                    <a:pos x="T2" y="T3"/>
                  </a:cxn>
                  <a:cxn ang="0">
                    <a:pos x="T4" y="T5"/>
                  </a:cxn>
                  <a:cxn ang="0">
                    <a:pos x="T6" y="T7"/>
                  </a:cxn>
                  <a:cxn ang="0">
                    <a:pos x="T8" y="T9"/>
                  </a:cxn>
                  <a:cxn ang="0">
                    <a:pos x="T10" y="T11"/>
                  </a:cxn>
                </a:cxnLst>
                <a:rect l="0" t="0" r="r" b="b"/>
                <a:pathLst>
                  <a:path w="239" h="53">
                    <a:moveTo>
                      <a:pt x="0" y="31"/>
                    </a:moveTo>
                    <a:cubicBezTo>
                      <a:pt x="86" y="15"/>
                      <a:pt x="184" y="37"/>
                      <a:pt x="239" y="53"/>
                    </a:cubicBezTo>
                    <a:cubicBezTo>
                      <a:pt x="239" y="46"/>
                      <a:pt x="238" y="40"/>
                      <a:pt x="238" y="36"/>
                    </a:cubicBezTo>
                    <a:cubicBezTo>
                      <a:pt x="183" y="20"/>
                      <a:pt x="91" y="0"/>
                      <a:pt x="6" y="14"/>
                    </a:cubicBezTo>
                    <a:cubicBezTo>
                      <a:pt x="6" y="14"/>
                      <a:pt x="5" y="15"/>
                      <a:pt x="5" y="15"/>
                    </a:cubicBezTo>
                    <a:cubicBezTo>
                      <a:pt x="3" y="18"/>
                      <a:pt x="1" y="23"/>
                      <a:pt x="0" y="31"/>
                    </a:cubicBezTo>
                    <a:close/>
                  </a:path>
                </a:pathLst>
              </a:custGeom>
              <a:solidFill>
                <a:srgbClr val="E28A42"/>
              </a:solidFill>
              <a:ln>
                <a:noFill/>
              </a:ln>
            </p:spPr>
            <p:txBody>
              <a:bodyPr anchor="t" anchorCtr="0" bIns="45720" compatLnSpc="1" lIns="91440" numCol="1" rIns="91440" tIns="45720" vert="horz" wrap="square">
                <a:prstTxWarp prst="textNoShape"/>
              </a:bodyPr>
              <a:p>
                <a:endParaRPr lang="en-US"/>
              </a:p>
            </p:txBody>
          </p:sp>
          <p:sp>
            <p:nvSpPr>
              <p:cNvPr id="1049624" name="Freeform 84"/>
              <p:cNvSpPr/>
              <p:nvPr/>
            </p:nvSpPr>
            <p:spPr bwMode="auto">
              <a:xfrm>
                <a:off x="5952" y="2222"/>
                <a:ext cx="477" cy="97"/>
              </a:xfrm>
              <a:custGeom>
                <a:avLst/>
                <a:gdLst>
                  <a:gd name="T0" fmla="*/ 0 w 243"/>
                  <a:gd name="T1" fmla="*/ 27 h 49"/>
                  <a:gd name="T2" fmla="*/ 242 w 243"/>
                  <a:gd name="T3" fmla="*/ 49 h 49"/>
                  <a:gd name="T4" fmla="*/ 243 w 243"/>
                  <a:gd name="T5" fmla="*/ 32 h 49"/>
                  <a:gd name="T6" fmla="*/ 1 w 243"/>
                  <a:gd name="T7" fmla="*/ 10 h 49"/>
                  <a:gd name="T8" fmla="*/ 0 w 243"/>
                  <a:gd name="T9" fmla="*/ 27 h 49"/>
                </a:gdLst>
                <a:ahLst/>
                <a:cxnLst>
                  <a:cxn ang="0">
                    <a:pos x="T0" y="T1"/>
                  </a:cxn>
                  <a:cxn ang="0">
                    <a:pos x="T2" y="T3"/>
                  </a:cxn>
                  <a:cxn ang="0">
                    <a:pos x="T4" y="T5"/>
                  </a:cxn>
                  <a:cxn ang="0">
                    <a:pos x="T6" y="T7"/>
                  </a:cxn>
                  <a:cxn ang="0">
                    <a:pos x="T8" y="T9"/>
                  </a:cxn>
                </a:cxnLst>
                <a:rect l="0" t="0" r="r" b="b"/>
                <a:pathLst>
                  <a:path w="243" h="49">
                    <a:moveTo>
                      <a:pt x="0" y="27"/>
                    </a:moveTo>
                    <a:cubicBezTo>
                      <a:pt x="74" y="16"/>
                      <a:pt x="176" y="34"/>
                      <a:pt x="242" y="49"/>
                    </a:cubicBezTo>
                    <a:cubicBezTo>
                      <a:pt x="242" y="43"/>
                      <a:pt x="242" y="37"/>
                      <a:pt x="243" y="32"/>
                    </a:cubicBezTo>
                    <a:cubicBezTo>
                      <a:pt x="176" y="17"/>
                      <a:pt x="76" y="0"/>
                      <a:pt x="1" y="10"/>
                    </a:cubicBezTo>
                    <a:cubicBezTo>
                      <a:pt x="1" y="15"/>
                      <a:pt x="1" y="21"/>
                      <a:pt x="0" y="27"/>
                    </a:cubicBezTo>
                    <a:close/>
                  </a:path>
                </a:pathLst>
              </a:custGeom>
              <a:solidFill>
                <a:srgbClr val="E28A42"/>
              </a:solidFill>
              <a:ln>
                <a:noFill/>
              </a:ln>
            </p:spPr>
            <p:txBody>
              <a:bodyPr anchor="t" anchorCtr="0" bIns="45720" compatLnSpc="1" lIns="91440" numCol="1" rIns="91440" tIns="45720" vert="horz" wrap="square">
                <a:prstTxWarp prst="textNoShape"/>
              </a:bodyPr>
              <a:p>
                <a:endParaRPr lang="en-US"/>
              </a:p>
            </p:txBody>
          </p:sp>
          <p:sp>
            <p:nvSpPr>
              <p:cNvPr id="1049625" name="Freeform 85"/>
              <p:cNvSpPr/>
              <p:nvPr/>
            </p:nvSpPr>
            <p:spPr bwMode="auto">
              <a:xfrm>
                <a:off x="5952" y="2336"/>
                <a:ext cx="471" cy="85"/>
              </a:xfrm>
              <a:custGeom>
                <a:avLst/>
                <a:gdLst>
                  <a:gd name="T0" fmla="*/ 0 w 240"/>
                  <a:gd name="T1" fmla="*/ 6 h 43"/>
                  <a:gd name="T2" fmla="*/ 0 w 240"/>
                  <a:gd name="T3" fmla="*/ 22 h 43"/>
                  <a:gd name="T4" fmla="*/ 239 w 240"/>
                  <a:gd name="T5" fmla="*/ 43 h 43"/>
                  <a:gd name="T6" fmla="*/ 240 w 240"/>
                  <a:gd name="T7" fmla="*/ 27 h 43"/>
                  <a:gd name="T8" fmla="*/ 0 w 240"/>
                  <a:gd name="T9" fmla="*/ 6 h 43"/>
                </a:gdLst>
                <a:ahLst/>
                <a:cxnLst>
                  <a:cxn ang="0">
                    <a:pos x="T0" y="T1"/>
                  </a:cxn>
                  <a:cxn ang="0">
                    <a:pos x="T2" y="T3"/>
                  </a:cxn>
                  <a:cxn ang="0">
                    <a:pos x="T4" y="T5"/>
                  </a:cxn>
                  <a:cxn ang="0">
                    <a:pos x="T6" y="T7"/>
                  </a:cxn>
                  <a:cxn ang="0">
                    <a:pos x="T8" y="T9"/>
                  </a:cxn>
                </a:cxnLst>
                <a:rect l="0" t="0" r="r" b="b"/>
                <a:pathLst>
                  <a:path w="240" h="43">
                    <a:moveTo>
                      <a:pt x="0" y="6"/>
                    </a:moveTo>
                    <a:cubicBezTo>
                      <a:pt x="0" y="12"/>
                      <a:pt x="0" y="17"/>
                      <a:pt x="0" y="22"/>
                    </a:cubicBezTo>
                    <a:cubicBezTo>
                      <a:pt x="75" y="16"/>
                      <a:pt x="173" y="30"/>
                      <a:pt x="239" y="43"/>
                    </a:cubicBezTo>
                    <a:cubicBezTo>
                      <a:pt x="239" y="38"/>
                      <a:pt x="240" y="32"/>
                      <a:pt x="240" y="27"/>
                    </a:cubicBezTo>
                    <a:cubicBezTo>
                      <a:pt x="174" y="14"/>
                      <a:pt x="77" y="0"/>
                      <a:pt x="0" y="6"/>
                    </a:cubicBezTo>
                    <a:close/>
                  </a:path>
                </a:pathLst>
              </a:custGeom>
              <a:solidFill>
                <a:srgbClr val="E28A42"/>
              </a:solidFill>
              <a:ln>
                <a:noFill/>
              </a:ln>
            </p:spPr>
            <p:txBody>
              <a:bodyPr anchor="t" anchorCtr="0" bIns="45720" compatLnSpc="1" lIns="91440" numCol="1" rIns="91440" tIns="45720" vert="horz" wrap="square">
                <a:prstTxWarp prst="textNoShape"/>
              </a:bodyPr>
              <a:p>
                <a:endParaRPr lang="en-US"/>
              </a:p>
            </p:txBody>
          </p:sp>
          <p:sp>
            <p:nvSpPr>
              <p:cNvPr id="1049626" name="Freeform 86"/>
              <p:cNvSpPr/>
              <p:nvPr/>
            </p:nvSpPr>
            <p:spPr bwMode="auto">
              <a:xfrm>
                <a:off x="5952" y="2440"/>
                <a:ext cx="463" cy="81"/>
              </a:xfrm>
              <a:custGeom>
                <a:avLst/>
                <a:gdLst>
                  <a:gd name="T0" fmla="*/ 0 w 236"/>
                  <a:gd name="T1" fmla="*/ 0 h 41"/>
                  <a:gd name="T2" fmla="*/ 0 w 236"/>
                  <a:gd name="T3" fmla="*/ 16 h 41"/>
                  <a:gd name="T4" fmla="*/ 235 w 236"/>
                  <a:gd name="T5" fmla="*/ 41 h 41"/>
                  <a:gd name="T6" fmla="*/ 236 w 236"/>
                  <a:gd name="T7" fmla="*/ 25 h 41"/>
                  <a:gd name="T8" fmla="*/ 0 w 236"/>
                  <a:gd name="T9" fmla="*/ 0 h 41"/>
                </a:gdLst>
                <a:ahLst/>
                <a:cxnLst>
                  <a:cxn ang="0">
                    <a:pos x="T0" y="T1"/>
                  </a:cxn>
                  <a:cxn ang="0">
                    <a:pos x="T2" y="T3"/>
                  </a:cxn>
                  <a:cxn ang="0">
                    <a:pos x="T4" y="T5"/>
                  </a:cxn>
                  <a:cxn ang="0">
                    <a:pos x="T6" y="T7"/>
                  </a:cxn>
                  <a:cxn ang="0">
                    <a:pos x="T8" y="T9"/>
                  </a:cxn>
                </a:cxnLst>
                <a:rect l="0" t="0" r="r" b="b"/>
                <a:pathLst>
                  <a:path w="236" h="41">
                    <a:moveTo>
                      <a:pt x="0" y="0"/>
                    </a:moveTo>
                    <a:cubicBezTo>
                      <a:pt x="0" y="6"/>
                      <a:pt x="0" y="11"/>
                      <a:pt x="0" y="16"/>
                    </a:cubicBezTo>
                    <a:cubicBezTo>
                      <a:pt x="68" y="17"/>
                      <a:pt x="165" y="30"/>
                      <a:pt x="235" y="41"/>
                    </a:cubicBezTo>
                    <a:cubicBezTo>
                      <a:pt x="236" y="36"/>
                      <a:pt x="236" y="31"/>
                      <a:pt x="236" y="25"/>
                    </a:cubicBezTo>
                    <a:cubicBezTo>
                      <a:pt x="166" y="14"/>
                      <a:pt x="69" y="1"/>
                      <a:pt x="0" y="0"/>
                    </a:cubicBezTo>
                    <a:close/>
                  </a:path>
                </a:pathLst>
              </a:custGeom>
              <a:solidFill>
                <a:srgbClr val="E28A42"/>
              </a:solidFill>
              <a:ln>
                <a:noFill/>
              </a:ln>
            </p:spPr>
            <p:txBody>
              <a:bodyPr anchor="t" anchorCtr="0" bIns="45720" compatLnSpc="1" lIns="91440" numCol="1" rIns="91440" tIns="45720" vert="horz" wrap="square">
                <a:prstTxWarp prst="textNoShape"/>
              </a:bodyPr>
              <a:p>
                <a:endParaRPr lang="en-US"/>
              </a:p>
            </p:txBody>
          </p:sp>
          <p:sp>
            <p:nvSpPr>
              <p:cNvPr id="1049627" name="Freeform 87"/>
              <p:cNvSpPr/>
              <p:nvPr/>
            </p:nvSpPr>
            <p:spPr bwMode="auto">
              <a:xfrm>
                <a:off x="5954" y="2548"/>
                <a:ext cx="453" cy="69"/>
              </a:xfrm>
              <a:custGeom>
                <a:avLst/>
                <a:gdLst>
                  <a:gd name="T0" fmla="*/ 0 w 231"/>
                  <a:gd name="T1" fmla="*/ 0 h 35"/>
                  <a:gd name="T2" fmla="*/ 1 w 231"/>
                  <a:gd name="T3" fmla="*/ 16 h 35"/>
                  <a:gd name="T4" fmla="*/ 230 w 231"/>
                  <a:gd name="T5" fmla="*/ 35 h 35"/>
                  <a:gd name="T6" fmla="*/ 231 w 231"/>
                  <a:gd name="T7" fmla="*/ 19 h 35"/>
                  <a:gd name="T8" fmla="*/ 0 w 231"/>
                  <a:gd name="T9" fmla="*/ 0 h 35"/>
                </a:gdLst>
                <a:ahLst/>
                <a:cxnLst>
                  <a:cxn ang="0">
                    <a:pos x="T0" y="T1"/>
                  </a:cxn>
                  <a:cxn ang="0">
                    <a:pos x="T2" y="T3"/>
                  </a:cxn>
                  <a:cxn ang="0">
                    <a:pos x="T4" y="T5"/>
                  </a:cxn>
                  <a:cxn ang="0">
                    <a:pos x="T6" y="T7"/>
                  </a:cxn>
                  <a:cxn ang="0">
                    <a:pos x="T8" y="T9"/>
                  </a:cxn>
                </a:cxnLst>
                <a:rect l="0" t="0" r="r" b="b"/>
                <a:pathLst>
                  <a:path w="231" h="35">
                    <a:moveTo>
                      <a:pt x="0" y="0"/>
                    </a:moveTo>
                    <a:cubicBezTo>
                      <a:pt x="0" y="5"/>
                      <a:pt x="1" y="10"/>
                      <a:pt x="1" y="16"/>
                    </a:cubicBezTo>
                    <a:cubicBezTo>
                      <a:pt x="73" y="23"/>
                      <a:pt x="164" y="30"/>
                      <a:pt x="230" y="35"/>
                    </a:cubicBezTo>
                    <a:cubicBezTo>
                      <a:pt x="230" y="30"/>
                      <a:pt x="231" y="24"/>
                      <a:pt x="231" y="19"/>
                    </a:cubicBezTo>
                    <a:cubicBezTo>
                      <a:pt x="165" y="14"/>
                      <a:pt x="73" y="7"/>
                      <a:pt x="0" y="0"/>
                    </a:cubicBezTo>
                    <a:close/>
                  </a:path>
                </a:pathLst>
              </a:custGeom>
              <a:solidFill>
                <a:srgbClr val="E28A42"/>
              </a:solidFill>
              <a:ln>
                <a:noFill/>
              </a:ln>
            </p:spPr>
            <p:txBody>
              <a:bodyPr anchor="t" anchorCtr="0" bIns="45720" compatLnSpc="1" lIns="91440" numCol="1" rIns="91440" tIns="45720" vert="horz" wrap="square">
                <a:prstTxWarp prst="textNoShape"/>
              </a:bodyPr>
              <a:p>
                <a:endParaRPr lang="en-US"/>
              </a:p>
            </p:txBody>
          </p:sp>
          <p:sp>
            <p:nvSpPr>
              <p:cNvPr id="1049628" name="Freeform 88"/>
              <p:cNvSpPr/>
              <p:nvPr/>
            </p:nvSpPr>
            <p:spPr bwMode="auto">
              <a:xfrm>
                <a:off x="5958" y="2662"/>
                <a:ext cx="439" cy="63"/>
              </a:xfrm>
              <a:custGeom>
                <a:avLst/>
                <a:gdLst>
                  <a:gd name="T0" fmla="*/ 0 w 224"/>
                  <a:gd name="T1" fmla="*/ 0 h 32"/>
                  <a:gd name="T2" fmla="*/ 1 w 224"/>
                  <a:gd name="T3" fmla="*/ 16 h 32"/>
                  <a:gd name="T4" fmla="*/ 185 w 224"/>
                  <a:gd name="T5" fmla="*/ 32 h 32"/>
                  <a:gd name="T6" fmla="*/ 223 w 224"/>
                  <a:gd name="T7" fmla="*/ 31 h 32"/>
                  <a:gd name="T8" fmla="*/ 224 w 224"/>
                  <a:gd name="T9" fmla="*/ 15 h 32"/>
                  <a:gd name="T10" fmla="*/ 0 w 224"/>
                  <a:gd name="T11" fmla="*/ 0 h 32"/>
                </a:gdLst>
                <a:ahLst/>
                <a:cxnLst>
                  <a:cxn ang="0">
                    <a:pos x="T0" y="T1"/>
                  </a:cxn>
                  <a:cxn ang="0">
                    <a:pos x="T2" y="T3"/>
                  </a:cxn>
                  <a:cxn ang="0">
                    <a:pos x="T4" y="T5"/>
                  </a:cxn>
                  <a:cxn ang="0">
                    <a:pos x="T6" y="T7"/>
                  </a:cxn>
                  <a:cxn ang="0">
                    <a:pos x="T8" y="T9"/>
                  </a:cxn>
                  <a:cxn ang="0">
                    <a:pos x="T10" y="T11"/>
                  </a:cxn>
                </a:cxnLst>
                <a:rect l="0" t="0" r="r" b="b"/>
                <a:pathLst>
                  <a:path w="224" h="32">
                    <a:moveTo>
                      <a:pt x="0" y="0"/>
                    </a:moveTo>
                    <a:cubicBezTo>
                      <a:pt x="1" y="6"/>
                      <a:pt x="1" y="11"/>
                      <a:pt x="1" y="16"/>
                    </a:cubicBezTo>
                    <a:cubicBezTo>
                      <a:pt x="57" y="28"/>
                      <a:pt x="126" y="32"/>
                      <a:pt x="185" y="32"/>
                    </a:cubicBezTo>
                    <a:cubicBezTo>
                      <a:pt x="198" y="32"/>
                      <a:pt x="211" y="31"/>
                      <a:pt x="223" y="31"/>
                    </a:cubicBezTo>
                    <a:cubicBezTo>
                      <a:pt x="223" y="26"/>
                      <a:pt x="224" y="21"/>
                      <a:pt x="224" y="15"/>
                    </a:cubicBezTo>
                    <a:cubicBezTo>
                      <a:pt x="159" y="16"/>
                      <a:pt x="69" y="15"/>
                      <a:pt x="0" y="0"/>
                    </a:cubicBezTo>
                    <a:close/>
                  </a:path>
                </a:pathLst>
              </a:custGeom>
              <a:solidFill>
                <a:srgbClr val="E28A42"/>
              </a:solidFill>
              <a:ln>
                <a:noFill/>
              </a:ln>
            </p:spPr>
            <p:txBody>
              <a:bodyPr anchor="t" anchorCtr="0" bIns="45720" compatLnSpc="1" lIns="91440" numCol="1" rIns="91440" tIns="45720" vert="horz" wrap="square">
                <a:prstTxWarp prst="textNoShape"/>
              </a:bodyPr>
              <a:p>
                <a:endParaRPr lang="en-US"/>
              </a:p>
            </p:txBody>
          </p:sp>
          <p:sp>
            <p:nvSpPr>
              <p:cNvPr id="1049629" name="Freeform 89"/>
              <p:cNvSpPr/>
              <p:nvPr/>
            </p:nvSpPr>
            <p:spPr bwMode="auto">
              <a:xfrm>
                <a:off x="5962" y="2759"/>
                <a:ext cx="427" cy="70"/>
              </a:xfrm>
              <a:custGeom>
                <a:avLst/>
                <a:gdLst>
                  <a:gd name="T0" fmla="*/ 0 w 218"/>
                  <a:gd name="T1" fmla="*/ 0 h 36"/>
                  <a:gd name="T2" fmla="*/ 1 w 218"/>
                  <a:gd name="T3" fmla="*/ 17 h 36"/>
                  <a:gd name="T4" fmla="*/ 125 w 218"/>
                  <a:gd name="T5" fmla="*/ 36 h 36"/>
                  <a:gd name="T6" fmla="*/ 216 w 218"/>
                  <a:gd name="T7" fmla="*/ 27 h 36"/>
                  <a:gd name="T8" fmla="*/ 218 w 218"/>
                  <a:gd name="T9" fmla="*/ 10 h 36"/>
                  <a:gd name="T10" fmla="*/ 0 w 218"/>
                  <a:gd name="T11" fmla="*/ 0 h 36"/>
                </a:gdLst>
                <a:ahLst/>
                <a:cxnLst>
                  <a:cxn ang="0">
                    <a:pos x="T0" y="T1"/>
                  </a:cxn>
                  <a:cxn ang="0">
                    <a:pos x="T2" y="T3"/>
                  </a:cxn>
                  <a:cxn ang="0">
                    <a:pos x="T4" y="T5"/>
                  </a:cxn>
                  <a:cxn ang="0">
                    <a:pos x="T6" y="T7"/>
                  </a:cxn>
                  <a:cxn ang="0">
                    <a:pos x="T8" y="T9"/>
                  </a:cxn>
                  <a:cxn ang="0">
                    <a:pos x="T10" y="T11"/>
                  </a:cxn>
                </a:cxnLst>
                <a:rect l="0" t="0" r="r" b="b"/>
                <a:pathLst>
                  <a:path w="218" h="36">
                    <a:moveTo>
                      <a:pt x="0" y="0"/>
                    </a:moveTo>
                    <a:cubicBezTo>
                      <a:pt x="1" y="6"/>
                      <a:pt x="1" y="12"/>
                      <a:pt x="1" y="17"/>
                    </a:cubicBezTo>
                    <a:cubicBezTo>
                      <a:pt x="45" y="31"/>
                      <a:pt x="87" y="36"/>
                      <a:pt x="125" y="36"/>
                    </a:cubicBezTo>
                    <a:cubicBezTo>
                      <a:pt x="159" y="36"/>
                      <a:pt x="190" y="32"/>
                      <a:pt x="216" y="27"/>
                    </a:cubicBezTo>
                    <a:cubicBezTo>
                      <a:pt x="217" y="22"/>
                      <a:pt x="217" y="17"/>
                      <a:pt x="218" y="10"/>
                    </a:cubicBezTo>
                    <a:cubicBezTo>
                      <a:pt x="163" y="22"/>
                      <a:pt x="84" y="29"/>
                      <a:pt x="0" y="0"/>
                    </a:cubicBezTo>
                    <a:close/>
                  </a:path>
                </a:pathLst>
              </a:custGeom>
              <a:solidFill>
                <a:srgbClr val="E28A42"/>
              </a:solidFill>
              <a:ln>
                <a:noFill/>
              </a:ln>
            </p:spPr>
            <p:txBody>
              <a:bodyPr anchor="t" anchorCtr="0" bIns="45720" compatLnSpc="1" lIns="91440" numCol="1" rIns="91440" tIns="45720" vert="horz" wrap="square">
                <a:prstTxWarp prst="textNoShape"/>
              </a:bodyPr>
              <a:p>
                <a:endParaRPr lang="en-US"/>
              </a:p>
            </p:txBody>
          </p:sp>
          <p:sp>
            <p:nvSpPr>
              <p:cNvPr id="1049630" name="Freeform 90"/>
              <p:cNvSpPr/>
              <p:nvPr/>
            </p:nvSpPr>
            <p:spPr bwMode="auto">
              <a:xfrm>
                <a:off x="6111" y="2081"/>
                <a:ext cx="153" cy="86"/>
              </a:xfrm>
              <a:custGeom>
                <a:avLst/>
                <a:gdLst>
                  <a:gd name="T0" fmla="*/ 63 w 78"/>
                  <a:gd name="T1" fmla="*/ 6 h 44"/>
                  <a:gd name="T2" fmla="*/ 77 w 78"/>
                  <a:gd name="T3" fmla="*/ 18 h 44"/>
                  <a:gd name="T4" fmla="*/ 25 w 78"/>
                  <a:gd name="T5" fmla="*/ 42 h 44"/>
                  <a:gd name="T6" fmla="*/ 5 w 78"/>
                  <a:gd name="T7" fmla="*/ 19 h 44"/>
                  <a:gd name="T8" fmla="*/ 63 w 78"/>
                  <a:gd name="T9" fmla="*/ 6 h 44"/>
                </a:gdLst>
                <a:ahLst/>
                <a:cxnLst>
                  <a:cxn ang="0">
                    <a:pos x="T0" y="T1"/>
                  </a:cxn>
                  <a:cxn ang="0">
                    <a:pos x="T2" y="T3"/>
                  </a:cxn>
                  <a:cxn ang="0">
                    <a:pos x="T4" y="T5"/>
                  </a:cxn>
                  <a:cxn ang="0">
                    <a:pos x="T6" y="T7"/>
                  </a:cxn>
                  <a:cxn ang="0">
                    <a:pos x="T8" y="T9"/>
                  </a:cxn>
                </a:cxnLst>
                <a:rect l="0" t="0" r="r" b="b"/>
                <a:pathLst>
                  <a:path w="78" h="44">
                    <a:moveTo>
                      <a:pt x="63" y="6"/>
                    </a:moveTo>
                    <a:cubicBezTo>
                      <a:pt x="67" y="7"/>
                      <a:pt x="77" y="13"/>
                      <a:pt x="77" y="18"/>
                    </a:cubicBezTo>
                    <a:cubicBezTo>
                      <a:pt x="78" y="32"/>
                      <a:pt x="50" y="44"/>
                      <a:pt x="25" y="42"/>
                    </a:cubicBezTo>
                    <a:cubicBezTo>
                      <a:pt x="0" y="40"/>
                      <a:pt x="0" y="26"/>
                      <a:pt x="5" y="19"/>
                    </a:cubicBezTo>
                    <a:cubicBezTo>
                      <a:pt x="10" y="12"/>
                      <a:pt x="21" y="0"/>
                      <a:pt x="63" y="6"/>
                    </a:cubicBezTo>
                    <a:close/>
                  </a:path>
                </a:pathLst>
              </a:custGeom>
              <a:solidFill>
                <a:srgbClr val="C96F32"/>
              </a:solidFill>
              <a:ln>
                <a:noFill/>
              </a:ln>
            </p:spPr>
            <p:txBody>
              <a:bodyPr anchor="t" anchorCtr="0" bIns="45720" compatLnSpc="1" lIns="91440" numCol="1" rIns="91440" tIns="45720" vert="horz" wrap="square">
                <a:prstTxWarp prst="textNoShape"/>
              </a:bodyPr>
              <a:p>
                <a:endParaRPr lang="en-US"/>
              </a:p>
            </p:txBody>
          </p:sp>
          <p:sp>
            <p:nvSpPr>
              <p:cNvPr id="1049631" name="Freeform 91"/>
              <p:cNvSpPr/>
              <p:nvPr/>
            </p:nvSpPr>
            <p:spPr bwMode="auto">
              <a:xfrm>
                <a:off x="6131" y="1989"/>
                <a:ext cx="115" cy="167"/>
              </a:xfrm>
              <a:custGeom>
                <a:avLst/>
                <a:gdLst>
                  <a:gd name="T0" fmla="*/ 0 w 59"/>
                  <a:gd name="T1" fmla="*/ 25 h 85"/>
                  <a:gd name="T2" fmla="*/ 9 w 59"/>
                  <a:gd name="T3" fmla="*/ 77 h 85"/>
                  <a:gd name="T4" fmla="*/ 56 w 59"/>
                  <a:gd name="T5" fmla="*/ 67 h 85"/>
                  <a:gd name="T6" fmla="*/ 59 w 59"/>
                  <a:gd name="T7" fmla="*/ 0 h 85"/>
                  <a:gd name="T8" fmla="*/ 50 w 59"/>
                  <a:gd name="T9" fmla="*/ 0 h 85"/>
                  <a:gd name="T10" fmla="*/ 0 w 59"/>
                  <a:gd name="T11" fmla="*/ 25 h 85"/>
                </a:gdLst>
                <a:ahLst/>
                <a:cxnLst>
                  <a:cxn ang="0">
                    <a:pos x="T0" y="T1"/>
                  </a:cxn>
                  <a:cxn ang="0">
                    <a:pos x="T2" y="T3"/>
                  </a:cxn>
                  <a:cxn ang="0">
                    <a:pos x="T4" y="T5"/>
                  </a:cxn>
                  <a:cxn ang="0">
                    <a:pos x="T6" y="T7"/>
                  </a:cxn>
                  <a:cxn ang="0">
                    <a:pos x="T8" y="T9"/>
                  </a:cxn>
                  <a:cxn ang="0">
                    <a:pos x="T10" y="T11"/>
                  </a:cxn>
                </a:cxnLst>
                <a:rect l="0" t="0" r="r" b="b"/>
                <a:pathLst>
                  <a:path w="59" h="85">
                    <a:moveTo>
                      <a:pt x="0" y="25"/>
                    </a:moveTo>
                    <a:cubicBezTo>
                      <a:pt x="9" y="77"/>
                      <a:pt x="9" y="77"/>
                      <a:pt x="9" y="77"/>
                    </a:cubicBezTo>
                    <a:cubicBezTo>
                      <a:pt x="9" y="77"/>
                      <a:pt x="23" y="85"/>
                      <a:pt x="56" y="67"/>
                    </a:cubicBezTo>
                    <a:cubicBezTo>
                      <a:pt x="56" y="67"/>
                      <a:pt x="42" y="26"/>
                      <a:pt x="59" y="0"/>
                    </a:cubicBezTo>
                    <a:cubicBezTo>
                      <a:pt x="59" y="0"/>
                      <a:pt x="56" y="0"/>
                      <a:pt x="50" y="0"/>
                    </a:cubicBezTo>
                    <a:cubicBezTo>
                      <a:pt x="50" y="0"/>
                      <a:pt x="41" y="30"/>
                      <a:pt x="0" y="25"/>
                    </a:cubicBezTo>
                    <a:close/>
                  </a:path>
                </a:pathLst>
              </a:custGeom>
              <a:solidFill>
                <a:srgbClr val="874538"/>
              </a:solidFill>
              <a:ln>
                <a:noFill/>
              </a:ln>
            </p:spPr>
            <p:txBody>
              <a:bodyPr anchor="t" anchorCtr="0" bIns="45720" compatLnSpc="1" lIns="91440" numCol="1" rIns="91440" tIns="45720" vert="horz" wrap="square">
                <a:prstTxWarp prst="textNoShape"/>
              </a:bodyPr>
              <a:p>
                <a:endParaRPr lang="en-US"/>
              </a:p>
            </p:txBody>
          </p:sp>
          <p:sp>
            <p:nvSpPr>
              <p:cNvPr id="1049632" name="Freeform 92"/>
              <p:cNvSpPr/>
              <p:nvPr/>
            </p:nvSpPr>
            <p:spPr bwMode="auto">
              <a:xfrm>
                <a:off x="6064" y="1749"/>
                <a:ext cx="247" cy="253"/>
              </a:xfrm>
              <a:custGeom>
                <a:avLst/>
                <a:gdLst>
                  <a:gd name="T0" fmla="*/ 15 w 126"/>
                  <a:gd name="T1" fmla="*/ 54 h 129"/>
                  <a:gd name="T2" fmla="*/ 14 w 126"/>
                  <a:gd name="T3" fmla="*/ 37 h 129"/>
                  <a:gd name="T4" fmla="*/ 15 w 126"/>
                  <a:gd name="T5" fmla="*/ 20 h 129"/>
                  <a:gd name="T6" fmla="*/ 32 w 126"/>
                  <a:gd name="T7" fmla="*/ 17 h 129"/>
                  <a:gd name="T8" fmla="*/ 58 w 126"/>
                  <a:gd name="T9" fmla="*/ 10 h 129"/>
                  <a:gd name="T10" fmla="*/ 86 w 126"/>
                  <a:gd name="T11" fmla="*/ 9 h 129"/>
                  <a:gd name="T12" fmla="*/ 98 w 126"/>
                  <a:gd name="T13" fmla="*/ 24 h 129"/>
                  <a:gd name="T14" fmla="*/ 115 w 126"/>
                  <a:gd name="T15" fmla="*/ 38 h 129"/>
                  <a:gd name="T16" fmla="*/ 124 w 126"/>
                  <a:gd name="T17" fmla="*/ 55 h 129"/>
                  <a:gd name="T18" fmla="*/ 120 w 126"/>
                  <a:gd name="T19" fmla="*/ 68 h 129"/>
                  <a:gd name="T20" fmla="*/ 124 w 126"/>
                  <a:gd name="T21" fmla="*/ 83 h 129"/>
                  <a:gd name="T22" fmla="*/ 114 w 126"/>
                  <a:gd name="T23" fmla="*/ 95 h 129"/>
                  <a:gd name="T24" fmla="*/ 113 w 126"/>
                  <a:gd name="T25" fmla="*/ 115 h 129"/>
                  <a:gd name="T26" fmla="*/ 95 w 126"/>
                  <a:gd name="T27" fmla="*/ 127 h 129"/>
                  <a:gd name="T28" fmla="*/ 15 w 126"/>
                  <a:gd name="T29" fmla="*/ 54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26" h="129">
                    <a:moveTo>
                      <a:pt x="15" y="54"/>
                    </a:moveTo>
                    <a:cubicBezTo>
                      <a:pt x="15" y="54"/>
                      <a:pt x="0" y="41"/>
                      <a:pt x="14" y="37"/>
                    </a:cubicBezTo>
                    <a:cubicBezTo>
                      <a:pt x="14" y="37"/>
                      <a:pt x="8" y="22"/>
                      <a:pt x="15" y="20"/>
                    </a:cubicBezTo>
                    <a:cubicBezTo>
                      <a:pt x="21" y="17"/>
                      <a:pt x="28" y="23"/>
                      <a:pt x="32" y="17"/>
                    </a:cubicBezTo>
                    <a:cubicBezTo>
                      <a:pt x="35" y="10"/>
                      <a:pt x="43" y="0"/>
                      <a:pt x="58" y="10"/>
                    </a:cubicBezTo>
                    <a:cubicBezTo>
                      <a:pt x="72" y="20"/>
                      <a:pt x="80" y="4"/>
                      <a:pt x="86" y="9"/>
                    </a:cubicBezTo>
                    <a:cubicBezTo>
                      <a:pt x="92" y="14"/>
                      <a:pt x="88" y="23"/>
                      <a:pt x="98" y="24"/>
                    </a:cubicBezTo>
                    <a:cubicBezTo>
                      <a:pt x="108" y="26"/>
                      <a:pt x="117" y="28"/>
                      <a:pt x="115" y="38"/>
                    </a:cubicBezTo>
                    <a:cubicBezTo>
                      <a:pt x="113" y="48"/>
                      <a:pt x="124" y="49"/>
                      <a:pt x="124" y="55"/>
                    </a:cubicBezTo>
                    <a:cubicBezTo>
                      <a:pt x="125" y="61"/>
                      <a:pt x="120" y="62"/>
                      <a:pt x="120" y="68"/>
                    </a:cubicBezTo>
                    <a:cubicBezTo>
                      <a:pt x="119" y="73"/>
                      <a:pt x="126" y="75"/>
                      <a:pt x="124" y="83"/>
                    </a:cubicBezTo>
                    <a:cubicBezTo>
                      <a:pt x="121" y="90"/>
                      <a:pt x="114" y="89"/>
                      <a:pt x="114" y="95"/>
                    </a:cubicBezTo>
                    <a:cubicBezTo>
                      <a:pt x="115" y="101"/>
                      <a:pt x="120" y="113"/>
                      <a:pt x="113" y="115"/>
                    </a:cubicBezTo>
                    <a:cubicBezTo>
                      <a:pt x="106" y="116"/>
                      <a:pt x="103" y="129"/>
                      <a:pt x="95" y="127"/>
                    </a:cubicBezTo>
                    <a:cubicBezTo>
                      <a:pt x="86" y="125"/>
                      <a:pt x="15" y="54"/>
                      <a:pt x="15" y="54"/>
                    </a:cubicBezTo>
                    <a:close/>
                  </a:path>
                </a:pathLst>
              </a:custGeom>
              <a:solidFill>
                <a:srgbClr val="0E3944"/>
              </a:solidFill>
              <a:ln>
                <a:noFill/>
              </a:ln>
            </p:spPr>
            <p:txBody>
              <a:bodyPr anchor="t" anchorCtr="0" bIns="45720" compatLnSpc="1" lIns="91440" numCol="1" rIns="91440" tIns="45720" vert="horz" wrap="square">
                <a:prstTxWarp prst="textNoShape"/>
              </a:bodyPr>
              <a:p>
                <a:endParaRPr lang="en-US"/>
              </a:p>
            </p:txBody>
          </p:sp>
          <p:sp>
            <p:nvSpPr>
              <p:cNvPr id="1049633" name="Freeform 93"/>
              <p:cNvSpPr/>
              <p:nvPr/>
            </p:nvSpPr>
            <p:spPr bwMode="auto">
              <a:xfrm>
                <a:off x="6084" y="1794"/>
                <a:ext cx="188" cy="285"/>
              </a:xfrm>
              <a:custGeom>
                <a:avLst/>
                <a:gdLst>
                  <a:gd name="T0" fmla="*/ 94 w 96"/>
                  <a:gd name="T1" fmla="*/ 74 h 145"/>
                  <a:gd name="T2" fmla="*/ 11 w 96"/>
                  <a:gd name="T3" fmla="*/ 121 h 145"/>
                  <a:gd name="T4" fmla="*/ 1 w 96"/>
                  <a:gd name="T5" fmla="*/ 78 h 145"/>
                  <a:gd name="T6" fmla="*/ 1 w 96"/>
                  <a:gd name="T7" fmla="*/ 68 h 145"/>
                  <a:gd name="T8" fmla="*/ 17 w 96"/>
                  <a:gd name="T9" fmla="*/ 18 h 145"/>
                  <a:gd name="T10" fmla="*/ 94 w 96"/>
                  <a:gd name="T11" fmla="*/ 74 h 145"/>
                </a:gdLst>
                <a:ahLst/>
                <a:cxnLst>
                  <a:cxn ang="0">
                    <a:pos x="T0" y="T1"/>
                  </a:cxn>
                  <a:cxn ang="0">
                    <a:pos x="T2" y="T3"/>
                  </a:cxn>
                  <a:cxn ang="0">
                    <a:pos x="T4" y="T5"/>
                  </a:cxn>
                  <a:cxn ang="0">
                    <a:pos x="T6" y="T7"/>
                  </a:cxn>
                  <a:cxn ang="0">
                    <a:pos x="T8" y="T9"/>
                  </a:cxn>
                  <a:cxn ang="0">
                    <a:pos x="T10" y="T11"/>
                  </a:cxn>
                </a:cxnLst>
                <a:rect l="0" t="0" r="r" b="b"/>
                <a:pathLst>
                  <a:path w="96" h="145">
                    <a:moveTo>
                      <a:pt x="94" y="74"/>
                    </a:moveTo>
                    <a:cubicBezTo>
                      <a:pt x="96" y="123"/>
                      <a:pt x="25" y="145"/>
                      <a:pt x="11" y="121"/>
                    </a:cubicBezTo>
                    <a:cubicBezTo>
                      <a:pt x="7" y="114"/>
                      <a:pt x="3" y="92"/>
                      <a:pt x="1" y="78"/>
                    </a:cubicBezTo>
                    <a:cubicBezTo>
                      <a:pt x="1" y="75"/>
                      <a:pt x="1" y="71"/>
                      <a:pt x="1" y="68"/>
                    </a:cubicBezTo>
                    <a:cubicBezTo>
                      <a:pt x="0" y="45"/>
                      <a:pt x="4" y="23"/>
                      <a:pt x="17" y="18"/>
                    </a:cubicBezTo>
                    <a:cubicBezTo>
                      <a:pt x="62" y="0"/>
                      <a:pt x="92" y="13"/>
                      <a:pt x="94" y="74"/>
                    </a:cubicBezTo>
                    <a:close/>
                  </a:path>
                </a:pathLst>
              </a:custGeom>
              <a:solidFill>
                <a:srgbClr val="A8604F"/>
              </a:solidFill>
              <a:ln>
                <a:noFill/>
              </a:ln>
            </p:spPr>
            <p:txBody>
              <a:bodyPr anchor="t" anchorCtr="0" bIns="45720" compatLnSpc="1" lIns="91440" numCol="1" rIns="91440" tIns="45720" vert="horz" wrap="square">
                <a:prstTxWarp prst="textNoShape"/>
              </a:bodyPr>
              <a:p>
                <a:endParaRPr lang="en-US"/>
              </a:p>
            </p:txBody>
          </p:sp>
          <p:sp>
            <p:nvSpPr>
              <p:cNvPr id="1049634" name="Freeform 94"/>
              <p:cNvSpPr/>
              <p:nvPr/>
            </p:nvSpPr>
            <p:spPr bwMode="auto">
              <a:xfrm>
                <a:off x="6160" y="1898"/>
                <a:ext cx="14" cy="24"/>
              </a:xfrm>
              <a:custGeom>
                <a:avLst/>
                <a:gdLst>
                  <a:gd name="T0" fmla="*/ 7 w 7"/>
                  <a:gd name="T1" fmla="*/ 6 h 12"/>
                  <a:gd name="T2" fmla="*/ 4 w 7"/>
                  <a:gd name="T3" fmla="*/ 12 h 12"/>
                  <a:gd name="T4" fmla="*/ 0 w 7"/>
                  <a:gd name="T5" fmla="*/ 6 h 12"/>
                  <a:gd name="T6" fmla="*/ 3 w 7"/>
                  <a:gd name="T7" fmla="*/ 0 h 12"/>
                  <a:gd name="T8" fmla="*/ 7 w 7"/>
                  <a:gd name="T9" fmla="*/ 6 h 12"/>
                </a:gdLst>
                <a:ahLst/>
                <a:cxnLst>
                  <a:cxn ang="0">
                    <a:pos x="T0" y="T1"/>
                  </a:cxn>
                  <a:cxn ang="0">
                    <a:pos x="T2" y="T3"/>
                  </a:cxn>
                  <a:cxn ang="0">
                    <a:pos x="T4" y="T5"/>
                  </a:cxn>
                  <a:cxn ang="0">
                    <a:pos x="T6" y="T7"/>
                  </a:cxn>
                  <a:cxn ang="0">
                    <a:pos x="T8" y="T9"/>
                  </a:cxn>
                </a:cxnLst>
                <a:rect l="0" t="0" r="r" b="b"/>
                <a:pathLst>
                  <a:path w="7" h="12">
                    <a:moveTo>
                      <a:pt x="7" y="6"/>
                    </a:moveTo>
                    <a:cubicBezTo>
                      <a:pt x="7" y="9"/>
                      <a:pt x="5" y="12"/>
                      <a:pt x="4" y="12"/>
                    </a:cubicBezTo>
                    <a:cubicBezTo>
                      <a:pt x="2" y="12"/>
                      <a:pt x="0" y="9"/>
                      <a:pt x="0" y="6"/>
                    </a:cubicBezTo>
                    <a:cubicBezTo>
                      <a:pt x="0" y="3"/>
                      <a:pt x="1" y="0"/>
                      <a:pt x="3" y="0"/>
                    </a:cubicBezTo>
                    <a:cubicBezTo>
                      <a:pt x="5" y="0"/>
                      <a:pt x="7" y="2"/>
                      <a:pt x="7" y="6"/>
                    </a:cubicBezTo>
                    <a:close/>
                  </a:path>
                </a:pathLst>
              </a:custGeom>
              <a:solidFill>
                <a:srgbClr val="1A4850"/>
              </a:solidFill>
              <a:ln>
                <a:noFill/>
              </a:ln>
            </p:spPr>
            <p:txBody>
              <a:bodyPr anchor="t" anchorCtr="0" bIns="45720" compatLnSpc="1" lIns="91440" numCol="1" rIns="91440" tIns="45720" vert="horz" wrap="square">
                <a:prstTxWarp prst="textNoShape"/>
              </a:bodyPr>
              <a:p>
                <a:endParaRPr lang="en-US"/>
              </a:p>
            </p:txBody>
          </p:sp>
          <p:sp>
            <p:nvSpPr>
              <p:cNvPr id="1049635" name="Freeform 95"/>
              <p:cNvSpPr/>
              <p:nvPr/>
            </p:nvSpPr>
            <p:spPr bwMode="auto">
              <a:xfrm>
                <a:off x="6099" y="1904"/>
                <a:ext cx="14" cy="24"/>
              </a:xfrm>
              <a:custGeom>
                <a:avLst/>
                <a:gdLst>
                  <a:gd name="T0" fmla="*/ 7 w 7"/>
                  <a:gd name="T1" fmla="*/ 6 h 12"/>
                  <a:gd name="T2" fmla="*/ 4 w 7"/>
                  <a:gd name="T3" fmla="*/ 12 h 12"/>
                  <a:gd name="T4" fmla="*/ 0 w 7"/>
                  <a:gd name="T5" fmla="*/ 6 h 12"/>
                  <a:gd name="T6" fmla="*/ 3 w 7"/>
                  <a:gd name="T7" fmla="*/ 0 h 12"/>
                  <a:gd name="T8" fmla="*/ 7 w 7"/>
                  <a:gd name="T9" fmla="*/ 6 h 12"/>
                </a:gdLst>
                <a:ahLst/>
                <a:cxnLst>
                  <a:cxn ang="0">
                    <a:pos x="T0" y="T1"/>
                  </a:cxn>
                  <a:cxn ang="0">
                    <a:pos x="T2" y="T3"/>
                  </a:cxn>
                  <a:cxn ang="0">
                    <a:pos x="T4" y="T5"/>
                  </a:cxn>
                  <a:cxn ang="0">
                    <a:pos x="T6" y="T7"/>
                  </a:cxn>
                  <a:cxn ang="0">
                    <a:pos x="T8" y="T9"/>
                  </a:cxn>
                </a:cxnLst>
                <a:rect l="0" t="0" r="r" b="b"/>
                <a:pathLst>
                  <a:path w="7" h="12">
                    <a:moveTo>
                      <a:pt x="7" y="6"/>
                    </a:moveTo>
                    <a:cubicBezTo>
                      <a:pt x="7" y="9"/>
                      <a:pt x="5" y="12"/>
                      <a:pt x="4" y="12"/>
                    </a:cubicBezTo>
                    <a:cubicBezTo>
                      <a:pt x="2" y="12"/>
                      <a:pt x="0" y="9"/>
                      <a:pt x="0" y="6"/>
                    </a:cubicBezTo>
                    <a:cubicBezTo>
                      <a:pt x="0" y="2"/>
                      <a:pt x="2" y="0"/>
                      <a:pt x="3" y="0"/>
                    </a:cubicBezTo>
                    <a:cubicBezTo>
                      <a:pt x="5" y="0"/>
                      <a:pt x="7" y="2"/>
                      <a:pt x="7" y="6"/>
                    </a:cubicBezTo>
                    <a:close/>
                  </a:path>
                </a:pathLst>
              </a:custGeom>
              <a:solidFill>
                <a:srgbClr val="1A4850"/>
              </a:solidFill>
              <a:ln>
                <a:noFill/>
              </a:ln>
            </p:spPr>
            <p:txBody>
              <a:bodyPr anchor="t" anchorCtr="0" bIns="45720" compatLnSpc="1" lIns="91440" numCol="1" rIns="91440" tIns="45720" vert="horz" wrap="square">
                <a:prstTxWarp prst="textNoShape"/>
              </a:bodyPr>
              <a:p>
                <a:endParaRPr lang="en-US"/>
              </a:p>
            </p:txBody>
          </p:sp>
          <p:sp>
            <p:nvSpPr>
              <p:cNvPr id="1049636" name="Freeform 96"/>
              <p:cNvSpPr/>
              <p:nvPr/>
            </p:nvSpPr>
            <p:spPr bwMode="auto">
              <a:xfrm>
                <a:off x="6174" y="1922"/>
                <a:ext cx="27" cy="24"/>
              </a:xfrm>
              <a:custGeom>
                <a:avLst/>
                <a:gdLst>
                  <a:gd name="T0" fmla="*/ 13 w 14"/>
                  <a:gd name="T1" fmla="*/ 4 h 12"/>
                  <a:gd name="T2" fmla="*/ 9 w 14"/>
                  <a:gd name="T3" fmla="*/ 11 h 12"/>
                  <a:gd name="T4" fmla="*/ 1 w 14"/>
                  <a:gd name="T5" fmla="*/ 8 h 12"/>
                  <a:gd name="T6" fmla="*/ 6 w 14"/>
                  <a:gd name="T7" fmla="*/ 1 h 12"/>
                  <a:gd name="T8" fmla="*/ 13 w 14"/>
                  <a:gd name="T9" fmla="*/ 4 h 12"/>
                </a:gdLst>
                <a:ahLst/>
                <a:cxnLst>
                  <a:cxn ang="0">
                    <a:pos x="T0" y="T1"/>
                  </a:cxn>
                  <a:cxn ang="0">
                    <a:pos x="T2" y="T3"/>
                  </a:cxn>
                  <a:cxn ang="0">
                    <a:pos x="T4" y="T5"/>
                  </a:cxn>
                  <a:cxn ang="0">
                    <a:pos x="T6" y="T7"/>
                  </a:cxn>
                  <a:cxn ang="0">
                    <a:pos x="T8" y="T9"/>
                  </a:cxn>
                </a:cxnLst>
                <a:rect l="0" t="0" r="r" b="b"/>
                <a:pathLst>
                  <a:path w="14" h="12">
                    <a:moveTo>
                      <a:pt x="13" y="4"/>
                    </a:moveTo>
                    <a:cubicBezTo>
                      <a:pt x="14" y="7"/>
                      <a:pt x="12" y="10"/>
                      <a:pt x="9" y="11"/>
                    </a:cubicBezTo>
                    <a:cubicBezTo>
                      <a:pt x="5" y="12"/>
                      <a:pt x="2" y="11"/>
                      <a:pt x="1" y="8"/>
                    </a:cubicBezTo>
                    <a:cubicBezTo>
                      <a:pt x="0" y="6"/>
                      <a:pt x="2" y="3"/>
                      <a:pt x="6" y="1"/>
                    </a:cubicBezTo>
                    <a:cubicBezTo>
                      <a:pt x="9" y="0"/>
                      <a:pt x="12" y="2"/>
                      <a:pt x="13" y="4"/>
                    </a:cubicBezTo>
                    <a:close/>
                  </a:path>
                </a:pathLst>
              </a:custGeom>
              <a:solidFill>
                <a:srgbClr val="DB614D"/>
              </a:solidFill>
              <a:ln>
                <a:noFill/>
              </a:ln>
            </p:spPr>
            <p:txBody>
              <a:bodyPr anchor="t" anchorCtr="0" bIns="45720" compatLnSpc="1" lIns="91440" numCol="1" rIns="91440" tIns="45720" vert="horz" wrap="square">
                <a:prstTxWarp prst="textNoShape"/>
              </a:bodyPr>
              <a:p>
                <a:endParaRPr lang="en-US"/>
              </a:p>
            </p:txBody>
          </p:sp>
          <p:sp>
            <p:nvSpPr>
              <p:cNvPr id="1049637" name="Freeform 97"/>
              <p:cNvSpPr/>
              <p:nvPr/>
            </p:nvSpPr>
            <p:spPr bwMode="auto">
              <a:xfrm>
                <a:off x="6086" y="1928"/>
                <a:ext cx="15" cy="21"/>
              </a:xfrm>
              <a:custGeom>
                <a:avLst/>
                <a:gdLst>
                  <a:gd name="T0" fmla="*/ 7 w 8"/>
                  <a:gd name="T1" fmla="*/ 7 h 11"/>
                  <a:gd name="T2" fmla="*/ 0 w 8"/>
                  <a:gd name="T3" fmla="*/ 10 h 11"/>
                  <a:gd name="T4" fmla="*/ 0 w 8"/>
                  <a:gd name="T5" fmla="*/ 0 h 11"/>
                  <a:gd name="T6" fmla="*/ 3 w 8"/>
                  <a:gd name="T7" fmla="*/ 0 h 11"/>
                  <a:gd name="T8" fmla="*/ 7 w 8"/>
                  <a:gd name="T9" fmla="*/ 7 h 11"/>
                </a:gdLst>
                <a:ahLst/>
                <a:cxnLst>
                  <a:cxn ang="0">
                    <a:pos x="T0" y="T1"/>
                  </a:cxn>
                  <a:cxn ang="0">
                    <a:pos x="T2" y="T3"/>
                  </a:cxn>
                  <a:cxn ang="0">
                    <a:pos x="T4" y="T5"/>
                  </a:cxn>
                  <a:cxn ang="0">
                    <a:pos x="T6" y="T7"/>
                  </a:cxn>
                  <a:cxn ang="0">
                    <a:pos x="T8" y="T9"/>
                  </a:cxn>
                </a:cxnLst>
                <a:rect l="0" t="0" r="r" b="b"/>
                <a:pathLst>
                  <a:path w="8" h="11">
                    <a:moveTo>
                      <a:pt x="7" y="7"/>
                    </a:moveTo>
                    <a:cubicBezTo>
                      <a:pt x="7" y="9"/>
                      <a:pt x="4" y="11"/>
                      <a:pt x="0" y="10"/>
                    </a:cubicBezTo>
                    <a:cubicBezTo>
                      <a:pt x="0" y="7"/>
                      <a:pt x="0" y="3"/>
                      <a:pt x="0" y="0"/>
                    </a:cubicBezTo>
                    <a:cubicBezTo>
                      <a:pt x="1" y="0"/>
                      <a:pt x="2" y="0"/>
                      <a:pt x="3" y="0"/>
                    </a:cubicBezTo>
                    <a:cubicBezTo>
                      <a:pt x="6" y="1"/>
                      <a:pt x="8" y="4"/>
                      <a:pt x="7" y="7"/>
                    </a:cubicBezTo>
                    <a:close/>
                  </a:path>
                </a:pathLst>
              </a:custGeom>
              <a:solidFill>
                <a:srgbClr val="DB614D"/>
              </a:solidFill>
              <a:ln>
                <a:noFill/>
              </a:ln>
            </p:spPr>
            <p:txBody>
              <a:bodyPr anchor="t" anchorCtr="0" bIns="45720" compatLnSpc="1" lIns="91440" numCol="1" rIns="91440" tIns="45720" vert="horz" wrap="square">
                <a:prstTxWarp prst="textNoShape"/>
              </a:bodyPr>
              <a:p>
                <a:endParaRPr lang="en-US"/>
              </a:p>
            </p:txBody>
          </p:sp>
          <p:sp>
            <p:nvSpPr>
              <p:cNvPr id="1049638" name="Freeform 98"/>
              <p:cNvSpPr/>
              <p:nvPr/>
            </p:nvSpPr>
            <p:spPr bwMode="auto">
              <a:xfrm>
                <a:off x="6152" y="1861"/>
                <a:ext cx="34" cy="16"/>
              </a:xfrm>
              <a:custGeom>
                <a:avLst/>
                <a:gdLst>
                  <a:gd name="T0" fmla="*/ 14 w 17"/>
                  <a:gd name="T1" fmla="*/ 8 h 8"/>
                  <a:gd name="T2" fmla="*/ 16 w 17"/>
                  <a:gd name="T3" fmla="*/ 7 h 8"/>
                  <a:gd name="T4" fmla="*/ 16 w 17"/>
                  <a:gd name="T5" fmla="*/ 4 h 8"/>
                  <a:gd name="T6" fmla="*/ 2 w 17"/>
                  <a:gd name="T7" fmla="*/ 1 h 8"/>
                  <a:gd name="T8" fmla="*/ 0 w 17"/>
                  <a:gd name="T9" fmla="*/ 4 h 8"/>
                  <a:gd name="T10" fmla="*/ 3 w 17"/>
                  <a:gd name="T11" fmla="*/ 5 h 8"/>
                  <a:gd name="T12" fmla="*/ 13 w 17"/>
                  <a:gd name="T13" fmla="*/ 7 h 8"/>
                  <a:gd name="T14" fmla="*/ 14 w 17"/>
                  <a:gd name="T15" fmla="*/ 8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 h="8">
                    <a:moveTo>
                      <a:pt x="14" y="8"/>
                    </a:moveTo>
                    <a:cubicBezTo>
                      <a:pt x="15" y="8"/>
                      <a:pt x="16" y="8"/>
                      <a:pt x="16" y="7"/>
                    </a:cubicBezTo>
                    <a:cubicBezTo>
                      <a:pt x="17" y="6"/>
                      <a:pt x="17" y="5"/>
                      <a:pt x="16" y="4"/>
                    </a:cubicBezTo>
                    <a:cubicBezTo>
                      <a:pt x="10" y="0"/>
                      <a:pt x="2" y="1"/>
                      <a:pt x="2" y="1"/>
                    </a:cubicBezTo>
                    <a:cubicBezTo>
                      <a:pt x="1" y="1"/>
                      <a:pt x="0" y="2"/>
                      <a:pt x="0" y="4"/>
                    </a:cubicBezTo>
                    <a:cubicBezTo>
                      <a:pt x="1" y="5"/>
                      <a:pt x="2" y="5"/>
                      <a:pt x="3" y="5"/>
                    </a:cubicBezTo>
                    <a:cubicBezTo>
                      <a:pt x="3" y="5"/>
                      <a:pt x="9" y="4"/>
                      <a:pt x="13" y="7"/>
                    </a:cubicBezTo>
                    <a:cubicBezTo>
                      <a:pt x="14" y="8"/>
                      <a:pt x="14" y="8"/>
                      <a:pt x="14" y="8"/>
                    </a:cubicBezTo>
                    <a:close/>
                  </a:path>
                </a:pathLst>
              </a:custGeom>
              <a:solidFill>
                <a:srgbClr val="0E3944"/>
              </a:solidFill>
              <a:ln>
                <a:noFill/>
              </a:ln>
            </p:spPr>
            <p:txBody>
              <a:bodyPr anchor="t" anchorCtr="0" bIns="45720" compatLnSpc="1" lIns="91440" numCol="1" rIns="91440" tIns="45720" vert="horz" wrap="square">
                <a:prstTxWarp prst="textNoShape"/>
              </a:bodyPr>
              <a:p>
                <a:endParaRPr lang="en-US"/>
              </a:p>
            </p:txBody>
          </p:sp>
          <p:sp>
            <p:nvSpPr>
              <p:cNvPr id="1049639" name="Freeform 99"/>
              <p:cNvSpPr/>
              <p:nvPr/>
            </p:nvSpPr>
            <p:spPr bwMode="auto">
              <a:xfrm>
                <a:off x="6087" y="1871"/>
                <a:ext cx="24" cy="18"/>
              </a:xfrm>
              <a:custGeom>
                <a:avLst/>
                <a:gdLst>
                  <a:gd name="T0" fmla="*/ 2 w 12"/>
                  <a:gd name="T1" fmla="*/ 9 h 9"/>
                  <a:gd name="T2" fmla="*/ 2 w 12"/>
                  <a:gd name="T3" fmla="*/ 9 h 9"/>
                  <a:gd name="T4" fmla="*/ 4 w 12"/>
                  <a:gd name="T5" fmla="*/ 7 h 9"/>
                  <a:gd name="T6" fmla="*/ 10 w 12"/>
                  <a:gd name="T7" fmla="*/ 4 h 9"/>
                  <a:gd name="T8" fmla="*/ 12 w 12"/>
                  <a:gd name="T9" fmla="*/ 2 h 9"/>
                  <a:gd name="T10" fmla="*/ 9 w 12"/>
                  <a:gd name="T11" fmla="*/ 0 h 9"/>
                  <a:gd name="T12" fmla="*/ 0 w 12"/>
                  <a:gd name="T13" fmla="*/ 7 h 9"/>
                  <a:gd name="T14" fmla="*/ 2 w 12"/>
                  <a:gd name="T15" fmla="*/ 9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 h="9">
                    <a:moveTo>
                      <a:pt x="2" y="9"/>
                    </a:moveTo>
                    <a:cubicBezTo>
                      <a:pt x="2" y="9"/>
                      <a:pt x="2" y="9"/>
                      <a:pt x="2" y="9"/>
                    </a:cubicBezTo>
                    <a:cubicBezTo>
                      <a:pt x="3" y="9"/>
                      <a:pt x="4" y="8"/>
                      <a:pt x="4" y="7"/>
                    </a:cubicBezTo>
                    <a:cubicBezTo>
                      <a:pt x="4" y="5"/>
                      <a:pt x="8" y="4"/>
                      <a:pt x="10" y="4"/>
                    </a:cubicBezTo>
                    <a:cubicBezTo>
                      <a:pt x="11" y="4"/>
                      <a:pt x="12" y="3"/>
                      <a:pt x="12" y="2"/>
                    </a:cubicBezTo>
                    <a:cubicBezTo>
                      <a:pt x="12" y="1"/>
                      <a:pt x="11" y="0"/>
                      <a:pt x="9" y="0"/>
                    </a:cubicBezTo>
                    <a:cubicBezTo>
                      <a:pt x="6" y="1"/>
                      <a:pt x="0" y="2"/>
                      <a:pt x="0" y="7"/>
                    </a:cubicBezTo>
                    <a:cubicBezTo>
                      <a:pt x="0" y="8"/>
                      <a:pt x="1" y="9"/>
                      <a:pt x="2" y="9"/>
                    </a:cubicBezTo>
                    <a:close/>
                  </a:path>
                </a:pathLst>
              </a:custGeom>
              <a:solidFill>
                <a:srgbClr val="0E3944"/>
              </a:solidFill>
              <a:ln>
                <a:noFill/>
              </a:ln>
            </p:spPr>
            <p:txBody>
              <a:bodyPr anchor="t" anchorCtr="0" bIns="45720" compatLnSpc="1" lIns="91440" numCol="1" rIns="91440" tIns="45720" vert="horz" wrap="square">
                <a:prstTxWarp prst="textNoShape"/>
              </a:bodyPr>
              <a:p>
                <a:endParaRPr lang="en-US"/>
              </a:p>
            </p:txBody>
          </p:sp>
          <p:sp>
            <p:nvSpPr>
              <p:cNvPr id="1049640" name="Freeform 100"/>
              <p:cNvSpPr/>
              <p:nvPr/>
            </p:nvSpPr>
            <p:spPr bwMode="auto">
              <a:xfrm>
                <a:off x="6099" y="1896"/>
                <a:ext cx="28" cy="67"/>
              </a:xfrm>
              <a:custGeom>
                <a:avLst/>
                <a:gdLst>
                  <a:gd name="T0" fmla="*/ 8 w 14"/>
                  <a:gd name="T1" fmla="*/ 34 h 34"/>
                  <a:gd name="T2" fmla="*/ 13 w 14"/>
                  <a:gd name="T3" fmla="*/ 34 h 34"/>
                  <a:gd name="T4" fmla="*/ 13 w 14"/>
                  <a:gd name="T5" fmla="*/ 31 h 34"/>
                  <a:gd name="T6" fmla="*/ 4 w 14"/>
                  <a:gd name="T7" fmla="*/ 30 h 34"/>
                  <a:gd name="T8" fmla="*/ 4 w 14"/>
                  <a:gd name="T9" fmla="*/ 28 h 34"/>
                  <a:gd name="T10" fmla="*/ 14 w 14"/>
                  <a:gd name="T11" fmla="*/ 0 h 34"/>
                  <a:gd name="T12" fmla="*/ 11 w 14"/>
                  <a:gd name="T13" fmla="*/ 0 h 34"/>
                  <a:gd name="T14" fmla="*/ 1 w 14"/>
                  <a:gd name="T15" fmla="*/ 26 h 34"/>
                  <a:gd name="T16" fmla="*/ 1 w 14"/>
                  <a:gd name="T17" fmla="*/ 27 h 34"/>
                  <a:gd name="T18" fmla="*/ 1 w 14"/>
                  <a:gd name="T19" fmla="*/ 27 h 34"/>
                  <a:gd name="T20" fmla="*/ 2 w 14"/>
                  <a:gd name="T21" fmla="*/ 32 h 34"/>
                  <a:gd name="T22" fmla="*/ 8 w 14"/>
                  <a:gd name="T23" fmla="*/ 34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4" h="34">
                    <a:moveTo>
                      <a:pt x="8" y="34"/>
                    </a:moveTo>
                    <a:cubicBezTo>
                      <a:pt x="10" y="34"/>
                      <a:pt x="12" y="34"/>
                      <a:pt x="13" y="34"/>
                    </a:cubicBezTo>
                    <a:cubicBezTo>
                      <a:pt x="13" y="31"/>
                      <a:pt x="13" y="31"/>
                      <a:pt x="13" y="31"/>
                    </a:cubicBezTo>
                    <a:cubicBezTo>
                      <a:pt x="9" y="31"/>
                      <a:pt x="6" y="31"/>
                      <a:pt x="4" y="30"/>
                    </a:cubicBezTo>
                    <a:cubicBezTo>
                      <a:pt x="4" y="29"/>
                      <a:pt x="4" y="28"/>
                      <a:pt x="4" y="28"/>
                    </a:cubicBezTo>
                    <a:cubicBezTo>
                      <a:pt x="13" y="16"/>
                      <a:pt x="14" y="1"/>
                      <a:pt x="14" y="0"/>
                    </a:cubicBezTo>
                    <a:cubicBezTo>
                      <a:pt x="11" y="0"/>
                      <a:pt x="11" y="0"/>
                      <a:pt x="11" y="0"/>
                    </a:cubicBezTo>
                    <a:cubicBezTo>
                      <a:pt x="11" y="0"/>
                      <a:pt x="10" y="15"/>
                      <a:pt x="1" y="26"/>
                    </a:cubicBezTo>
                    <a:cubicBezTo>
                      <a:pt x="1" y="27"/>
                      <a:pt x="1" y="27"/>
                      <a:pt x="1" y="27"/>
                    </a:cubicBezTo>
                    <a:cubicBezTo>
                      <a:pt x="1" y="27"/>
                      <a:pt x="1" y="27"/>
                      <a:pt x="1" y="27"/>
                    </a:cubicBezTo>
                    <a:cubicBezTo>
                      <a:pt x="1" y="27"/>
                      <a:pt x="0" y="30"/>
                      <a:pt x="2" y="32"/>
                    </a:cubicBezTo>
                    <a:cubicBezTo>
                      <a:pt x="4" y="33"/>
                      <a:pt x="6" y="34"/>
                      <a:pt x="8" y="34"/>
                    </a:cubicBezTo>
                    <a:close/>
                  </a:path>
                </a:pathLst>
              </a:custGeom>
              <a:solidFill>
                <a:srgbClr val="874538"/>
              </a:solidFill>
              <a:ln>
                <a:noFill/>
              </a:ln>
            </p:spPr>
            <p:txBody>
              <a:bodyPr anchor="t" anchorCtr="0" bIns="45720" compatLnSpc="1" lIns="91440" numCol="1" rIns="91440" tIns="45720" vert="horz" wrap="square">
                <a:prstTxWarp prst="textNoShape"/>
              </a:bodyPr>
              <a:p>
                <a:endParaRPr lang="en-US"/>
              </a:p>
            </p:txBody>
          </p:sp>
          <p:sp>
            <p:nvSpPr>
              <p:cNvPr id="1049641" name="Freeform 101"/>
              <p:cNvSpPr/>
              <p:nvPr/>
            </p:nvSpPr>
            <p:spPr bwMode="auto">
              <a:xfrm>
                <a:off x="6107" y="1969"/>
                <a:ext cx="61" cy="43"/>
              </a:xfrm>
              <a:custGeom>
                <a:avLst/>
                <a:gdLst>
                  <a:gd name="T0" fmla="*/ 2 w 31"/>
                  <a:gd name="T1" fmla="*/ 4 h 22"/>
                  <a:gd name="T2" fmla="*/ 14 w 31"/>
                  <a:gd name="T3" fmla="*/ 4 h 22"/>
                  <a:gd name="T4" fmla="*/ 31 w 31"/>
                  <a:gd name="T5" fmla="*/ 0 h 22"/>
                  <a:gd name="T6" fmla="*/ 13 w 31"/>
                  <a:gd name="T7" fmla="*/ 22 h 22"/>
                  <a:gd name="T8" fmla="*/ 2 w 31"/>
                  <a:gd name="T9" fmla="*/ 4 h 22"/>
                </a:gdLst>
                <a:ahLst/>
                <a:cxnLst>
                  <a:cxn ang="0">
                    <a:pos x="T0" y="T1"/>
                  </a:cxn>
                  <a:cxn ang="0">
                    <a:pos x="T2" y="T3"/>
                  </a:cxn>
                  <a:cxn ang="0">
                    <a:pos x="T4" y="T5"/>
                  </a:cxn>
                  <a:cxn ang="0">
                    <a:pos x="T6" y="T7"/>
                  </a:cxn>
                  <a:cxn ang="0">
                    <a:pos x="T8" y="T9"/>
                  </a:cxn>
                </a:cxnLst>
                <a:rect l="0" t="0" r="r" b="b"/>
                <a:pathLst>
                  <a:path w="31" h="22">
                    <a:moveTo>
                      <a:pt x="2" y="4"/>
                    </a:moveTo>
                    <a:cubicBezTo>
                      <a:pt x="2" y="4"/>
                      <a:pt x="3" y="6"/>
                      <a:pt x="14" y="4"/>
                    </a:cubicBezTo>
                    <a:cubicBezTo>
                      <a:pt x="24" y="3"/>
                      <a:pt x="31" y="0"/>
                      <a:pt x="31" y="0"/>
                    </a:cubicBezTo>
                    <a:cubicBezTo>
                      <a:pt x="31" y="0"/>
                      <a:pt x="30" y="22"/>
                      <a:pt x="13" y="22"/>
                    </a:cubicBezTo>
                    <a:cubicBezTo>
                      <a:pt x="0" y="22"/>
                      <a:pt x="2" y="4"/>
                      <a:pt x="2" y="4"/>
                    </a:cubicBezTo>
                    <a:close/>
                  </a:path>
                </a:pathLst>
              </a:custGeom>
              <a:solidFill>
                <a:srgbClr val="1A4850"/>
              </a:solidFill>
              <a:ln>
                <a:noFill/>
              </a:ln>
            </p:spPr>
            <p:txBody>
              <a:bodyPr anchor="t" anchorCtr="0" bIns="45720" compatLnSpc="1" lIns="91440" numCol="1" rIns="91440" tIns="45720" vert="horz" wrap="square">
                <a:prstTxWarp prst="textNoShape"/>
              </a:bodyPr>
              <a:p>
                <a:endParaRPr lang="en-US"/>
              </a:p>
            </p:txBody>
          </p:sp>
          <p:sp>
            <p:nvSpPr>
              <p:cNvPr id="1049642" name="Freeform 102"/>
              <p:cNvSpPr/>
              <p:nvPr/>
            </p:nvSpPr>
            <p:spPr bwMode="auto">
              <a:xfrm>
                <a:off x="6066" y="1763"/>
                <a:ext cx="294" cy="236"/>
              </a:xfrm>
              <a:custGeom>
                <a:avLst/>
                <a:gdLst>
                  <a:gd name="T0" fmla="*/ 89 w 150"/>
                  <a:gd name="T1" fmla="*/ 91 h 120"/>
                  <a:gd name="T2" fmla="*/ 79 w 150"/>
                  <a:gd name="T3" fmla="*/ 62 h 120"/>
                  <a:gd name="T4" fmla="*/ 77 w 150"/>
                  <a:gd name="T5" fmla="*/ 36 h 120"/>
                  <a:gd name="T6" fmla="*/ 14 w 150"/>
                  <a:gd name="T7" fmla="*/ 47 h 120"/>
                  <a:gd name="T8" fmla="*/ 41 w 150"/>
                  <a:gd name="T9" fmla="*/ 11 h 120"/>
                  <a:gd name="T10" fmla="*/ 94 w 150"/>
                  <a:gd name="T11" fmla="*/ 120 h 120"/>
                  <a:gd name="T12" fmla="*/ 103 w 150"/>
                  <a:gd name="T13" fmla="*/ 90 h 120"/>
                  <a:gd name="T14" fmla="*/ 89 w 150"/>
                  <a:gd name="T15" fmla="*/ 91 h 1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0" h="120">
                    <a:moveTo>
                      <a:pt x="89" y="91"/>
                    </a:moveTo>
                    <a:cubicBezTo>
                      <a:pt x="89" y="91"/>
                      <a:pt x="90" y="73"/>
                      <a:pt x="79" y="62"/>
                    </a:cubicBezTo>
                    <a:cubicBezTo>
                      <a:pt x="68" y="52"/>
                      <a:pt x="77" y="36"/>
                      <a:pt x="77" y="36"/>
                    </a:cubicBezTo>
                    <a:cubicBezTo>
                      <a:pt x="77" y="36"/>
                      <a:pt x="34" y="29"/>
                      <a:pt x="14" y="47"/>
                    </a:cubicBezTo>
                    <a:cubicBezTo>
                      <a:pt x="14" y="47"/>
                      <a:pt x="0" y="21"/>
                      <a:pt x="41" y="11"/>
                    </a:cubicBezTo>
                    <a:cubicBezTo>
                      <a:pt x="83" y="0"/>
                      <a:pt x="150" y="32"/>
                      <a:pt x="94" y="120"/>
                    </a:cubicBezTo>
                    <a:cubicBezTo>
                      <a:pt x="103" y="90"/>
                      <a:pt x="103" y="90"/>
                      <a:pt x="103" y="90"/>
                    </a:cubicBezTo>
                    <a:lnTo>
                      <a:pt x="89" y="91"/>
                    </a:lnTo>
                    <a:close/>
                  </a:path>
                </a:pathLst>
              </a:custGeom>
              <a:solidFill>
                <a:srgbClr val="0E3944"/>
              </a:solidFill>
              <a:ln>
                <a:noFill/>
              </a:ln>
            </p:spPr>
            <p:txBody>
              <a:bodyPr anchor="t" anchorCtr="0" bIns="45720" compatLnSpc="1" lIns="91440" numCol="1" rIns="91440" tIns="45720" vert="horz" wrap="square">
                <a:prstTxWarp prst="textNoShape"/>
              </a:bodyPr>
              <a:p>
                <a:endParaRPr lang="en-US"/>
              </a:p>
            </p:txBody>
          </p:sp>
          <p:sp>
            <p:nvSpPr>
              <p:cNvPr id="1049643" name="Freeform 103"/>
              <p:cNvSpPr/>
              <p:nvPr/>
            </p:nvSpPr>
            <p:spPr bwMode="auto">
              <a:xfrm>
                <a:off x="6229" y="1914"/>
                <a:ext cx="68" cy="69"/>
              </a:xfrm>
              <a:custGeom>
                <a:avLst/>
                <a:gdLst>
                  <a:gd name="T0" fmla="*/ 7 w 35"/>
                  <a:gd name="T1" fmla="*/ 11 h 35"/>
                  <a:gd name="T2" fmla="*/ 26 w 35"/>
                  <a:gd name="T3" fmla="*/ 7 h 35"/>
                  <a:gd name="T4" fmla="*/ 10 w 35"/>
                  <a:gd name="T5" fmla="*/ 34 h 35"/>
                  <a:gd name="T6" fmla="*/ 7 w 35"/>
                  <a:gd name="T7" fmla="*/ 11 h 35"/>
                </a:gdLst>
                <a:ahLst/>
                <a:cxnLst>
                  <a:cxn ang="0">
                    <a:pos x="T0" y="T1"/>
                  </a:cxn>
                  <a:cxn ang="0">
                    <a:pos x="T2" y="T3"/>
                  </a:cxn>
                  <a:cxn ang="0">
                    <a:pos x="T4" y="T5"/>
                  </a:cxn>
                  <a:cxn ang="0">
                    <a:pos x="T6" y="T7"/>
                  </a:cxn>
                </a:cxnLst>
                <a:rect l="0" t="0" r="r" b="b"/>
                <a:pathLst>
                  <a:path w="35" h="35">
                    <a:moveTo>
                      <a:pt x="7" y="11"/>
                    </a:moveTo>
                    <a:cubicBezTo>
                      <a:pt x="7" y="11"/>
                      <a:pt x="17" y="0"/>
                      <a:pt x="26" y="7"/>
                    </a:cubicBezTo>
                    <a:cubicBezTo>
                      <a:pt x="35" y="14"/>
                      <a:pt x="20" y="35"/>
                      <a:pt x="10" y="34"/>
                    </a:cubicBezTo>
                    <a:cubicBezTo>
                      <a:pt x="0" y="34"/>
                      <a:pt x="7" y="11"/>
                      <a:pt x="7" y="11"/>
                    </a:cubicBezTo>
                    <a:close/>
                  </a:path>
                </a:pathLst>
              </a:custGeom>
              <a:solidFill>
                <a:srgbClr val="A8604F"/>
              </a:solidFill>
              <a:ln>
                <a:noFill/>
              </a:ln>
            </p:spPr>
            <p:txBody>
              <a:bodyPr anchor="t" anchorCtr="0" bIns="45720" compatLnSpc="1" lIns="91440" numCol="1" rIns="91440" tIns="45720" vert="horz" wrap="square">
                <a:prstTxWarp prst="textNoShape"/>
              </a:bodyPr>
              <a:p>
                <a:endParaRPr lang="en-US"/>
              </a:p>
            </p:txBody>
          </p:sp>
          <p:sp>
            <p:nvSpPr>
              <p:cNvPr id="1049644" name="Freeform 104"/>
              <p:cNvSpPr/>
              <p:nvPr/>
            </p:nvSpPr>
            <p:spPr bwMode="auto">
              <a:xfrm>
                <a:off x="6244" y="2560"/>
                <a:ext cx="91" cy="106"/>
              </a:xfrm>
              <a:custGeom>
                <a:avLst/>
                <a:gdLst>
                  <a:gd name="T0" fmla="*/ 17 w 46"/>
                  <a:gd name="T1" fmla="*/ 0 h 54"/>
                  <a:gd name="T2" fmla="*/ 21 w 46"/>
                  <a:gd name="T3" fmla="*/ 54 h 54"/>
                  <a:gd name="T4" fmla="*/ 17 w 46"/>
                  <a:gd name="T5" fmla="*/ 0 h 54"/>
                </a:gdLst>
                <a:ahLst/>
                <a:cxnLst>
                  <a:cxn ang="0">
                    <a:pos x="T0" y="T1"/>
                  </a:cxn>
                  <a:cxn ang="0">
                    <a:pos x="T2" y="T3"/>
                  </a:cxn>
                  <a:cxn ang="0">
                    <a:pos x="T4" y="T5"/>
                  </a:cxn>
                </a:cxnLst>
                <a:rect l="0" t="0" r="r" b="b"/>
                <a:pathLst>
                  <a:path w="46" h="54">
                    <a:moveTo>
                      <a:pt x="17" y="0"/>
                    </a:moveTo>
                    <a:cubicBezTo>
                      <a:pt x="6" y="0"/>
                      <a:pt x="0" y="48"/>
                      <a:pt x="21" y="54"/>
                    </a:cubicBezTo>
                    <a:cubicBezTo>
                      <a:pt x="21" y="54"/>
                      <a:pt x="46" y="0"/>
                      <a:pt x="17" y="0"/>
                    </a:cubicBezTo>
                    <a:close/>
                  </a:path>
                </a:pathLst>
              </a:custGeom>
              <a:solidFill>
                <a:srgbClr val="C96F32"/>
              </a:solidFill>
              <a:ln>
                <a:noFill/>
              </a:ln>
            </p:spPr>
            <p:txBody>
              <a:bodyPr anchor="t" anchorCtr="0" bIns="45720" compatLnSpc="1" lIns="91440" numCol="1" rIns="91440" tIns="45720" vert="horz" wrap="square">
                <a:prstTxWarp prst="textNoShape"/>
              </a:bodyPr>
              <a:p>
                <a:endParaRPr lang="en-US"/>
              </a:p>
            </p:txBody>
          </p:sp>
          <p:sp>
            <p:nvSpPr>
              <p:cNvPr id="1049645" name="Freeform 105"/>
              <p:cNvSpPr/>
              <p:nvPr/>
            </p:nvSpPr>
            <p:spPr bwMode="auto">
              <a:xfrm>
                <a:off x="6101" y="2552"/>
                <a:ext cx="239" cy="120"/>
              </a:xfrm>
              <a:custGeom>
                <a:avLst/>
                <a:gdLst>
                  <a:gd name="T0" fmla="*/ 90 w 122"/>
                  <a:gd name="T1" fmla="*/ 48 h 61"/>
                  <a:gd name="T2" fmla="*/ 48 w 122"/>
                  <a:gd name="T3" fmla="*/ 60 h 61"/>
                  <a:gd name="T4" fmla="*/ 47 w 122"/>
                  <a:gd name="T5" fmla="*/ 60 h 61"/>
                  <a:gd name="T6" fmla="*/ 30 w 122"/>
                  <a:gd name="T7" fmla="*/ 51 h 61"/>
                  <a:gd name="T8" fmla="*/ 20 w 122"/>
                  <a:gd name="T9" fmla="*/ 42 h 61"/>
                  <a:gd name="T10" fmla="*/ 14 w 122"/>
                  <a:gd name="T11" fmla="*/ 31 h 61"/>
                  <a:gd name="T12" fmla="*/ 6 w 122"/>
                  <a:gd name="T13" fmla="*/ 17 h 61"/>
                  <a:gd name="T14" fmla="*/ 21 w 122"/>
                  <a:gd name="T15" fmla="*/ 22 h 61"/>
                  <a:gd name="T16" fmla="*/ 38 w 122"/>
                  <a:gd name="T17" fmla="*/ 25 h 61"/>
                  <a:gd name="T18" fmla="*/ 57 w 122"/>
                  <a:gd name="T19" fmla="*/ 13 h 61"/>
                  <a:gd name="T20" fmla="*/ 41 w 122"/>
                  <a:gd name="T21" fmla="*/ 12 h 61"/>
                  <a:gd name="T22" fmla="*/ 35 w 122"/>
                  <a:gd name="T23" fmla="*/ 6 h 61"/>
                  <a:gd name="T24" fmla="*/ 48 w 122"/>
                  <a:gd name="T25" fmla="*/ 3 h 61"/>
                  <a:gd name="T26" fmla="*/ 70 w 122"/>
                  <a:gd name="T27" fmla="*/ 1 h 61"/>
                  <a:gd name="T28" fmla="*/ 89 w 122"/>
                  <a:gd name="T29" fmla="*/ 12 h 61"/>
                  <a:gd name="T30" fmla="*/ 117 w 122"/>
                  <a:gd name="T31" fmla="*/ 12 h 61"/>
                  <a:gd name="T32" fmla="*/ 122 w 122"/>
                  <a:gd name="T33" fmla="*/ 47 h 61"/>
                  <a:gd name="T34" fmla="*/ 90 w 122"/>
                  <a:gd name="T35" fmla="*/ 48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22" h="61">
                    <a:moveTo>
                      <a:pt x="90" y="48"/>
                    </a:moveTo>
                    <a:cubicBezTo>
                      <a:pt x="86" y="50"/>
                      <a:pt x="54" y="61"/>
                      <a:pt x="48" y="60"/>
                    </a:cubicBezTo>
                    <a:cubicBezTo>
                      <a:pt x="48" y="60"/>
                      <a:pt x="47" y="60"/>
                      <a:pt x="47" y="60"/>
                    </a:cubicBezTo>
                    <a:cubicBezTo>
                      <a:pt x="41" y="59"/>
                      <a:pt x="34" y="53"/>
                      <a:pt x="30" y="51"/>
                    </a:cubicBezTo>
                    <a:cubicBezTo>
                      <a:pt x="25" y="50"/>
                      <a:pt x="24" y="45"/>
                      <a:pt x="20" y="42"/>
                    </a:cubicBezTo>
                    <a:cubicBezTo>
                      <a:pt x="16" y="40"/>
                      <a:pt x="14" y="31"/>
                      <a:pt x="14" y="31"/>
                    </a:cubicBezTo>
                    <a:cubicBezTo>
                      <a:pt x="14" y="31"/>
                      <a:pt x="0" y="19"/>
                      <a:pt x="6" y="17"/>
                    </a:cubicBezTo>
                    <a:cubicBezTo>
                      <a:pt x="13" y="15"/>
                      <a:pt x="21" y="22"/>
                      <a:pt x="21" y="22"/>
                    </a:cubicBezTo>
                    <a:cubicBezTo>
                      <a:pt x="38" y="25"/>
                      <a:pt x="38" y="25"/>
                      <a:pt x="38" y="25"/>
                    </a:cubicBezTo>
                    <a:cubicBezTo>
                      <a:pt x="38" y="25"/>
                      <a:pt x="58" y="17"/>
                      <a:pt x="57" y="13"/>
                    </a:cubicBezTo>
                    <a:cubicBezTo>
                      <a:pt x="57" y="9"/>
                      <a:pt x="48" y="12"/>
                      <a:pt x="41" y="12"/>
                    </a:cubicBezTo>
                    <a:cubicBezTo>
                      <a:pt x="36" y="11"/>
                      <a:pt x="35" y="6"/>
                      <a:pt x="35" y="6"/>
                    </a:cubicBezTo>
                    <a:cubicBezTo>
                      <a:pt x="48" y="3"/>
                      <a:pt x="48" y="3"/>
                      <a:pt x="48" y="3"/>
                    </a:cubicBezTo>
                    <a:cubicBezTo>
                      <a:pt x="48" y="3"/>
                      <a:pt x="66" y="0"/>
                      <a:pt x="70" y="1"/>
                    </a:cubicBezTo>
                    <a:cubicBezTo>
                      <a:pt x="74" y="3"/>
                      <a:pt x="89" y="12"/>
                      <a:pt x="89" y="12"/>
                    </a:cubicBezTo>
                    <a:cubicBezTo>
                      <a:pt x="117" y="12"/>
                      <a:pt x="117" y="12"/>
                      <a:pt x="117" y="12"/>
                    </a:cubicBezTo>
                    <a:cubicBezTo>
                      <a:pt x="122" y="47"/>
                      <a:pt x="122" y="47"/>
                      <a:pt x="122" y="47"/>
                    </a:cubicBezTo>
                    <a:cubicBezTo>
                      <a:pt x="122" y="47"/>
                      <a:pt x="95" y="46"/>
                      <a:pt x="90" y="48"/>
                    </a:cubicBezTo>
                    <a:close/>
                  </a:path>
                </a:pathLst>
              </a:custGeom>
              <a:solidFill>
                <a:srgbClr val="A8604F"/>
              </a:solidFill>
              <a:ln>
                <a:noFill/>
              </a:ln>
            </p:spPr>
            <p:txBody>
              <a:bodyPr anchor="t" anchorCtr="0" bIns="45720" compatLnSpc="1" lIns="91440" numCol="1" rIns="91440" tIns="45720" vert="horz" wrap="square">
                <a:prstTxWarp prst="textNoShape"/>
              </a:bodyPr>
              <a:p>
                <a:endParaRPr lang="en-US"/>
              </a:p>
            </p:txBody>
          </p:sp>
          <p:sp>
            <p:nvSpPr>
              <p:cNvPr id="1049646" name="Freeform 106"/>
              <p:cNvSpPr/>
              <p:nvPr/>
            </p:nvSpPr>
            <p:spPr bwMode="auto">
              <a:xfrm>
                <a:off x="6129" y="2613"/>
                <a:ext cx="64" cy="57"/>
              </a:xfrm>
              <a:custGeom>
                <a:avLst/>
                <a:gdLst>
                  <a:gd name="T0" fmla="*/ 33 w 33"/>
                  <a:gd name="T1" fmla="*/ 29 h 29"/>
                  <a:gd name="T2" fmla="*/ 16 w 33"/>
                  <a:gd name="T3" fmla="*/ 20 h 29"/>
                  <a:gd name="T4" fmla="*/ 6 w 33"/>
                  <a:gd name="T5" fmla="*/ 11 h 29"/>
                  <a:gd name="T6" fmla="*/ 0 w 33"/>
                  <a:gd name="T7" fmla="*/ 0 h 29"/>
                  <a:gd name="T8" fmla="*/ 20 w 33"/>
                  <a:gd name="T9" fmla="*/ 7 h 29"/>
                  <a:gd name="T10" fmla="*/ 20 w 33"/>
                  <a:gd name="T11" fmla="*/ 12 h 29"/>
                  <a:gd name="T12" fmla="*/ 26 w 33"/>
                  <a:gd name="T13" fmla="*/ 18 h 29"/>
                  <a:gd name="T14" fmla="*/ 30 w 33"/>
                  <a:gd name="T15" fmla="*/ 25 h 29"/>
                  <a:gd name="T16" fmla="*/ 33 w 33"/>
                  <a:gd name="T17" fmla="*/ 29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29">
                    <a:moveTo>
                      <a:pt x="33" y="29"/>
                    </a:moveTo>
                    <a:cubicBezTo>
                      <a:pt x="27" y="28"/>
                      <a:pt x="20" y="22"/>
                      <a:pt x="16" y="20"/>
                    </a:cubicBezTo>
                    <a:cubicBezTo>
                      <a:pt x="11" y="19"/>
                      <a:pt x="10" y="14"/>
                      <a:pt x="6" y="11"/>
                    </a:cubicBezTo>
                    <a:cubicBezTo>
                      <a:pt x="2" y="9"/>
                      <a:pt x="0" y="0"/>
                      <a:pt x="0" y="0"/>
                    </a:cubicBezTo>
                    <a:cubicBezTo>
                      <a:pt x="3" y="3"/>
                      <a:pt x="19" y="5"/>
                      <a:pt x="20" y="7"/>
                    </a:cubicBezTo>
                    <a:cubicBezTo>
                      <a:pt x="22" y="8"/>
                      <a:pt x="20" y="10"/>
                      <a:pt x="20" y="12"/>
                    </a:cubicBezTo>
                    <a:cubicBezTo>
                      <a:pt x="21" y="15"/>
                      <a:pt x="27" y="15"/>
                      <a:pt x="26" y="18"/>
                    </a:cubicBezTo>
                    <a:cubicBezTo>
                      <a:pt x="26" y="21"/>
                      <a:pt x="26" y="24"/>
                      <a:pt x="30" y="25"/>
                    </a:cubicBezTo>
                    <a:cubicBezTo>
                      <a:pt x="32" y="26"/>
                      <a:pt x="33" y="27"/>
                      <a:pt x="33" y="29"/>
                    </a:cubicBezTo>
                    <a:close/>
                  </a:path>
                </a:pathLst>
              </a:custGeom>
              <a:solidFill>
                <a:srgbClr val="874538"/>
              </a:solidFill>
              <a:ln>
                <a:noFill/>
              </a:ln>
            </p:spPr>
            <p:txBody>
              <a:bodyPr anchor="t" anchorCtr="0" bIns="45720" compatLnSpc="1" lIns="91440" numCol="1" rIns="91440" tIns="45720" vert="horz" wrap="square">
                <a:prstTxWarp prst="textNoShape"/>
              </a:bodyPr>
              <a:p>
                <a:endParaRPr lang="en-US"/>
              </a:p>
            </p:txBody>
          </p:sp>
          <p:sp>
            <p:nvSpPr>
              <p:cNvPr id="1049647" name="Freeform 107"/>
              <p:cNvSpPr/>
              <p:nvPr/>
            </p:nvSpPr>
            <p:spPr bwMode="auto">
              <a:xfrm>
                <a:off x="6278" y="2167"/>
                <a:ext cx="288" cy="550"/>
              </a:xfrm>
              <a:custGeom>
                <a:avLst/>
                <a:gdLst>
                  <a:gd name="T0" fmla="*/ 73 w 147"/>
                  <a:gd name="T1" fmla="*/ 0 h 280"/>
                  <a:gd name="T2" fmla="*/ 38 w 147"/>
                  <a:gd name="T3" fmla="*/ 102 h 280"/>
                  <a:gd name="T4" fmla="*/ 69 w 147"/>
                  <a:gd name="T5" fmla="*/ 185 h 280"/>
                  <a:gd name="T6" fmla="*/ 68 w 147"/>
                  <a:gd name="T7" fmla="*/ 198 h 280"/>
                  <a:gd name="T8" fmla="*/ 0 w 147"/>
                  <a:gd name="T9" fmla="*/ 200 h 280"/>
                  <a:gd name="T10" fmla="*/ 4 w 147"/>
                  <a:gd name="T11" fmla="*/ 254 h 280"/>
                  <a:gd name="T12" fmla="*/ 131 w 147"/>
                  <a:gd name="T13" fmla="*/ 254 h 280"/>
                  <a:gd name="T14" fmla="*/ 145 w 147"/>
                  <a:gd name="T15" fmla="*/ 208 h 280"/>
                  <a:gd name="T16" fmla="*/ 73 w 147"/>
                  <a:gd name="T17" fmla="*/ 0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7" h="280">
                    <a:moveTo>
                      <a:pt x="73" y="0"/>
                    </a:moveTo>
                    <a:cubicBezTo>
                      <a:pt x="45" y="15"/>
                      <a:pt x="35" y="77"/>
                      <a:pt x="38" y="102"/>
                    </a:cubicBezTo>
                    <a:cubicBezTo>
                      <a:pt x="69" y="185"/>
                      <a:pt x="69" y="185"/>
                      <a:pt x="69" y="185"/>
                    </a:cubicBezTo>
                    <a:cubicBezTo>
                      <a:pt x="69" y="185"/>
                      <a:pt x="63" y="196"/>
                      <a:pt x="68" y="198"/>
                    </a:cubicBezTo>
                    <a:cubicBezTo>
                      <a:pt x="0" y="200"/>
                      <a:pt x="0" y="200"/>
                      <a:pt x="0" y="200"/>
                    </a:cubicBezTo>
                    <a:cubicBezTo>
                      <a:pt x="0" y="200"/>
                      <a:pt x="17" y="218"/>
                      <a:pt x="4" y="254"/>
                    </a:cubicBezTo>
                    <a:cubicBezTo>
                      <a:pt x="4" y="254"/>
                      <a:pt x="93" y="280"/>
                      <a:pt x="131" y="254"/>
                    </a:cubicBezTo>
                    <a:cubicBezTo>
                      <a:pt x="142" y="246"/>
                      <a:pt x="147" y="224"/>
                      <a:pt x="145" y="208"/>
                    </a:cubicBezTo>
                    <a:cubicBezTo>
                      <a:pt x="125" y="95"/>
                      <a:pt x="73" y="0"/>
                      <a:pt x="73" y="0"/>
                    </a:cubicBezTo>
                    <a:close/>
                  </a:path>
                </a:pathLst>
              </a:custGeom>
              <a:solidFill>
                <a:srgbClr val="E28A42"/>
              </a:solidFill>
              <a:ln>
                <a:noFill/>
              </a:ln>
            </p:spPr>
            <p:txBody>
              <a:bodyPr anchor="t" anchorCtr="0" bIns="45720" compatLnSpc="1" lIns="91440" numCol="1" rIns="91440" tIns="45720" vert="horz" wrap="square">
                <a:prstTxWarp prst="textNoShape"/>
              </a:bodyPr>
              <a:p>
                <a:endParaRPr lang="en-US"/>
              </a:p>
            </p:txBody>
          </p:sp>
          <p:sp>
            <p:nvSpPr>
              <p:cNvPr id="1049648" name="Freeform 108"/>
              <p:cNvSpPr/>
              <p:nvPr/>
            </p:nvSpPr>
            <p:spPr bwMode="auto">
              <a:xfrm>
                <a:off x="1924" y="2652"/>
                <a:ext cx="110" cy="110"/>
              </a:xfrm>
              <a:custGeom>
                <a:avLst/>
                <a:gdLst>
                  <a:gd name="T0" fmla="*/ 43 w 56"/>
                  <a:gd name="T1" fmla="*/ 2 h 56"/>
                  <a:gd name="T2" fmla="*/ 21 w 56"/>
                  <a:gd name="T3" fmla="*/ 53 h 56"/>
                  <a:gd name="T4" fmla="*/ 10 w 56"/>
                  <a:gd name="T5" fmla="*/ 10 h 56"/>
                  <a:gd name="T6" fmla="*/ 43 w 56"/>
                  <a:gd name="T7" fmla="*/ 2 h 56"/>
                </a:gdLst>
                <a:ahLst/>
                <a:cxnLst>
                  <a:cxn ang="0">
                    <a:pos x="T0" y="T1"/>
                  </a:cxn>
                  <a:cxn ang="0">
                    <a:pos x="T2" y="T3"/>
                  </a:cxn>
                  <a:cxn ang="0">
                    <a:pos x="T4" y="T5"/>
                  </a:cxn>
                  <a:cxn ang="0">
                    <a:pos x="T6" y="T7"/>
                  </a:cxn>
                </a:cxnLst>
                <a:rect l="0" t="0" r="r" b="b"/>
                <a:pathLst>
                  <a:path w="56" h="56">
                    <a:moveTo>
                      <a:pt x="43" y="2"/>
                    </a:moveTo>
                    <a:cubicBezTo>
                      <a:pt x="56" y="4"/>
                      <a:pt x="41" y="56"/>
                      <a:pt x="21" y="53"/>
                    </a:cubicBezTo>
                    <a:cubicBezTo>
                      <a:pt x="0" y="50"/>
                      <a:pt x="10" y="10"/>
                      <a:pt x="10" y="10"/>
                    </a:cubicBezTo>
                    <a:cubicBezTo>
                      <a:pt x="10" y="10"/>
                      <a:pt x="29" y="0"/>
                      <a:pt x="43" y="2"/>
                    </a:cubicBezTo>
                    <a:close/>
                  </a:path>
                </a:pathLst>
              </a:custGeom>
              <a:solidFill>
                <a:srgbClr val="A1B1B5"/>
              </a:solidFill>
              <a:ln>
                <a:noFill/>
              </a:ln>
            </p:spPr>
            <p:txBody>
              <a:bodyPr anchor="t" anchorCtr="0" bIns="45720" compatLnSpc="1" lIns="91440" numCol="1" rIns="91440" tIns="45720" vert="horz" wrap="square">
                <a:prstTxWarp prst="textNoShape"/>
              </a:bodyPr>
              <a:p>
                <a:endParaRPr lang="en-US"/>
              </a:p>
            </p:txBody>
          </p:sp>
          <p:sp>
            <p:nvSpPr>
              <p:cNvPr id="1049649" name="Freeform 109"/>
              <p:cNvSpPr/>
              <p:nvPr/>
            </p:nvSpPr>
            <p:spPr bwMode="auto">
              <a:xfrm>
                <a:off x="1959" y="2617"/>
                <a:ext cx="214" cy="165"/>
              </a:xfrm>
              <a:custGeom>
                <a:avLst/>
                <a:gdLst>
                  <a:gd name="T0" fmla="*/ 62 w 109"/>
                  <a:gd name="T1" fmla="*/ 75 h 84"/>
                  <a:gd name="T2" fmla="*/ 46 w 109"/>
                  <a:gd name="T3" fmla="*/ 64 h 84"/>
                  <a:gd name="T4" fmla="*/ 23 w 109"/>
                  <a:gd name="T5" fmla="*/ 53 h 84"/>
                  <a:gd name="T6" fmla="*/ 0 w 109"/>
                  <a:gd name="T7" fmla="*/ 49 h 84"/>
                  <a:gd name="T8" fmla="*/ 14 w 109"/>
                  <a:gd name="T9" fmla="*/ 20 h 84"/>
                  <a:gd name="T10" fmla="*/ 27 w 109"/>
                  <a:gd name="T11" fmla="*/ 21 h 84"/>
                  <a:gd name="T12" fmla="*/ 48 w 109"/>
                  <a:gd name="T13" fmla="*/ 9 h 84"/>
                  <a:gd name="T14" fmla="*/ 72 w 109"/>
                  <a:gd name="T15" fmla="*/ 0 h 84"/>
                  <a:gd name="T16" fmla="*/ 74 w 109"/>
                  <a:gd name="T17" fmla="*/ 8 h 84"/>
                  <a:gd name="T18" fmla="*/ 59 w 109"/>
                  <a:gd name="T19" fmla="*/ 17 h 84"/>
                  <a:gd name="T20" fmla="*/ 58 w 109"/>
                  <a:gd name="T21" fmla="*/ 18 h 84"/>
                  <a:gd name="T22" fmla="*/ 58 w 109"/>
                  <a:gd name="T23" fmla="*/ 18 h 84"/>
                  <a:gd name="T24" fmla="*/ 59 w 109"/>
                  <a:gd name="T25" fmla="*/ 24 h 84"/>
                  <a:gd name="T26" fmla="*/ 59 w 109"/>
                  <a:gd name="T27" fmla="*/ 24 h 84"/>
                  <a:gd name="T28" fmla="*/ 85 w 109"/>
                  <a:gd name="T29" fmla="*/ 33 h 84"/>
                  <a:gd name="T30" fmla="*/ 104 w 109"/>
                  <a:gd name="T31" fmla="*/ 41 h 84"/>
                  <a:gd name="T32" fmla="*/ 76 w 109"/>
                  <a:gd name="T33" fmla="*/ 42 h 84"/>
                  <a:gd name="T34" fmla="*/ 75 w 109"/>
                  <a:gd name="T35" fmla="*/ 44 h 84"/>
                  <a:gd name="T36" fmla="*/ 100 w 109"/>
                  <a:gd name="T37" fmla="*/ 53 h 84"/>
                  <a:gd name="T38" fmla="*/ 102 w 109"/>
                  <a:gd name="T39" fmla="*/ 61 h 84"/>
                  <a:gd name="T40" fmla="*/ 84 w 109"/>
                  <a:gd name="T41" fmla="*/ 58 h 84"/>
                  <a:gd name="T42" fmla="*/ 72 w 109"/>
                  <a:gd name="T43" fmla="*/ 55 h 84"/>
                  <a:gd name="T44" fmla="*/ 71 w 109"/>
                  <a:gd name="T45" fmla="*/ 57 h 84"/>
                  <a:gd name="T46" fmla="*/ 91 w 109"/>
                  <a:gd name="T47" fmla="*/ 72 h 84"/>
                  <a:gd name="T48" fmla="*/ 74 w 109"/>
                  <a:gd name="T49" fmla="*/ 70 h 84"/>
                  <a:gd name="T50" fmla="*/ 63 w 109"/>
                  <a:gd name="T51" fmla="*/ 65 h 84"/>
                  <a:gd name="T52" fmla="*/ 77 w 109"/>
                  <a:gd name="T53" fmla="*/ 79 h 84"/>
                  <a:gd name="T54" fmla="*/ 62 w 109"/>
                  <a:gd name="T55" fmla="*/ 75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09" h="84">
                    <a:moveTo>
                      <a:pt x="62" y="75"/>
                    </a:moveTo>
                    <a:cubicBezTo>
                      <a:pt x="59" y="71"/>
                      <a:pt x="46" y="64"/>
                      <a:pt x="46" y="64"/>
                    </a:cubicBezTo>
                    <a:cubicBezTo>
                      <a:pt x="34" y="60"/>
                      <a:pt x="28" y="58"/>
                      <a:pt x="23" y="53"/>
                    </a:cubicBezTo>
                    <a:cubicBezTo>
                      <a:pt x="18" y="48"/>
                      <a:pt x="0" y="49"/>
                      <a:pt x="0" y="49"/>
                    </a:cubicBezTo>
                    <a:cubicBezTo>
                      <a:pt x="0" y="49"/>
                      <a:pt x="2" y="32"/>
                      <a:pt x="14" y="20"/>
                    </a:cubicBezTo>
                    <a:cubicBezTo>
                      <a:pt x="14" y="20"/>
                      <a:pt x="24" y="22"/>
                      <a:pt x="27" y="21"/>
                    </a:cubicBezTo>
                    <a:cubicBezTo>
                      <a:pt x="32" y="19"/>
                      <a:pt x="36" y="11"/>
                      <a:pt x="48" y="9"/>
                    </a:cubicBezTo>
                    <a:cubicBezTo>
                      <a:pt x="59" y="8"/>
                      <a:pt x="72" y="0"/>
                      <a:pt x="72" y="0"/>
                    </a:cubicBezTo>
                    <a:cubicBezTo>
                      <a:pt x="72" y="0"/>
                      <a:pt x="78" y="4"/>
                      <a:pt x="74" y="8"/>
                    </a:cubicBezTo>
                    <a:cubicBezTo>
                      <a:pt x="69" y="12"/>
                      <a:pt x="60" y="14"/>
                      <a:pt x="59" y="17"/>
                    </a:cubicBezTo>
                    <a:cubicBezTo>
                      <a:pt x="59" y="17"/>
                      <a:pt x="59" y="18"/>
                      <a:pt x="58" y="18"/>
                    </a:cubicBezTo>
                    <a:cubicBezTo>
                      <a:pt x="58" y="18"/>
                      <a:pt x="58" y="18"/>
                      <a:pt x="58" y="18"/>
                    </a:cubicBezTo>
                    <a:cubicBezTo>
                      <a:pt x="58" y="20"/>
                      <a:pt x="58" y="22"/>
                      <a:pt x="59" y="24"/>
                    </a:cubicBezTo>
                    <a:cubicBezTo>
                      <a:pt x="59" y="24"/>
                      <a:pt x="59" y="24"/>
                      <a:pt x="59" y="24"/>
                    </a:cubicBezTo>
                    <a:cubicBezTo>
                      <a:pt x="64" y="29"/>
                      <a:pt x="78" y="32"/>
                      <a:pt x="85" y="33"/>
                    </a:cubicBezTo>
                    <a:cubicBezTo>
                      <a:pt x="94" y="34"/>
                      <a:pt x="107" y="36"/>
                      <a:pt x="104" y="41"/>
                    </a:cubicBezTo>
                    <a:cubicBezTo>
                      <a:pt x="101" y="47"/>
                      <a:pt x="97" y="41"/>
                      <a:pt x="76" y="42"/>
                    </a:cubicBezTo>
                    <a:cubicBezTo>
                      <a:pt x="75" y="44"/>
                      <a:pt x="75" y="44"/>
                      <a:pt x="75" y="44"/>
                    </a:cubicBezTo>
                    <a:cubicBezTo>
                      <a:pt x="74" y="45"/>
                      <a:pt x="87" y="50"/>
                      <a:pt x="100" y="53"/>
                    </a:cubicBezTo>
                    <a:cubicBezTo>
                      <a:pt x="109" y="55"/>
                      <a:pt x="105" y="60"/>
                      <a:pt x="102" y="61"/>
                    </a:cubicBezTo>
                    <a:cubicBezTo>
                      <a:pt x="99" y="62"/>
                      <a:pt x="90" y="59"/>
                      <a:pt x="84" y="58"/>
                    </a:cubicBezTo>
                    <a:cubicBezTo>
                      <a:pt x="79" y="57"/>
                      <a:pt x="75" y="56"/>
                      <a:pt x="72" y="55"/>
                    </a:cubicBezTo>
                    <a:cubicBezTo>
                      <a:pt x="71" y="57"/>
                      <a:pt x="71" y="57"/>
                      <a:pt x="71" y="57"/>
                    </a:cubicBezTo>
                    <a:cubicBezTo>
                      <a:pt x="85" y="69"/>
                      <a:pt x="92" y="66"/>
                      <a:pt x="91" y="72"/>
                    </a:cubicBezTo>
                    <a:cubicBezTo>
                      <a:pt x="91" y="77"/>
                      <a:pt x="78" y="73"/>
                      <a:pt x="74" y="70"/>
                    </a:cubicBezTo>
                    <a:cubicBezTo>
                      <a:pt x="72" y="68"/>
                      <a:pt x="67" y="66"/>
                      <a:pt x="63" y="65"/>
                    </a:cubicBezTo>
                    <a:cubicBezTo>
                      <a:pt x="72" y="75"/>
                      <a:pt x="78" y="75"/>
                      <a:pt x="77" y="79"/>
                    </a:cubicBezTo>
                    <a:cubicBezTo>
                      <a:pt x="75" y="84"/>
                      <a:pt x="65" y="78"/>
                      <a:pt x="62" y="75"/>
                    </a:cubicBezTo>
                    <a:close/>
                  </a:path>
                </a:pathLst>
              </a:custGeom>
              <a:solidFill>
                <a:srgbClr val="FF8B66"/>
              </a:solidFill>
              <a:ln>
                <a:noFill/>
              </a:ln>
            </p:spPr>
            <p:txBody>
              <a:bodyPr anchor="t" anchorCtr="0" bIns="45720" compatLnSpc="1" lIns="91440" numCol="1" rIns="91440" tIns="45720" vert="horz" wrap="square">
                <a:prstTxWarp prst="textNoShape"/>
              </a:bodyPr>
              <a:p>
                <a:endParaRPr lang="en-US"/>
              </a:p>
            </p:txBody>
          </p:sp>
          <p:sp>
            <p:nvSpPr>
              <p:cNvPr id="1049650" name="Freeform 110"/>
              <p:cNvSpPr/>
              <p:nvPr/>
            </p:nvSpPr>
            <p:spPr bwMode="auto">
              <a:xfrm>
                <a:off x="2044" y="2652"/>
                <a:ext cx="31" cy="32"/>
              </a:xfrm>
              <a:custGeom>
                <a:avLst/>
                <a:gdLst>
                  <a:gd name="T0" fmla="*/ 0 w 16"/>
                  <a:gd name="T1" fmla="*/ 14 h 16"/>
                  <a:gd name="T2" fmla="*/ 15 w 16"/>
                  <a:gd name="T3" fmla="*/ 0 h 16"/>
                  <a:gd name="T4" fmla="*/ 16 w 16"/>
                  <a:gd name="T5" fmla="*/ 6 h 16"/>
                  <a:gd name="T6" fmla="*/ 0 w 16"/>
                  <a:gd name="T7" fmla="*/ 14 h 16"/>
                </a:gdLst>
                <a:ahLst/>
                <a:cxnLst>
                  <a:cxn ang="0">
                    <a:pos x="T0" y="T1"/>
                  </a:cxn>
                  <a:cxn ang="0">
                    <a:pos x="T2" y="T3"/>
                  </a:cxn>
                  <a:cxn ang="0">
                    <a:pos x="T4" y="T5"/>
                  </a:cxn>
                  <a:cxn ang="0">
                    <a:pos x="T6" y="T7"/>
                  </a:cxn>
                </a:cxnLst>
                <a:rect l="0" t="0" r="r" b="b"/>
                <a:pathLst>
                  <a:path w="16" h="16">
                    <a:moveTo>
                      <a:pt x="0" y="14"/>
                    </a:moveTo>
                    <a:cubicBezTo>
                      <a:pt x="9" y="12"/>
                      <a:pt x="15" y="1"/>
                      <a:pt x="15" y="0"/>
                    </a:cubicBezTo>
                    <a:cubicBezTo>
                      <a:pt x="15" y="2"/>
                      <a:pt x="15" y="4"/>
                      <a:pt x="16" y="6"/>
                    </a:cubicBezTo>
                    <a:cubicBezTo>
                      <a:pt x="10" y="16"/>
                      <a:pt x="0" y="14"/>
                      <a:pt x="0" y="14"/>
                    </a:cubicBezTo>
                    <a:close/>
                  </a:path>
                </a:pathLst>
              </a:custGeom>
              <a:solidFill>
                <a:srgbClr val="EF6E4B"/>
              </a:solidFill>
              <a:ln>
                <a:noFill/>
              </a:ln>
            </p:spPr>
            <p:txBody>
              <a:bodyPr anchor="t" anchorCtr="0" bIns="45720" compatLnSpc="1" lIns="91440" numCol="1" rIns="91440" tIns="45720" vert="horz" wrap="square">
                <a:prstTxWarp prst="textNoShape"/>
              </a:bodyPr>
              <a:p>
                <a:endParaRPr lang="en-US"/>
              </a:p>
            </p:txBody>
          </p:sp>
          <p:sp>
            <p:nvSpPr>
              <p:cNvPr id="1049651" name="Freeform 111"/>
              <p:cNvSpPr/>
              <p:nvPr/>
            </p:nvSpPr>
            <p:spPr bwMode="auto">
              <a:xfrm>
                <a:off x="1644" y="2150"/>
                <a:ext cx="364" cy="607"/>
              </a:xfrm>
              <a:custGeom>
                <a:avLst/>
                <a:gdLst>
                  <a:gd name="T0" fmla="*/ 33 w 186"/>
                  <a:gd name="T1" fmla="*/ 0 h 309"/>
                  <a:gd name="T2" fmla="*/ 90 w 186"/>
                  <a:gd name="T3" fmla="*/ 222 h 309"/>
                  <a:gd name="T4" fmla="*/ 100 w 186"/>
                  <a:gd name="T5" fmla="*/ 227 h 309"/>
                  <a:gd name="T6" fmla="*/ 186 w 186"/>
                  <a:gd name="T7" fmla="*/ 258 h 309"/>
                  <a:gd name="T8" fmla="*/ 164 w 186"/>
                  <a:gd name="T9" fmla="*/ 309 h 309"/>
                  <a:gd name="T10" fmla="*/ 35 w 186"/>
                  <a:gd name="T11" fmla="*/ 281 h 309"/>
                  <a:gd name="T12" fmla="*/ 0 w 186"/>
                  <a:gd name="T13" fmla="*/ 76 h 309"/>
                  <a:gd name="T14" fmla="*/ 33 w 186"/>
                  <a:gd name="T15" fmla="*/ 0 h 30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6" h="309">
                    <a:moveTo>
                      <a:pt x="33" y="0"/>
                    </a:moveTo>
                    <a:cubicBezTo>
                      <a:pt x="64" y="41"/>
                      <a:pt x="90" y="222"/>
                      <a:pt x="90" y="222"/>
                    </a:cubicBezTo>
                    <a:cubicBezTo>
                      <a:pt x="90" y="222"/>
                      <a:pt x="101" y="220"/>
                      <a:pt x="100" y="227"/>
                    </a:cubicBezTo>
                    <a:cubicBezTo>
                      <a:pt x="100" y="233"/>
                      <a:pt x="186" y="258"/>
                      <a:pt x="186" y="258"/>
                    </a:cubicBezTo>
                    <a:cubicBezTo>
                      <a:pt x="186" y="258"/>
                      <a:pt x="154" y="274"/>
                      <a:pt x="164" y="309"/>
                    </a:cubicBezTo>
                    <a:cubicBezTo>
                      <a:pt x="164" y="309"/>
                      <a:pt x="63" y="293"/>
                      <a:pt x="35" y="281"/>
                    </a:cubicBezTo>
                    <a:cubicBezTo>
                      <a:pt x="6" y="268"/>
                      <a:pt x="0" y="76"/>
                      <a:pt x="0" y="76"/>
                    </a:cubicBezTo>
                    <a:lnTo>
                      <a:pt x="33" y="0"/>
                    </a:lnTo>
                    <a:close/>
                  </a:path>
                </a:pathLst>
              </a:custGeom>
              <a:solidFill>
                <a:srgbClr val="CFD8DC"/>
              </a:solidFill>
              <a:ln>
                <a:noFill/>
              </a:ln>
            </p:spPr>
            <p:txBody>
              <a:bodyPr anchor="t" anchorCtr="0" bIns="45720" compatLnSpc="1" lIns="91440" numCol="1" rIns="91440" tIns="45720" vert="horz" wrap="square">
                <a:prstTxWarp prst="textNoShape"/>
              </a:bodyPr>
              <a:p>
                <a:endParaRPr lang="en-US"/>
              </a:p>
            </p:txBody>
          </p:sp>
          <p:sp>
            <p:nvSpPr>
              <p:cNvPr id="1049652" name="Freeform 112"/>
              <p:cNvSpPr/>
              <p:nvPr/>
            </p:nvSpPr>
            <p:spPr bwMode="auto">
              <a:xfrm>
                <a:off x="1522" y="3917"/>
                <a:ext cx="247" cy="163"/>
              </a:xfrm>
              <a:custGeom>
                <a:avLst/>
                <a:gdLst>
                  <a:gd name="T0" fmla="*/ 126 w 126"/>
                  <a:gd name="T1" fmla="*/ 75 h 83"/>
                  <a:gd name="T2" fmla="*/ 126 w 126"/>
                  <a:gd name="T3" fmla="*/ 83 h 83"/>
                  <a:gd name="T4" fmla="*/ 0 w 126"/>
                  <a:gd name="T5" fmla="*/ 83 h 83"/>
                  <a:gd name="T6" fmla="*/ 0 w 126"/>
                  <a:gd name="T7" fmla="*/ 75 h 83"/>
                  <a:gd name="T8" fmla="*/ 12 w 126"/>
                  <a:gd name="T9" fmla="*/ 14 h 83"/>
                  <a:gd name="T10" fmla="*/ 43 w 126"/>
                  <a:gd name="T11" fmla="*/ 0 h 83"/>
                  <a:gd name="T12" fmla="*/ 62 w 126"/>
                  <a:gd name="T13" fmla="*/ 34 h 83"/>
                  <a:gd name="T14" fmla="*/ 69 w 126"/>
                  <a:gd name="T15" fmla="*/ 38 h 83"/>
                  <a:gd name="T16" fmla="*/ 73 w 126"/>
                  <a:gd name="T17" fmla="*/ 40 h 83"/>
                  <a:gd name="T18" fmla="*/ 81 w 126"/>
                  <a:gd name="T19" fmla="*/ 43 h 83"/>
                  <a:gd name="T20" fmla="*/ 111 w 126"/>
                  <a:gd name="T21" fmla="*/ 48 h 83"/>
                  <a:gd name="T22" fmla="*/ 126 w 126"/>
                  <a:gd name="T23" fmla="*/ 75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6" h="83">
                    <a:moveTo>
                      <a:pt x="126" y="75"/>
                    </a:moveTo>
                    <a:cubicBezTo>
                      <a:pt x="126" y="80"/>
                      <a:pt x="126" y="83"/>
                      <a:pt x="126" y="83"/>
                    </a:cubicBezTo>
                    <a:cubicBezTo>
                      <a:pt x="0" y="83"/>
                      <a:pt x="0" y="83"/>
                      <a:pt x="0" y="83"/>
                    </a:cubicBezTo>
                    <a:cubicBezTo>
                      <a:pt x="0" y="80"/>
                      <a:pt x="0" y="78"/>
                      <a:pt x="0" y="75"/>
                    </a:cubicBezTo>
                    <a:cubicBezTo>
                      <a:pt x="2" y="42"/>
                      <a:pt x="12" y="14"/>
                      <a:pt x="12" y="14"/>
                    </a:cubicBezTo>
                    <a:cubicBezTo>
                      <a:pt x="43" y="0"/>
                      <a:pt x="43" y="0"/>
                      <a:pt x="43" y="0"/>
                    </a:cubicBezTo>
                    <a:cubicBezTo>
                      <a:pt x="46" y="17"/>
                      <a:pt x="53" y="27"/>
                      <a:pt x="62" y="34"/>
                    </a:cubicBezTo>
                    <a:cubicBezTo>
                      <a:pt x="64" y="36"/>
                      <a:pt x="67" y="37"/>
                      <a:pt x="69" y="38"/>
                    </a:cubicBezTo>
                    <a:cubicBezTo>
                      <a:pt x="70" y="39"/>
                      <a:pt x="71" y="40"/>
                      <a:pt x="73" y="40"/>
                    </a:cubicBezTo>
                    <a:cubicBezTo>
                      <a:pt x="75" y="41"/>
                      <a:pt x="78" y="42"/>
                      <a:pt x="81" y="43"/>
                    </a:cubicBezTo>
                    <a:cubicBezTo>
                      <a:pt x="92" y="46"/>
                      <a:pt x="103" y="47"/>
                      <a:pt x="111" y="48"/>
                    </a:cubicBezTo>
                    <a:cubicBezTo>
                      <a:pt x="124" y="50"/>
                      <a:pt x="126" y="66"/>
                      <a:pt x="126" y="75"/>
                    </a:cubicBezTo>
                    <a:close/>
                  </a:path>
                </a:pathLst>
              </a:custGeom>
              <a:solidFill>
                <a:srgbClr val="0E3944"/>
              </a:solidFill>
              <a:ln>
                <a:noFill/>
              </a:ln>
            </p:spPr>
            <p:txBody>
              <a:bodyPr anchor="t" anchorCtr="0" bIns="45720" compatLnSpc="1" lIns="91440" numCol="1" rIns="91440" tIns="45720" vert="horz" wrap="square">
                <a:prstTxWarp prst="textNoShape"/>
              </a:bodyPr>
              <a:p>
                <a:endParaRPr lang="en-US"/>
              </a:p>
            </p:txBody>
          </p:sp>
          <p:sp>
            <p:nvSpPr>
              <p:cNvPr id="1049653" name="Freeform 113"/>
              <p:cNvSpPr/>
              <p:nvPr/>
            </p:nvSpPr>
            <p:spPr bwMode="auto">
              <a:xfrm>
                <a:off x="1522" y="4064"/>
                <a:ext cx="247" cy="16"/>
              </a:xfrm>
              <a:custGeom>
                <a:avLst/>
                <a:gdLst>
                  <a:gd name="T0" fmla="*/ 126 w 126"/>
                  <a:gd name="T1" fmla="*/ 0 h 8"/>
                  <a:gd name="T2" fmla="*/ 126 w 126"/>
                  <a:gd name="T3" fmla="*/ 8 h 8"/>
                  <a:gd name="T4" fmla="*/ 0 w 126"/>
                  <a:gd name="T5" fmla="*/ 8 h 8"/>
                  <a:gd name="T6" fmla="*/ 0 w 126"/>
                  <a:gd name="T7" fmla="*/ 0 h 8"/>
                  <a:gd name="T8" fmla="*/ 126 w 126"/>
                  <a:gd name="T9" fmla="*/ 0 h 8"/>
                </a:gdLst>
                <a:ahLst/>
                <a:cxnLst>
                  <a:cxn ang="0">
                    <a:pos x="T0" y="T1"/>
                  </a:cxn>
                  <a:cxn ang="0">
                    <a:pos x="T2" y="T3"/>
                  </a:cxn>
                  <a:cxn ang="0">
                    <a:pos x="T4" y="T5"/>
                  </a:cxn>
                  <a:cxn ang="0">
                    <a:pos x="T6" y="T7"/>
                  </a:cxn>
                  <a:cxn ang="0">
                    <a:pos x="T8" y="T9"/>
                  </a:cxn>
                </a:cxnLst>
                <a:rect l="0" t="0" r="r" b="b"/>
                <a:pathLst>
                  <a:path w="126" h="8">
                    <a:moveTo>
                      <a:pt x="126" y="0"/>
                    </a:moveTo>
                    <a:cubicBezTo>
                      <a:pt x="126" y="5"/>
                      <a:pt x="126" y="8"/>
                      <a:pt x="126" y="8"/>
                    </a:cubicBezTo>
                    <a:cubicBezTo>
                      <a:pt x="0" y="8"/>
                      <a:pt x="0" y="8"/>
                      <a:pt x="0" y="8"/>
                    </a:cubicBezTo>
                    <a:cubicBezTo>
                      <a:pt x="0" y="5"/>
                      <a:pt x="0" y="3"/>
                      <a:pt x="0" y="0"/>
                    </a:cubicBezTo>
                    <a:lnTo>
                      <a:pt x="126" y="0"/>
                    </a:lnTo>
                    <a:close/>
                  </a:path>
                </a:pathLst>
              </a:custGeom>
              <a:solidFill>
                <a:srgbClr val="ADBEC4"/>
              </a:solidFill>
              <a:ln>
                <a:noFill/>
              </a:ln>
            </p:spPr>
            <p:txBody>
              <a:bodyPr anchor="t" anchorCtr="0" bIns="45720" compatLnSpc="1" lIns="91440" numCol="1" rIns="91440" tIns="45720" vert="horz" wrap="square">
                <a:prstTxWarp prst="textNoShape"/>
              </a:bodyPr>
              <a:p>
                <a:endParaRPr lang="en-US"/>
              </a:p>
            </p:txBody>
          </p:sp>
          <p:sp>
            <p:nvSpPr>
              <p:cNvPr id="1049654" name="Freeform 114"/>
              <p:cNvSpPr/>
              <p:nvPr/>
            </p:nvSpPr>
            <p:spPr bwMode="auto">
              <a:xfrm>
                <a:off x="1616" y="3984"/>
                <a:ext cx="41" cy="19"/>
              </a:xfrm>
              <a:custGeom>
                <a:avLst/>
                <a:gdLst>
                  <a:gd name="T0" fmla="*/ 21 w 21"/>
                  <a:gd name="T1" fmla="*/ 4 h 10"/>
                  <a:gd name="T2" fmla="*/ 4 w 21"/>
                  <a:gd name="T3" fmla="*/ 10 h 10"/>
                  <a:gd name="T4" fmla="*/ 0 w 21"/>
                  <a:gd name="T5" fmla="*/ 4 h 10"/>
                  <a:gd name="T6" fmla="*/ 14 w 21"/>
                  <a:gd name="T7" fmla="*/ 0 h 10"/>
                  <a:gd name="T8" fmla="*/ 21 w 21"/>
                  <a:gd name="T9" fmla="*/ 4 h 10"/>
                </a:gdLst>
                <a:ahLst/>
                <a:cxnLst>
                  <a:cxn ang="0">
                    <a:pos x="T0" y="T1"/>
                  </a:cxn>
                  <a:cxn ang="0">
                    <a:pos x="T2" y="T3"/>
                  </a:cxn>
                  <a:cxn ang="0">
                    <a:pos x="T4" y="T5"/>
                  </a:cxn>
                  <a:cxn ang="0">
                    <a:pos x="T6" y="T7"/>
                  </a:cxn>
                  <a:cxn ang="0">
                    <a:pos x="T8" y="T9"/>
                  </a:cxn>
                </a:cxnLst>
                <a:rect l="0" t="0" r="r" b="b"/>
                <a:pathLst>
                  <a:path w="21" h="10">
                    <a:moveTo>
                      <a:pt x="21" y="4"/>
                    </a:moveTo>
                    <a:cubicBezTo>
                      <a:pt x="4" y="10"/>
                      <a:pt x="4" y="10"/>
                      <a:pt x="4" y="10"/>
                    </a:cubicBezTo>
                    <a:cubicBezTo>
                      <a:pt x="0" y="4"/>
                      <a:pt x="0" y="4"/>
                      <a:pt x="0" y="4"/>
                    </a:cubicBezTo>
                    <a:cubicBezTo>
                      <a:pt x="14" y="0"/>
                      <a:pt x="14" y="0"/>
                      <a:pt x="14" y="0"/>
                    </a:cubicBezTo>
                    <a:cubicBezTo>
                      <a:pt x="16" y="2"/>
                      <a:pt x="19" y="3"/>
                      <a:pt x="21" y="4"/>
                    </a:cubicBezTo>
                    <a:close/>
                  </a:path>
                </a:pathLst>
              </a:custGeom>
              <a:solidFill>
                <a:srgbClr val="ADBEC4"/>
              </a:solidFill>
              <a:ln>
                <a:noFill/>
              </a:ln>
            </p:spPr>
            <p:txBody>
              <a:bodyPr anchor="t" anchorCtr="0" bIns="45720" compatLnSpc="1" lIns="91440" numCol="1" rIns="91440" tIns="45720" vert="horz" wrap="square">
                <a:prstTxWarp prst="textNoShape"/>
              </a:bodyPr>
              <a:p>
                <a:endParaRPr lang="en-US"/>
              </a:p>
            </p:txBody>
          </p:sp>
          <p:sp>
            <p:nvSpPr>
              <p:cNvPr id="1049655" name="Freeform 115"/>
              <p:cNvSpPr/>
              <p:nvPr/>
            </p:nvSpPr>
            <p:spPr bwMode="auto">
              <a:xfrm>
                <a:off x="1644" y="3996"/>
                <a:ext cx="37" cy="21"/>
              </a:xfrm>
              <a:custGeom>
                <a:avLst/>
                <a:gdLst>
                  <a:gd name="T0" fmla="*/ 19 w 19"/>
                  <a:gd name="T1" fmla="*/ 3 h 11"/>
                  <a:gd name="T2" fmla="*/ 7 w 19"/>
                  <a:gd name="T3" fmla="*/ 11 h 11"/>
                  <a:gd name="T4" fmla="*/ 0 w 19"/>
                  <a:gd name="T5" fmla="*/ 8 h 11"/>
                  <a:gd name="T6" fmla="*/ 11 w 19"/>
                  <a:gd name="T7" fmla="*/ 0 h 11"/>
                  <a:gd name="T8" fmla="*/ 19 w 19"/>
                  <a:gd name="T9" fmla="*/ 3 h 11"/>
                </a:gdLst>
                <a:ahLst/>
                <a:cxnLst>
                  <a:cxn ang="0">
                    <a:pos x="T0" y="T1"/>
                  </a:cxn>
                  <a:cxn ang="0">
                    <a:pos x="T2" y="T3"/>
                  </a:cxn>
                  <a:cxn ang="0">
                    <a:pos x="T4" y="T5"/>
                  </a:cxn>
                  <a:cxn ang="0">
                    <a:pos x="T6" y="T7"/>
                  </a:cxn>
                  <a:cxn ang="0">
                    <a:pos x="T8" y="T9"/>
                  </a:cxn>
                </a:cxnLst>
                <a:rect l="0" t="0" r="r" b="b"/>
                <a:pathLst>
                  <a:path w="19" h="11">
                    <a:moveTo>
                      <a:pt x="19" y="3"/>
                    </a:moveTo>
                    <a:cubicBezTo>
                      <a:pt x="7" y="11"/>
                      <a:pt x="7" y="11"/>
                      <a:pt x="7" y="11"/>
                    </a:cubicBezTo>
                    <a:cubicBezTo>
                      <a:pt x="0" y="8"/>
                      <a:pt x="0" y="8"/>
                      <a:pt x="0" y="8"/>
                    </a:cubicBezTo>
                    <a:cubicBezTo>
                      <a:pt x="11" y="0"/>
                      <a:pt x="11" y="0"/>
                      <a:pt x="11" y="0"/>
                    </a:cubicBezTo>
                    <a:cubicBezTo>
                      <a:pt x="13" y="1"/>
                      <a:pt x="16" y="2"/>
                      <a:pt x="19" y="3"/>
                    </a:cubicBezTo>
                    <a:close/>
                  </a:path>
                </a:pathLst>
              </a:custGeom>
              <a:solidFill>
                <a:srgbClr val="ADBEC4"/>
              </a:solidFill>
              <a:ln>
                <a:noFill/>
              </a:ln>
            </p:spPr>
            <p:txBody>
              <a:bodyPr anchor="t" anchorCtr="0" bIns="45720" compatLnSpc="1" lIns="91440" numCol="1" rIns="91440" tIns="45720" vert="horz" wrap="square">
                <a:prstTxWarp prst="textNoShape"/>
              </a:bodyPr>
              <a:p>
                <a:endParaRPr lang="en-US"/>
              </a:p>
            </p:txBody>
          </p:sp>
          <p:sp>
            <p:nvSpPr>
              <p:cNvPr id="1049656" name="Freeform 116"/>
              <p:cNvSpPr/>
              <p:nvPr/>
            </p:nvSpPr>
            <p:spPr bwMode="auto">
              <a:xfrm>
                <a:off x="1191" y="3890"/>
                <a:ext cx="188" cy="190"/>
              </a:xfrm>
              <a:custGeom>
                <a:avLst/>
                <a:gdLst>
                  <a:gd name="T0" fmla="*/ 96 w 96"/>
                  <a:gd name="T1" fmla="*/ 89 h 97"/>
                  <a:gd name="T2" fmla="*/ 94 w 96"/>
                  <a:gd name="T3" fmla="*/ 97 h 97"/>
                  <a:gd name="T4" fmla="*/ 11 w 96"/>
                  <a:gd name="T5" fmla="*/ 97 h 97"/>
                  <a:gd name="T6" fmla="*/ 8 w 96"/>
                  <a:gd name="T7" fmla="*/ 89 h 97"/>
                  <a:gd name="T8" fmla="*/ 68 w 96"/>
                  <a:gd name="T9" fmla="*/ 0 h 97"/>
                  <a:gd name="T10" fmla="*/ 73 w 96"/>
                  <a:gd name="T11" fmla="*/ 24 h 97"/>
                  <a:gd name="T12" fmla="*/ 86 w 96"/>
                  <a:gd name="T13" fmla="*/ 69 h 97"/>
                  <a:gd name="T14" fmla="*/ 96 w 96"/>
                  <a:gd name="T15" fmla="*/ 89 h 9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6" h="97">
                    <a:moveTo>
                      <a:pt x="96" y="89"/>
                    </a:moveTo>
                    <a:cubicBezTo>
                      <a:pt x="96" y="94"/>
                      <a:pt x="94" y="97"/>
                      <a:pt x="94" y="97"/>
                    </a:cubicBezTo>
                    <a:cubicBezTo>
                      <a:pt x="11" y="97"/>
                      <a:pt x="11" y="97"/>
                      <a:pt x="11" y="97"/>
                    </a:cubicBezTo>
                    <a:cubicBezTo>
                      <a:pt x="10" y="94"/>
                      <a:pt x="9" y="92"/>
                      <a:pt x="8" y="89"/>
                    </a:cubicBezTo>
                    <a:cubicBezTo>
                      <a:pt x="0" y="49"/>
                      <a:pt x="68" y="0"/>
                      <a:pt x="68" y="0"/>
                    </a:cubicBezTo>
                    <a:cubicBezTo>
                      <a:pt x="73" y="24"/>
                      <a:pt x="73" y="24"/>
                      <a:pt x="73" y="24"/>
                    </a:cubicBezTo>
                    <a:cubicBezTo>
                      <a:pt x="73" y="24"/>
                      <a:pt x="71" y="62"/>
                      <a:pt x="86" y="69"/>
                    </a:cubicBezTo>
                    <a:cubicBezTo>
                      <a:pt x="95" y="74"/>
                      <a:pt x="96" y="83"/>
                      <a:pt x="96" y="89"/>
                    </a:cubicBezTo>
                    <a:close/>
                  </a:path>
                </a:pathLst>
              </a:custGeom>
              <a:solidFill>
                <a:srgbClr val="0E3944"/>
              </a:solidFill>
              <a:ln>
                <a:noFill/>
              </a:ln>
            </p:spPr>
            <p:txBody>
              <a:bodyPr anchor="t" anchorCtr="0" bIns="45720" compatLnSpc="1" lIns="91440" numCol="1" rIns="91440" tIns="45720" vert="horz" wrap="square">
                <a:prstTxWarp prst="textNoShape"/>
              </a:bodyPr>
              <a:p>
                <a:endParaRPr lang="en-US"/>
              </a:p>
            </p:txBody>
          </p:sp>
          <p:sp>
            <p:nvSpPr>
              <p:cNvPr id="1049657" name="Freeform 117"/>
              <p:cNvSpPr/>
              <p:nvPr/>
            </p:nvSpPr>
            <p:spPr bwMode="auto">
              <a:xfrm>
                <a:off x="1206" y="4064"/>
                <a:ext cx="173" cy="16"/>
              </a:xfrm>
              <a:custGeom>
                <a:avLst/>
                <a:gdLst>
                  <a:gd name="T0" fmla="*/ 0 w 88"/>
                  <a:gd name="T1" fmla="*/ 0 h 8"/>
                  <a:gd name="T2" fmla="*/ 88 w 88"/>
                  <a:gd name="T3" fmla="*/ 0 h 8"/>
                  <a:gd name="T4" fmla="*/ 86 w 88"/>
                  <a:gd name="T5" fmla="*/ 8 h 8"/>
                  <a:gd name="T6" fmla="*/ 3 w 88"/>
                  <a:gd name="T7" fmla="*/ 8 h 8"/>
                  <a:gd name="T8" fmla="*/ 0 w 88"/>
                  <a:gd name="T9" fmla="*/ 0 h 8"/>
                </a:gdLst>
                <a:ahLst/>
                <a:cxnLst>
                  <a:cxn ang="0">
                    <a:pos x="T0" y="T1"/>
                  </a:cxn>
                  <a:cxn ang="0">
                    <a:pos x="T2" y="T3"/>
                  </a:cxn>
                  <a:cxn ang="0">
                    <a:pos x="T4" y="T5"/>
                  </a:cxn>
                  <a:cxn ang="0">
                    <a:pos x="T6" y="T7"/>
                  </a:cxn>
                  <a:cxn ang="0">
                    <a:pos x="T8" y="T9"/>
                  </a:cxn>
                </a:cxnLst>
                <a:rect l="0" t="0" r="r" b="b"/>
                <a:pathLst>
                  <a:path w="88" h="8">
                    <a:moveTo>
                      <a:pt x="0" y="0"/>
                    </a:moveTo>
                    <a:cubicBezTo>
                      <a:pt x="88" y="0"/>
                      <a:pt x="88" y="0"/>
                      <a:pt x="88" y="0"/>
                    </a:cubicBezTo>
                    <a:cubicBezTo>
                      <a:pt x="88" y="5"/>
                      <a:pt x="86" y="8"/>
                      <a:pt x="86" y="8"/>
                    </a:cubicBezTo>
                    <a:cubicBezTo>
                      <a:pt x="3" y="8"/>
                      <a:pt x="3" y="8"/>
                      <a:pt x="3" y="8"/>
                    </a:cubicBezTo>
                    <a:cubicBezTo>
                      <a:pt x="2" y="5"/>
                      <a:pt x="1" y="3"/>
                      <a:pt x="0" y="0"/>
                    </a:cubicBezTo>
                    <a:close/>
                  </a:path>
                </a:pathLst>
              </a:custGeom>
              <a:solidFill>
                <a:srgbClr val="ADBEC4"/>
              </a:solidFill>
              <a:ln>
                <a:noFill/>
              </a:ln>
            </p:spPr>
            <p:txBody>
              <a:bodyPr anchor="t" anchorCtr="0" bIns="45720" compatLnSpc="1" lIns="91440" numCol="1" rIns="91440" tIns="45720" vert="horz" wrap="square">
                <a:prstTxWarp prst="textNoShape"/>
              </a:bodyPr>
              <a:p>
                <a:endParaRPr lang="en-US"/>
              </a:p>
            </p:txBody>
          </p:sp>
          <p:sp>
            <p:nvSpPr>
              <p:cNvPr id="1049658" name="Freeform 118"/>
              <p:cNvSpPr/>
              <p:nvPr/>
            </p:nvSpPr>
            <p:spPr bwMode="auto">
              <a:xfrm>
                <a:off x="1251" y="3984"/>
                <a:ext cx="102" cy="41"/>
              </a:xfrm>
              <a:custGeom>
                <a:avLst/>
                <a:gdLst>
                  <a:gd name="T0" fmla="*/ 52 w 52"/>
                  <a:gd name="T1" fmla="*/ 18 h 21"/>
                  <a:gd name="T2" fmla="*/ 0 w 52"/>
                  <a:gd name="T3" fmla="*/ 21 h 21"/>
                  <a:gd name="T4" fmla="*/ 0 w 52"/>
                  <a:gd name="T5" fmla="*/ 15 h 21"/>
                  <a:gd name="T6" fmla="*/ 52 w 52"/>
                  <a:gd name="T7" fmla="*/ 18 h 21"/>
                </a:gdLst>
                <a:ahLst/>
                <a:cxnLst>
                  <a:cxn ang="0">
                    <a:pos x="T0" y="T1"/>
                  </a:cxn>
                  <a:cxn ang="0">
                    <a:pos x="T2" y="T3"/>
                  </a:cxn>
                  <a:cxn ang="0">
                    <a:pos x="T4" y="T5"/>
                  </a:cxn>
                  <a:cxn ang="0">
                    <a:pos x="T6" y="T7"/>
                  </a:cxn>
                </a:cxnLst>
                <a:rect l="0" t="0" r="r" b="b"/>
                <a:pathLst>
                  <a:path w="52" h="21">
                    <a:moveTo>
                      <a:pt x="52" y="18"/>
                    </a:moveTo>
                    <a:cubicBezTo>
                      <a:pt x="52" y="18"/>
                      <a:pt x="16" y="10"/>
                      <a:pt x="0" y="21"/>
                    </a:cubicBezTo>
                    <a:cubicBezTo>
                      <a:pt x="0" y="15"/>
                      <a:pt x="0" y="15"/>
                      <a:pt x="0" y="15"/>
                    </a:cubicBezTo>
                    <a:cubicBezTo>
                      <a:pt x="0" y="15"/>
                      <a:pt x="30" y="0"/>
                      <a:pt x="52" y="18"/>
                    </a:cubicBezTo>
                    <a:close/>
                  </a:path>
                </a:pathLst>
              </a:custGeom>
              <a:solidFill>
                <a:srgbClr val="ADBEC4"/>
              </a:solidFill>
              <a:ln>
                <a:noFill/>
              </a:ln>
            </p:spPr>
            <p:txBody>
              <a:bodyPr anchor="t" anchorCtr="0" bIns="45720" compatLnSpc="1" lIns="91440" numCol="1" rIns="91440" tIns="45720" vert="horz" wrap="square">
                <a:prstTxWarp prst="textNoShape"/>
              </a:bodyPr>
              <a:p>
                <a:endParaRPr lang="en-US"/>
              </a:p>
            </p:txBody>
          </p:sp>
          <p:sp>
            <p:nvSpPr>
              <p:cNvPr id="1049659" name="Freeform 119"/>
              <p:cNvSpPr/>
              <p:nvPr/>
            </p:nvSpPr>
            <p:spPr bwMode="auto">
              <a:xfrm>
                <a:off x="1251" y="3972"/>
                <a:ext cx="89" cy="30"/>
              </a:xfrm>
              <a:custGeom>
                <a:avLst/>
                <a:gdLst>
                  <a:gd name="T0" fmla="*/ 45 w 45"/>
                  <a:gd name="T1" fmla="*/ 15 h 15"/>
                  <a:gd name="T2" fmla="*/ 0 w 45"/>
                  <a:gd name="T3" fmla="*/ 15 h 15"/>
                  <a:gd name="T4" fmla="*/ 3 w 45"/>
                  <a:gd name="T5" fmla="*/ 10 h 15"/>
                  <a:gd name="T6" fmla="*/ 45 w 45"/>
                  <a:gd name="T7" fmla="*/ 15 h 15"/>
                </a:gdLst>
                <a:ahLst/>
                <a:cxnLst>
                  <a:cxn ang="0">
                    <a:pos x="T0" y="T1"/>
                  </a:cxn>
                  <a:cxn ang="0">
                    <a:pos x="T2" y="T3"/>
                  </a:cxn>
                  <a:cxn ang="0">
                    <a:pos x="T4" y="T5"/>
                  </a:cxn>
                  <a:cxn ang="0">
                    <a:pos x="T6" y="T7"/>
                  </a:cxn>
                </a:cxnLst>
                <a:rect l="0" t="0" r="r" b="b"/>
                <a:pathLst>
                  <a:path w="45" h="15">
                    <a:moveTo>
                      <a:pt x="45" y="15"/>
                    </a:moveTo>
                    <a:cubicBezTo>
                      <a:pt x="45" y="15"/>
                      <a:pt x="22" y="5"/>
                      <a:pt x="0" y="15"/>
                    </a:cubicBezTo>
                    <a:cubicBezTo>
                      <a:pt x="3" y="10"/>
                      <a:pt x="3" y="10"/>
                      <a:pt x="3" y="10"/>
                    </a:cubicBezTo>
                    <a:cubicBezTo>
                      <a:pt x="3" y="10"/>
                      <a:pt x="29" y="0"/>
                      <a:pt x="45" y="15"/>
                    </a:cubicBezTo>
                    <a:close/>
                  </a:path>
                </a:pathLst>
              </a:custGeom>
              <a:solidFill>
                <a:srgbClr val="ADBEC4"/>
              </a:solidFill>
              <a:ln>
                <a:noFill/>
              </a:ln>
            </p:spPr>
            <p:txBody>
              <a:bodyPr anchor="t" anchorCtr="0" bIns="45720" compatLnSpc="1" lIns="91440" numCol="1" rIns="91440" tIns="45720" vert="horz" wrap="square">
                <a:prstTxWarp prst="textNoShape"/>
              </a:bodyPr>
              <a:p>
                <a:endParaRPr lang="en-US"/>
              </a:p>
            </p:txBody>
          </p:sp>
          <p:sp>
            <p:nvSpPr>
              <p:cNvPr id="1049660" name="Freeform 120"/>
              <p:cNvSpPr/>
              <p:nvPr/>
            </p:nvSpPr>
            <p:spPr bwMode="auto">
              <a:xfrm>
                <a:off x="1202" y="2792"/>
                <a:ext cx="510" cy="1233"/>
              </a:xfrm>
              <a:custGeom>
                <a:avLst/>
                <a:gdLst>
                  <a:gd name="T0" fmla="*/ 46 w 260"/>
                  <a:gd name="T1" fmla="*/ 0 h 628"/>
                  <a:gd name="T2" fmla="*/ 18 w 260"/>
                  <a:gd name="T3" fmla="*/ 388 h 628"/>
                  <a:gd name="T4" fmla="*/ 8 w 260"/>
                  <a:gd name="T5" fmla="*/ 537 h 628"/>
                  <a:gd name="T6" fmla="*/ 2 w 260"/>
                  <a:gd name="T7" fmla="*/ 622 h 628"/>
                  <a:gd name="T8" fmla="*/ 70 w 260"/>
                  <a:gd name="T9" fmla="*/ 613 h 628"/>
                  <a:gd name="T10" fmla="*/ 81 w 260"/>
                  <a:gd name="T11" fmla="*/ 577 h 628"/>
                  <a:gd name="T12" fmla="*/ 73 w 260"/>
                  <a:gd name="T13" fmla="*/ 549 h 628"/>
                  <a:gd name="T14" fmla="*/ 87 w 260"/>
                  <a:gd name="T15" fmla="*/ 508 h 628"/>
                  <a:gd name="T16" fmla="*/ 150 w 260"/>
                  <a:gd name="T17" fmla="*/ 106 h 628"/>
                  <a:gd name="T18" fmla="*/ 158 w 260"/>
                  <a:gd name="T19" fmla="*/ 104 h 628"/>
                  <a:gd name="T20" fmla="*/ 155 w 260"/>
                  <a:gd name="T21" fmla="*/ 549 h 628"/>
                  <a:gd name="T22" fmla="*/ 155 w 260"/>
                  <a:gd name="T23" fmla="*/ 575 h 628"/>
                  <a:gd name="T24" fmla="*/ 163 w 260"/>
                  <a:gd name="T25" fmla="*/ 628 h 628"/>
                  <a:gd name="T26" fmla="*/ 237 w 260"/>
                  <a:gd name="T27" fmla="*/ 607 h 628"/>
                  <a:gd name="T28" fmla="*/ 227 w 260"/>
                  <a:gd name="T29" fmla="*/ 577 h 628"/>
                  <a:gd name="T30" fmla="*/ 233 w 260"/>
                  <a:gd name="T31" fmla="*/ 540 h 628"/>
                  <a:gd name="T32" fmla="*/ 231 w 260"/>
                  <a:gd name="T33" fmla="*/ 489 h 628"/>
                  <a:gd name="T34" fmla="*/ 260 w 260"/>
                  <a:gd name="T35" fmla="*/ 8 h 628"/>
                  <a:gd name="T36" fmla="*/ 46 w 260"/>
                  <a:gd name="T37" fmla="*/ 0 h 6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60" h="628">
                    <a:moveTo>
                      <a:pt x="46" y="0"/>
                    </a:moveTo>
                    <a:cubicBezTo>
                      <a:pt x="46" y="80"/>
                      <a:pt x="20" y="367"/>
                      <a:pt x="18" y="388"/>
                    </a:cubicBezTo>
                    <a:cubicBezTo>
                      <a:pt x="12" y="427"/>
                      <a:pt x="15" y="495"/>
                      <a:pt x="8" y="537"/>
                    </a:cubicBezTo>
                    <a:cubicBezTo>
                      <a:pt x="0" y="582"/>
                      <a:pt x="2" y="622"/>
                      <a:pt x="2" y="622"/>
                    </a:cubicBezTo>
                    <a:cubicBezTo>
                      <a:pt x="2" y="622"/>
                      <a:pt x="46" y="587"/>
                      <a:pt x="70" y="613"/>
                    </a:cubicBezTo>
                    <a:cubicBezTo>
                      <a:pt x="81" y="577"/>
                      <a:pt x="81" y="577"/>
                      <a:pt x="81" y="577"/>
                    </a:cubicBezTo>
                    <a:cubicBezTo>
                      <a:pt x="73" y="549"/>
                      <a:pt x="73" y="549"/>
                      <a:pt x="73" y="549"/>
                    </a:cubicBezTo>
                    <a:cubicBezTo>
                      <a:pt x="87" y="508"/>
                      <a:pt x="87" y="508"/>
                      <a:pt x="87" y="508"/>
                    </a:cubicBezTo>
                    <a:cubicBezTo>
                      <a:pt x="77" y="490"/>
                      <a:pt x="150" y="106"/>
                      <a:pt x="150" y="106"/>
                    </a:cubicBezTo>
                    <a:cubicBezTo>
                      <a:pt x="158" y="104"/>
                      <a:pt x="158" y="104"/>
                      <a:pt x="158" y="104"/>
                    </a:cubicBezTo>
                    <a:cubicBezTo>
                      <a:pt x="155" y="549"/>
                      <a:pt x="155" y="549"/>
                      <a:pt x="155" y="549"/>
                    </a:cubicBezTo>
                    <a:cubicBezTo>
                      <a:pt x="155" y="575"/>
                      <a:pt x="155" y="575"/>
                      <a:pt x="155" y="575"/>
                    </a:cubicBezTo>
                    <a:cubicBezTo>
                      <a:pt x="155" y="575"/>
                      <a:pt x="163" y="607"/>
                      <a:pt x="163" y="628"/>
                    </a:cubicBezTo>
                    <a:cubicBezTo>
                      <a:pt x="237" y="607"/>
                      <a:pt x="237" y="607"/>
                      <a:pt x="237" y="607"/>
                    </a:cubicBezTo>
                    <a:cubicBezTo>
                      <a:pt x="227" y="577"/>
                      <a:pt x="227" y="577"/>
                      <a:pt x="227" y="577"/>
                    </a:cubicBezTo>
                    <a:cubicBezTo>
                      <a:pt x="233" y="540"/>
                      <a:pt x="233" y="540"/>
                      <a:pt x="233" y="540"/>
                    </a:cubicBezTo>
                    <a:cubicBezTo>
                      <a:pt x="231" y="489"/>
                      <a:pt x="231" y="489"/>
                      <a:pt x="231" y="489"/>
                    </a:cubicBezTo>
                    <a:cubicBezTo>
                      <a:pt x="231" y="489"/>
                      <a:pt x="255" y="56"/>
                      <a:pt x="260" y="8"/>
                    </a:cubicBezTo>
                    <a:lnTo>
                      <a:pt x="46" y="0"/>
                    </a:lnTo>
                    <a:close/>
                  </a:path>
                </a:pathLst>
              </a:custGeom>
              <a:solidFill>
                <a:srgbClr val="8B383E"/>
              </a:solidFill>
              <a:ln>
                <a:noFill/>
              </a:ln>
            </p:spPr>
            <p:txBody>
              <a:bodyPr anchor="t" anchorCtr="0" bIns="45720" compatLnSpc="1" lIns="91440" numCol="1" rIns="91440" tIns="45720" vert="horz" wrap="square">
                <a:prstTxWarp prst="textNoShape"/>
              </a:bodyPr>
              <a:p>
                <a:endParaRPr lang="en-US"/>
              </a:p>
            </p:txBody>
          </p:sp>
          <p:sp>
            <p:nvSpPr>
              <p:cNvPr id="1049661" name="Freeform 121"/>
              <p:cNvSpPr/>
              <p:nvPr/>
            </p:nvSpPr>
            <p:spPr bwMode="auto">
              <a:xfrm>
                <a:off x="1242" y="2093"/>
                <a:ext cx="506" cy="774"/>
              </a:xfrm>
              <a:custGeom>
                <a:avLst/>
                <a:gdLst>
                  <a:gd name="T0" fmla="*/ 23 w 258"/>
                  <a:gd name="T1" fmla="*/ 376 h 394"/>
                  <a:gd name="T2" fmla="*/ 142 w 258"/>
                  <a:gd name="T3" fmla="*/ 392 h 394"/>
                  <a:gd name="T4" fmla="*/ 240 w 258"/>
                  <a:gd name="T5" fmla="*/ 372 h 394"/>
                  <a:gd name="T6" fmla="*/ 238 w 258"/>
                  <a:gd name="T7" fmla="*/ 29 h 394"/>
                  <a:gd name="T8" fmla="*/ 158 w 258"/>
                  <a:gd name="T9" fmla="*/ 1 h 394"/>
                  <a:gd name="T10" fmla="*/ 113 w 258"/>
                  <a:gd name="T11" fmla="*/ 1 h 394"/>
                  <a:gd name="T12" fmla="*/ 80 w 258"/>
                  <a:gd name="T13" fmla="*/ 6 h 394"/>
                  <a:gd name="T14" fmla="*/ 5 w 258"/>
                  <a:gd name="T15" fmla="*/ 66 h 394"/>
                  <a:gd name="T16" fmla="*/ 23 w 258"/>
                  <a:gd name="T17" fmla="*/ 376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8" h="394">
                    <a:moveTo>
                      <a:pt x="23" y="376"/>
                    </a:moveTo>
                    <a:cubicBezTo>
                      <a:pt x="23" y="376"/>
                      <a:pt x="43" y="394"/>
                      <a:pt x="142" y="392"/>
                    </a:cubicBezTo>
                    <a:cubicBezTo>
                      <a:pt x="219" y="390"/>
                      <a:pt x="240" y="372"/>
                      <a:pt x="240" y="372"/>
                    </a:cubicBezTo>
                    <a:cubicBezTo>
                      <a:pt x="240" y="372"/>
                      <a:pt x="258" y="55"/>
                      <a:pt x="238" y="29"/>
                    </a:cubicBezTo>
                    <a:cubicBezTo>
                      <a:pt x="224" y="11"/>
                      <a:pt x="195" y="3"/>
                      <a:pt x="158" y="1"/>
                    </a:cubicBezTo>
                    <a:cubicBezTo>
                      <a:pt x="145" y="0"/>
                      <a:pt x="129" y="0"/>
                      <a:pt x="113" y="1"/>
                    </a:cubicBezTo>
                    <a:cubicBezTo>
                      <a:pt x="102" y="2"/>
                      <a:pt x="90" y="3"/>
                      <a:pt x="80" y="6"/>
                    </a:cubicBezTo>
                    <a:cubicBezTo>
                      <a:pt x="39" y="18"/>
                      <a:pt x="10" y="45"/>
                      <a:pt x="5" y="66"/>
                    </a:cubicBezTo>
                    <a:cubicBezTo>
                      <a:pt x="0" y="93"/>
                      <a:pt x="23" y="376"/>
                      <a:pt x="23" y="376"/>
                    </a:cubicBezTo>
                    <a:close/>
                  </a:path>
                </a:pathLst>
              </a:custGeom>
              <a:solidFill>
                <a:srgbClr val="CFD8DC"/>
              </a:solidFill>
              <a:ln>
                <a:noFill/>
              </a:ln>
            </p:spPr>
            <p:txBody>
              <a:bodyPr anchor="t" anchorCtr="0" bIns="45720" compatLnSpc="1" lIns="91440" numCol="1" rIns="91440" tIns="45720" vert="horz" wrap="square">
                <a:prstTxWarp prst="textNoShape"/>
              </a:bodyPr>
              <a:p>
                <a:endParaRPr lang="en-US"/>
              </a:p>
            </p:txBody>
          </p:sp>
          <p:sp>
            <p:nvSpPr>
              <p:cNvPr id="1049662" name="Freeform 122"/>
              <p:cNvSpPr/>
              <p:nvPr/>
            </p:nvSpPr>
            <p:spPr bwMode="auto">
              <a:xfrm>
                <a:off x="1571" y="2097"/>
                <a:ext cx="212" cy="642"/>
              </a:xfrm>
              <a:custGeom>
                <a:avLst/>
                <a:gdLst>
                  <a:gd name="T0" fmla="*/ 96 w 108"/>
                  <a:gd name="T1" fmla="*/ 220 h 327"/>
                  <a:gd name="T2" fmla="*/ 92 w 108"/>
                  <a:gd name="T3" fmla="*/ 311 h 327"/>
                  <a:gd name="T4" fmla="*/ 42 w 108"/>
                  <a:gd name="T5" fmla="*/ 320 h 327"/>
                  <a:gd name="T6" fmla="*/ 37 w 108"/>
                  <a:gd name="T7" fmla="*/ 113 h 327"/>
                  <a:gd name="T8" fmla="*/ 0 w 108"/>
                  <a:gd name="T9" fmla="*/ 0 h 327"/>
                  <a:gd name="T10" fmla="*/ 84 w 108"/>
                  <a:gd name="T11" fmla="*/ 43 h 327"/>
                  <a:gd name="T12" fmla="*/ 87 w 108"/>
                  <a:gd name="T13" fmla="*/ 103 h 327"/>
                  <a:gd name="T14" fmla="*/ 84 w 108"/>
                  <a:gd name="T15" fmla="*/ 113 h 327"/>
                  <a:gd name="T16" fmla="*/ 85 w 108"/>
                  <a:gd name="T17" fmla="*/ 113 h 327"/>
                  <a:gd name="T18" fmla="*/ 101 w 108"/>
                  <a:gd name="T19" fmla="*/ 146 h 327"/>
                  <a:gd name="T20" fmla="*/ 92 w 108"/>
                  <a:gd name="T21" fmla="*/ 213 h 327"/>
                  <a:gd name="T22" fmla="*/ 96 w 108"/>
                  <a:gd name="T23" fmla="*/ 220 h 3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8" h="327">
                    <a:moveTo>
                      <a:pt x="96" y="220"/>
                    </a:moveTo>
                    <a:cubicBezTo>
                      <a:pt x="105" y="242"/>
                      <a:pt x="100" y="296"/>
                      <a:pt x="92" y="311"/>
                    </a:cubicBezTo>
                    <a:cubicBezTo>
                      <a:pt x="83" y="327"/>
                      <a:pt x="42" y="320"/>
                      <a:pt x="42" y="320"/>
                    </a:cubicBezTo>
                    <a:cubicBezTo>
                      <a:pt x="42" y="320"/>
                      <a:pt x="43" y="182"/>
                      <a:pt x="37" y="113"/>
                    </a:cubicBezTo>
                    <a:cubicBezTo>
                      <a:pt x="30" y="43"/>
                      <a:pt x="0" y="0"/>
                      <a:pt x="0" y="0"/>
                    </a:cubicBezTo>
                    <a:cubicBezTo>
                      <a:pt x="0" y="0"/>
                      <a:pt x="73" y="2"/>
                      <a:pt x="84" y="43"/>
                    </a:cubicBezTo>
                    <a:cubicBezTo>
                      <a:pt x="91" y="70"/>
                      <a:pt x="89" y="91"/>
                      <a:pt x="87" y="103"/>
                    </a:cubicBezTo>
                    <a:cubicBezTo>
                      <a:pt x="86" y="109"/>
                      <a:pt x="84" y="113"/>
                      <a:pt x="84" y="113"/>
                    </a:cubicBezTo>
                    <a:cubicBezTo>
                      <a:pt x="84" y="113"/>
                      <a:pt x="85" y="113"/>
                      <a:pt x="85" y="113"/>
                    </a:cubicBezTo>
                    <a:cubicBezTo>
                      <a:pt x="87" y="113"/>
                      <a:pt x="95" y="117"/>
                      <a:pt x="101" y="146"/>
                    </a:cubicBezTo>
                    <a:cubicBezTo>
                      <a:pt x="108" y="180"/>
                      <a:pt x="92" y="213"/>
                      <a:pt x="92" y="213"/>
                    </a:cubicBezTo>
                    <a:cubicBezTo>
                      <a:pt x="94" y="214"/>
                      <a:pt x="95" y="217"/>
                      <a:pt x="96" y="220"/>
                    </a:cubicBezTo>
                    <a:close/>
                  </a:path>
                </a:pathLst>
              </a:custGeom>
              <a:solidFill>
                <a:srgbClr val="F24052"/>
              </a:solidFill>
              <a:ln>
                <a:noFill/>
              </a:ln>
            </p:spPr>
            <p:txBody>
              <a:bodyPr anchor="t" anchorCtr="0" bIns="45720" compatLnSpc="1" lIns="91440" numCol="1" rIns="91440" tIns="45720" vert="horz" wrap="square">
                <a:prstTxWarp prst="textNoShape"/>
              </a:bodyPr>
              <a:p>
                <a:endParaRPr lang="en-US"/>
              </a:p>
            </p:txBody>
          </p:sp>
          <p:sp>
            <p:nvSpPr>
              <p:cNvPr id="1049663" name="Freeform 123"/>
              <p:cNvSpPr/>
              <p:nvPr/>
            </p:nvSpPr>
            <p:spPr bwMode="auto">
              <a:xfrm>
                <a:off x="1559" y="2057"/>
                <a:ext cx="92" cy="167"/>
              </a:xfrm>
              <a:custGeom>
                <a:avLst/>
                <a:gdLst>
                  <a:gd name="T0" fmla="*/ 34 w 47"/>
                  <a:gd name="T1" fmla="*/ 85 h 85"/>
                  <a:gd name="T2" fmla="*/ 32 w 47"/>
                  <a:gd name="T3" fmla="*/ 23 h 85"/>
                  <a:gd name="T4" fmla="*/ 0 w 47"/>
                  <a:gd name="T5" fmla="*/ 0 h 85"/>
                  <a:gd name="T6" fmla="*/ 23 w 47"/>
                  <a:gd name="T7" fmla="*/ 32 h 85"/>
                  <a:gd name="T8" fmla="*/ 34 w 47"/>
                  <a:gd name="T9" fmla="*/ 85 h 85"/>
                </a:gdLst>
                <a:ahLst/>
                <a:cxnLst>
                  <a:cxn ang="0">
                    <a:pos x="T0" y="T1"/>
                  </a:cxn>
                  <a:cxn ang="0">
                    <a:pos x="T2" y="T3"/>
                  </a:cxn>
                  <a:cxn ang="0">
                    <a:pos x="T4" y="T5"/>
                  </a:cxn>
                  <a:cxn ang="0">
                    <a:pos x="T6" y="T7"/>
                  </a:cxn>
                  <a:cxn ang="0">
                    <a:pos x="T8" y="T9"/>
                  </a:cxn>
                </a:cxnLst>
                <a:rect l="0" t="0" r="r" b="b"/>
                <a:pathLst>
                  <a:path w="47" h="85">
                    <a:moveTo>
                      <a:pt x="34" y="85"/>
                    </a:moveTo>
                    <a:cubicBezTo>
                      <a:pt x="34" y="85"/>
                      <a:pt x="47" y="43"/>
                      <a:pt x="32" y="23"/>
                    </a:cubicBezTo>
                    <a:cubicBezTo>
                      <a:pt x="17" y="3"/>
                      <a:pt x="0" y="0"/>
                      <a:pt x="0" y="0"/>
                    </a:cubicBezTo>
                    <a:cubicBezTo>
                      <a:pt x="0" y="0"/>
                      <a:pt x="21" y="19"/>
                      <a:pt x="23" y="32"/>
                    </a:cubicBezTo>
                    <a:cubicBezTo>
                      <a:pt x="26" y="44"/>
                      <a:pt x="34" y="85"/>
                      <a:pt x="34" y="85"/>
                    </a:cubicBezTo>
                    <a:close/>
                  </a:path>
                </a:pathLst>
              </a:custGeom>
              <a:solidFill>
                <a:srgbClr val="CE364C"/>
              </a:solidFill>
              <a:ln>
                <a:noFill/>
              </a:ln>
            </p:spPr>
            <p:txBody>
              <a:bodyPr anchor="t" anchorCtr="0" bIns="45720" compatLnSpc="1" lIns="91440" numCol="1" rIns="91440" tIns="45720" vert="horz" wrap="square">
                <a:prstTxWarp prst="textNoShape"/>
              </a:bodyPr>
              <a:p>
                <a:endParaRPr lang="en-US"/>
              </a:p>
            </p:txBody>
          </p:sp>
          <p:sp>
            <p:nvSpPr>
              <p:cNvPr id="1049664" name="Freeform 124"/>
              <p:cNvSpPr/>
              <p:nvPr/>
            </p:nvSpPr>
            <p:spPr bwMode="auto">
              <a:xfrm>
                <a:off x="1359" y="2024"/>
                <a:ext cx="279" cy="183"/>
              </a:xfrm>
              <a:custGeom>
                <a:avLst/>
                <a:gdLst>
                  <a:gd name="T0" fmla="*/ 102 w 142"/>
                  <a:gd name="T1" fmla="*/ 17 h 93"/>
                  <a:gd name="T2" fmla="*/ 2 w 142"/>
                  <a:gd name="T3" fmla="*/ 11 h 93"/>
                  <a:gd name="T4" fmla="*/ 9 w 142"/>
                  <a:gd name="T5" fmla="*/ 41 h 93"/>
                  <a:gd name="T6" fmla="*/ 134 w 142"/>
                  <a:gd name="T7" fmla="*/ 93 h 93"/>
                  <a:gd name="T8" fmla="*/ 102 w 142"/>
                  <a:gd name="T9" fmla="*/ 17 h 93"/>
                </a:gdLst>
                <a:ahLst/>
                <a:cxnLst>
                  <a:cxn ang="0">
                    <a:pos x="T0" y="T1"/>
                  </a:cxn>
                  <a:cxn ang="0">
                    <a:pos x="T2" y="T3"/>
                  </a:cxn>
                  <a:cxn ang="0">
                    <a:pos x="T4" y="T5"/>
                  </a:cxn>
                  <a:cxn ang="0">
                    <a:pos x="T6" y="T7"/>
                  </a:cxn>
                  <a:cxn ang="0">
                    <a:pos x="T8" y="T9"/>
                  </a:cxn>
                </a:cxnLst>
                <a:rect l="0" t="0" r="r" b="b"/>
                <a:pathLst>
                  <a:path w="142" h="93">
                    <a:moveTo>
                      <a:pt x="102" y="17"/>
                    </a:moveTo>
                    <a:cubicBezTo>
                      <a:pt x="81" y="10"/>
                      <a:pt x="29" y="0"/>
                      <a:pt x="2" y="11"/>
                    </a:cubicBezTo>
                    <a:cubicBezTo>
                      <a:pt x="2" y="11"/>
                      <a:pt x="0" y="34"/>
                      <a:pt x="9" y="41"/>
                    </a:cubicBezTo>
                    <a:cubicBezTo>
                      <a:pt x="19" y="49"/>
                      <a:pt x="108" y="4"/>
                      <a:pt x="134" y="93"/>
                    </a:cubicBezTo>
                    <a:cubicBezTo>
                      <a:pt x="134" y="93"/>
                      <a:pt x="142" y="29"/>
                      <a:pt x="102" y="17"/>
                    </a:cubicBezTo>
                    <a:close/>
                  </a:path>
                </a:pathLst>
              </a:custGeom>
              <a:solidFill>
                <a:srgbClr val="B72E48"/>
              </a:solidFill>
              <a:ln>
                <a:noFill/>
              </a:ln>
            </p:spPr>
            <p:txBody>
              <a:bodyPr anchor="t" anchorCtr="0" bIns="45720" compatLnSpc="1" lIns="91440" numCol="1" rIns="91440" tIns="45720" vert="horz" wrap="square">
                <a:prstTxWarp prst="textNoShape"/>
              </a:bodyPr>
              <a:p>
                <a:endParaRPr lang="en-US"/>
              </a:p>
            </p:txBody>
          </p:sp>
          <p:sp>
            <p:nvSpPr>
              <p:cNvPr id="1049665" name="Freeform 125"/>
              <p:cNvSpPr/>
              <p:nvPr/>
            </p:nvSpPr>
            <p:spPr bwMode="auto">
              <a:xfrm>
                <a:off x="1212" y="2105"/>
                <a:ext cx="263" cy="665"/>
              </a:xfrm>
              <a:custGeom>
                <a:avLst/>
                <a:gdLst>
                  <a:gd name="T0" fmla="*/ 134 w 134"/>
                  <a:gd name="T1" fmla="*/ 180 h 339"/>
                  <a:gd name="T2" fmla="*/ 120 w 134"/>
                  <a:gd name="T3" fmla="*/ 328 h 339"/>
                  <a:gd name="T4" fmla="*/ 20 w 134"/>
                  <a:gd name="T5" fmla="*/ 322 h 339"/>
                  <a:gd name="T6" fmla="*/ 20 w 134"/>
                  <a:gd name="T7" fmla="*/ 252 h 339"/>
                  <a:gd name="T8" fmla="*/ 13 w 134"/>
                  <a:gd name="T9" fmla="*/ 231 h 339"/>
                  <a:gd name="T10" fmla="*/ 13 w 134"/>
                  <a:gd name="T11" fmla="*/ 231 h 339"/>
                  <a:gd name="T12" fmla="*/ 8 w 134"/>
                  <a:gd name="T13" fmla="*/ 213 h 339"/>
                  <a:gd name="T14" fmla="*/ 5 w 134"/>
                  <a:gd name="T15" fmla="*/ 192 h 339"/>
                  <a:gd name="T16" fmla="*/ 11 w 134"/>
                  <a:gd name="T17" fmla="*/ 151 h 339"/>
                  <a:gd name="T18" fmla="*/ 16 w 134"/>
                  <a:gd name="T19" fmla="*/ 142 h 339"/>
                  <a:gd name="T20" fmla="*/ 7 w 134"/>
                  <a:gd name="T21" fmla="*/ 45 h 339"/>
                  <a:gd name="T22" fmla="*/ 16 w 134"/>
                  <a:gd name="T23" fmla="*/ 28 h 339"/>
                  <a:gd name="T24" fmla="*/ 87 w 134"/>
                  <a:gd name="T25" fmla="*/ 0 h 339"/>
                  <a:gd name="T26" fmla="*/ 131 w 134"/>
                  <a:gd name="T27" fmla="*/ 112 h 339"/>
                  <a:gd name="T28" fmla="*/ 131 w 134"/>
                  <a:gd name="T29" fmla="*/ 112 h 339"/>
                  <a:gd name="T30" fmla="*/ 134 w 134"/>
                  <a:gd name="T31" fmla="*/ 180 h 3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34" h="339">
                    <a:moveTo>
                      <a:pt x="134" y="180"/>
                    </a:moveTo>
                    <a:cubicBezTo>
                      <a:pt x="133" y="295"/>
                      <a:pt x="120" y="328"/>
                      <a:pt x="120" y="328"/>
                    </a:cubicBezTo>
                    <a:cubicBezTo>
                      <a:pt x="120" y="328"/>
                      <a:pt x="35" y="339"/>
                      <a:pt x="20" y="322"/>
                    </a:cubicBezTo>
                    <a:cubicBezTo>
                      <a:pt x="4" y="305"/>
                      <a:pt x="20" y="252"/>
                      <a:pt x="20" y="252"/>
                    </a:cubicBezTo>
                    <a:cubicBezTo>
                      <a:pt x="20" y="252"/>
                      <a:pt x="16" y="243"/>
                      <a:pt x="13" y="231"/>
                    </a:cubicBezTo>
                    <a:cubicBezTo>
                      <a:pt x="13" y="231"/>
                      <a:pt x="13" y="231"/>
                      <a:pt x="13" y="231"/>
                    </a:cubicBezTo>
                    <a:cubicBezTo>
                      <a:pt x="11" y="225"/>
                      <a:pt x="9" y="219"/>
                      <a:pt x="8" y="213"/>
                    </a:cubicBezTo>
                    <a:cubicBezTo>
                      <a:pt x="7" y="206"/>
                      <a:pt x="6" y="199"/>
                      <a:pt x="5" y="192"/>
                    </a:cubicBezTo>
                    <a:cubicBezTo>
                      <a:pt x="3" y="173"/>
                      <a:pt x="7" y="159"/>
                      <a:pt x="11" y="151"/>
                    </a:cubicBezTo>
                    <a:cubicBezTo>
                      <a:pt x="14" y="145"/>
                      <a:pt x="16" y="142"/>
                      <a:pt x="16" y="142"/>
                    </a:cubicBezTo>
                    <a:cubicBezTo>
                      <a:pt x="16" y="142"/>
                      <a:pt x="0" y="75"/>
                      <a:pt x="7" y="45"/>
                    </a:cubicBezTo>
                    <a:cubicBezTo>
                      <a:pt x="9" y="39"/>
                      <a:pt x="12" y="33"/>
                      <a:pt x="16" y="28"/>
                    </a:cubicBezTo>
                    <a:cubicBezTo>
                      <a:pt x="37" y="0"/>
                      <a:pt x="87" y="0"/>
                      <a:pt x="87" y="0"/>
                    </a:cubicBezTo>
                    <a:cubicBezTo>
                      <a:pt x="101" y="4"/>
                      <a:pt x="123" y="41"/>
                      <a:pt x="131" y="112"/>
                    </a:cubicBezTo>
                    <a:cubicBezTo>
                      <a:pt x="131" y="112"/>
                      <a:pt x="131" y="112"/>
                      <a:pt x="131" y="112"/>
                    </a:cubicBezTo>
                    <a:cubicBezTo>
                      <a:pt x="133" y="132"/>
                      <a:pt x="134" y="155"/>
                      <a:pt x="134" y="180"/>
                    </a:cubicBezTo>
                    <a:close/>
                  </a:path>
                </a:pathLst>
              </a:custGeom>
              <a:solidFill>
                <a:srgbClr val="F24052"/>
              </a:solidFill>
              <a:ln>
                <a:noFill/>
              </a:ln>
            </p:spPr>
            <p:txBody>
              <a:bodyPr anchor="t" anchorCtr="0" bIns="45720" compatLnSpc="1" lIns="91440" numCol="1" rIns="91440" tIns="45720" vert="horz" wrap="square">
                <a:prstTxWarp prst="textNoShape"/>
              </a:bodyPr>
              <a:p>
                <a:endParaRPr lang="en-US"/>
              </a:p>
            </p:txBody>
          </p:sp>
          <p:sp>
            <p:nvSpPr>
              <p:cNvPr id="1049666" name="Freeform 126"/>
              <p:cNvSpPr/>
              <p:nvPr/>
            </p:nvSpPr>
            <p:spPr bwMode="auto">
              <a:xfrm>
                <a:off x="1432" y="1983"/>
                <a:ext cx="118" cy="173"/>
              </a:xfrm>
              <a:custGeom>
                <a:avLst/>
                <a:gdLst>
                  <a:gd name="T0" fmla="*/ 60 w 60"/>
                  <a:gd name="T1" fmla="*/ 30 h 88"/>
                  <a:gd name="T2" fmla="*/ 46 w 60"/>
                  <a:gd name="T3" fmla="*/ 81 h 88"/>
                  <a:gd name="T4" fmla="*/ 0 w 60"/>
                  <a:gd name="T5" fmla="*/ 67 h 88"/>
                  <a:gd name="T6" fmla="*/ 2 w 60"/>
                  <a:gd name="T7" fmla="*/ 0 h 88"/>
                  <a:gd name="T8" fmla="*/ 12 w 60"/>
                  <a:gd name="T9" fmla="*/ 1 h 88"/>
                  <a:gd name="T10" fmla="*/ 60 w 60"/>
                  <a:gd name="T11" fmla="*/ 30 h 88"/>
                </a:gdLst>
                <a:ahLst/>
                <a:cxnLst>
                  <a:cxn ang="0">
                    <a:pos x="T0" y="T1"/>
                  </a:cxn>
                  <a:cxn ang="0">
                    <a:pos x="T2" y="T3"/>
                  </a:cxn>
                  <a:cxn ang="0">
                    <a:pos x="T4" y="T5"/>
                  </a:cxn>
                  <a:cxn ang="0">
                    <a:pos x="T6" y="T7"/>
                  </a:cxn>
                  <a:cxn ang="0">
                    <a:pos x="T8" y="T9"/>
                  </a:cxn>
                  <a:cxn ang="0">
                    <a:pos x="T10" y="T11"/>
                  </a:cxn>
                </a:cxnLst>
                <a:rect l="0" t="0" r="r" b="b"/>
                <a:pathLst>
                  <a:path w="60" h="88">
                    <a:moveTo>
                      <a:pt x="60" y="30"/>
                    </a:moveTo>
                    <a:cubicBezTo>
                      <a:pt x="46" y="81"/>
                      <a:pt x="46" y="81"/>
                      <a:pt x="46" y="81"/>
                    </a:cubicBezTo>
                    <a:cubicBezTo>
                      <a:pt x="46" y="81"/>
                      <a:pt x="32" y="88"/>
                      <a:pt x="0" y="67"/>
                    </a:cubicBezTo>
                    <a:cubicBezTo>
                      <a:pt x="0" y="67"/>
                      <a:pt x="17" y="28"/>
                      <a:pt x="2" y="0"/>
                    </a:cubicBezTo>
                    <a:cubicBezTo>
                      <a:pt x="2" y="0"/>
                      <a:pt x="6" y="0"/>
                      <a:pt x="12" y="1"/>
                    </a:cubicBezTo>
                    <a:cubicBezTo>
                      <a:pt x="12" y="1"/>
                      <a:pt x="18" y="32"/>
                      <a:pt x="60" y="30"/>
                    </a:cubicBezTo>
                    <a:close/>
                  </a:path>
                </a:pathLst>
              </a:custGeom>
              <a:solidFill>
                <a:srgbClr val="EF6E4B"/>
              </a:solidFill>
              <a:ln>
                <a:noFill/>
              </a:ln>
            </p:spPr>
            <p:txBody>
              <a:bodyPr anchor="t" anchorCtr="0" bIns="45720" compatLnSpc="1" lIns="91440" numCol="1" rIns="91440" tIns="45720" vert="horz" wrap="square">
                <a:prstTxWarp prst="textNoShape"/>
              </a:bodyPr>
              <a:p>
                <a:endParaRPr lang="en-US"/>
              </a:p>
            </p:txBody>
          </p:sp>
          <p:sp>
            <p:nvSpPr>
              <p:cNvPr id="1049667" name="Freeform 127"/>
              <p:cNvSpPr/>
              <p:nvPr/>
            </p:nvSpPr>
            <p:spPr bwMode="auto">
              <a:xfrm>
                <a:off x="1432" y="1794"/>
                <a:ext cx="176" cy="273"/>
              </a:xfrm>
              <a:custGeom>
                <a:avLst/>
                <a:gdLst>
                  <a:gd name="T0" fmla="*/ 0 w 90"/>
                  <a:gd name="T1" fmla="*/ 70 h 139"/>
                  <a:gd name="T2" fmla="*/ 73 w 90"/>
                  <a:gd name="T3" fmla="*/ 117 h 139"/>
                  <a:gd name="T4" fmla="*/ 86 w 90"/>
                  <a:gd name="T5" fmla="*/ 82 h 139"/>
                  <a:gd name="T6" fmla="*/ 87 w 90"/>
                  <a:gd name="T7" fmla="*/ 72 h 139"/>
                  <a:gd name="T8" fmla="*/ 75 w 90"/>
                  <a:gd name="T9" fmla="*/ 21 h 139"/>
                  <a:gd name="T10" fmla="*/ 0 w 90"/>
                  <a:gd name="T11" fmla="*/ 70 h 139"/>
                </a:gdLst>
                <a:ahLst/>
                <a:cxnLst>
                  <a:cxn ang="0">
                    <a:pos x="T0" y="T1"/>
                  </a:cxn>
                  <a:cxn ang="0">
                    <a:pos x="T2" y="T3"/>
                  </a:cxn>
                  <a:cxn ang="0">
                    <a:pos x="T4" y="T5"/>
                  </a:cxn>
                  <a:cxn ang="0">
                    <a:pos x="T6" y="T7"/>
                  </a:cxn>
                  <a:cxn ang="0">
                    <a:pos x="T8" y="T9"/>
                  </a:cxn>
                  <a:cxn ang="0">
                    <a:pos x="T10" y="T11"/>
                  </a:cxn>
                </a:cxnLst>
                <a:rect l="0" t="0" r="r" b="b"/>
                <a:pathLst>
                  <a:path w="90" h="139">
                    <a:moveTo>
                      <a:pt x="0" y="70"/>
                    </a:moveTo>
                    <a:cubicBezTo>
                      <a:pt x="0" y="131"/>
                      <a:pt x="58" y="139"/>
                      <a:pt x="73" y="117"/>
                    </a:cubicBezTo>
                    <a:cubicBezTo>
                      <a:pt x="78" y="110"/>
                      <a:pt x="83" y="96"/>
                      <a:pt x="86" y="82"/>
                    </a:cubicBezTo>
                    <a:cubicBezTo>
                      <a:pt x="86" y="79"/>
                      <a:pt x="87" y="76"/>
                      <a:pt x="87" y="72"/>
                    </a:cubicBezTo>
                    <a:cubicBezTo>
                      <a:pt x="90" y="50"/>
                      <a:pt x="88" y="27"/>
                      <a:pt x="75" y="21"/>
                    </a:cubicBezTo>
                    <a:cubicBezTo>
                      <a:pt x="32" y="0"/>
                      <a:pt x="1" y="9"/>
                      <a:pt x="0" y="70"/>
                    </a:cubicBezTo>
                    <a:close/>
                  </a:path>
                </a:pathLst>
              </a:custGeom>
              <a:solidFill>
                <a:srgbClr val="FF8B66"/>
              </a:solidFill>
              <a:ln>
                <a:noFill/>
              </a:ln>
            </p:spPr>
            <p:txBody>
              <a:bodyPr anchor="t" anchorCtr="0" bIns="45720" compatLnSpc="1" lIns="91440" numCol="1" rIns="91440" tIns="45720" vert="horz" wrap="square">
                <a:prstTxWarp prst="textNoShape"/>
              </a:bodyPr>
              <a:p>
                <a:endParaRPr lang="en-US"/>
              </a:p>
            </p:txBody>
          </p:sp>
          <p:sp>
            <p:nvSpPr>
              <p:cNvPr id="1049668" name="Freeform 128"/>
              <p:cNvSpPr/>
              <p:nvPr/>
            </p:nvSpPr>
            <p:spPr bwMode="auto">
              <a:xfrm>
                <a:off x="1514" y="1900"/>
                <a:ext cx="16" cy="24"/>
              </a:xfrm>
              <a:custGeom>
                <a:avLst/>
                <a:gdLst>
                  <a:gd name="T0" fmla="*/ 1 w 8"/>
                  <a:gd name="T1" fmla="*/ 5 h 12"/>
                  <a:gd name="T2" fmla="*/ 4 w 8"/>
                  <a:gd name="T3" fmla="*/ 12 h 12"/>
                  <a:gd name="T4" fmla="*/ 8 w 8"/>
                  <a:gd name="T5" fmla="*/ 6 h 12"/>
                  <a:gd name="T6" fmla="*/ 5 w 8"/>
                  <a:gd name="T7" fmla="*/ 0 h 12"/>
                  <a:gd name="T8" fmla="*/ 1 w 8"/>
                  <a:gd name="T9" fmla="*/ 5 h 12"/>
                </a:gdLst>
                <a:ahLst/>
                <a:cxnLst>
                  <a:cxn ang="0">
                    <a:pos x="T0" y="T1"/>
                  </a:cxn>
                  <a:cxn ang="0">
                    <a:pos x="T2" y="T3"/>
                  </a:cxn>
                  <a:cxn ang="0">
                    <a:pos x="T4" y="T5"/>
                  </a:cxn>
                  <a:cxn ang="0">
                    <a:pos x="T6" y="T7"/>
                  </a:cxn>
                  <a:cxn ang="0">
                    <a:pos x="T8" y="T9"/>
                  </a:cxn>
                </a:cxnLst>
                <a:rect l="0" t="0" r="r" b="b"/>
                <a:pathLst>
                  <a:path w="8" h="12">
                    <a:moveTo>
                      <a:pt x="1" y="5"/>
                    </a:moveTo>
                    <a:cubicBezTo>
                      <a:pt x="0" y="9"/>
                      <a:pt x="2" y="12"/>
                      <a:pt x="4" y="12"/>
                    </a:cubicBezTo>
                    <a:cubicBezTo>
                      <a:pt x="5" y="12"/>
                      <a:pt x="7" y="9"/>
                      <a:pt x="8" y="6"/>
                    </a:cubicBezTo>
                    <a:cubicBezTo>
                      <a:pt x="8" y="3"/>
                      <a:pt x="7" y="0"/>
                      <a:pt x="5" y="0"/>
                    </a:cubicBezTo>
                    <a:cubicBezTo>
                      <a:pt x="3" y="0"/>
                      <a:pt x="1" y="2"/>
                      <a:pt x="1" y="5"/>
                    </a:cubicBezTo>
                    <a:close/>
                  </a:path>
                </a:pathLst>
              </a:custGeom>
              <a:solidFill>
                <a:srgbClr val="1A4850"/>
              </a:solidFill>
              <a:ln>
                <a:noFill/>
              </a:ln>
            </p:spPr>
            <p:txBody>
              <a:bodyPr anchor="t" anchorCtr="0" bIns="45720" compatLnSpc="1" lIns="91440" numCol="1" rIns="91440" tIns="45720" vert="horz" wrap="square">
                <a:prstTxWarp prst="textNoShape"/>
              </a:bodyPr>
              <a:p>
                <a:endParaRPr lang="en-US"/>
              </a:p>
            </p:txBody>
          </p:sp>
          <p:sp>
            <p:nvSpPr>
              <p:cNvPr id="1049669" name="Freeform 129"/>
              <p:cNvSpPr/>
              <p:nvPr/>
            </p:nvSpPr>
            <p:spPr bwMode="auto">
              <a:xfrm>
                <a:off x="1575" y="1910"/>
                <a:ext cx="16" cy="26"/>
              </a:xfrm>
              <a:custGeom>
                <a:avLst/>
                <a:gdLst>
                  <a:gd name="T0" fmla="*/ 0 w 8"/>
                  <a:gd name="T1" fmla="*/ 6 h 13"/>
                  <a:gd name="T2" fmla="*/ 3 w 8"/>
                  <a:gd name="T3" fmla="*/ 12 h 13"/>
                  <a:gd name="T4" fmla="*/ 7 w 8"/>
                  <a:gd name="T5" fmla="*/ 7 h 13"/>
                  <a:gd name="T6" fmla="*/ 4 w 8"/>
                  <a:gd name="T7" fmla="*/ 0 h 13"/>
                  <a:gd name="T8" fmla="*/ 0 w 8"/>
                  <a:gd name="T9" fmla="*/ 6 h 13"/>
                </a:gdLst>
                <a:ahLst/>
                <a:cxnLst>
                  <a:cxn ang="0">
                    <a:pos x="T0" y="T1"/>
                  </a:cxn>
                  <a:cxn ang="0">
                    <a:pos x="T2" y="T3"/>
                  </a:cxn>
                  <a:cxn ang="0">
                    <a:pos x="T4" y="T5"/>
                  </a:cxn>
                  <a:cxn ang="0">
                    <a:pos x="T6" y="T7"/>
                  </a:cxn>
                  <a:cxn ang="0">
                    <a:pos x="T8" y="T9"/>
                  </a:cxn>
                </a:cxnLst>
                <a:rect l="0" t="0" r="r" b="b"/>
                <a:pathLst>
                  <a:path w="8" h="13">
                    <a:moveTo>
                      <a:pt x="0" y="6"/>
                    </a:moveTo>
                    <a:cubicBezTo>
                      <a:pt x="0" y="9"/>
                      <a:pt x="1" y="12"/>
                      <a:pt x="3" y="12"/>
                    </a:cubicBezTo>
                    <a:cubicBezTo>
                      <a:pt x="5" y="13"/>
                      <a:pt x="7" y="10"/>
                      <a:pt x="7" y="7"/>
                    </a:cubicBezTo>
                    <a:cubicBezTo>
                      <a:pt x="8" y="3"/>
                      <a:pt x="6" y="0"/>
                      <a:pt x="4" y="0"/>
                    </a:cubicBezTo>
                    <a:cubicBezTo>
                      <a:pt x="2" y="0"/>
                      <a:pt x="1" y="3"/>
                      <a:pt x="0" y="6"/>
                    </a:cubicBezTo>
                    <a:close/>
                  </a:path>
                </a:pathLst>
              </a:custGeom>
              <a:solidFill>
                <a:srgbClr val="1A4850"/>
              </a:solidFill>
              <a:ln>
                <a:noFill/>
              </a:ln>
            </p:spPr>
            <p:txBody>
              <a:bodyPr anchor="t" anchorCtr="0" bIns="45720" compatLnSpc="1" lIns="91440" numCol="1" rIns="91440" tIns="45720" vert="horz" wrap="square">
                <a:prstTxWarp prst="textNoShape"/>
              </a:bodyPr>
              <a:p>
                <a:endParaRPr lang="en-US"/>
              </a:p>
            </p:txBody>
          </p:sp>
          <p:sp>
            <p:nvSpPr>
              <p:cNvPr id="1049670" name="Freeform 130"/>
              <p:cNvSpPr/>
              <p:nvPr/>
            </p:nvSpPr>
            <p:spPr bwMode="auto">
              <a:xfrm>
                <a:off x="1487" y="1922"/>
                <a:ext cx="25" cy="24"/>
              </a:xfrm>
              <a:custGeom>
                <a:avLst/>
                <a:gdLst>
                  <a:gd name="T0" fmla="*/ 1 w 13"/>
                  <a:gd name="T1" fmla="*/ 4 h 12"/>
                  <a:gd name="T2" fmla="*/ 5 w 13"/>
                  <a:gd name="T3" fmla="*/ 11 h 12"/>
                  <a:gd name="T4" fmla="*/ 12 w 13"/>
                  <a:gd name="T5" fmla="*/ 9 h 12"/>
                  <a:gd name="T6" fmla="*/ 8 w 13"/>
                  <a:gd name="T7" fmla="*/ 2 h 12"/>
                  <a:gd name="T8" fmla="*/ 1 w 13"/>
                  <a:gd name="T9" fmla="*/ 4 h 12"/>
                </a:gdLst>
                <a:ahLst/>
                <a:cxnLst>
                  <a:cxn ang="0">
                    <a:pos x="T0" y="T1"/>
                  </a:cxn>
                  <a:cxn ang="0">
                    <a:pos x="T2" y="T3"/>
                  </a:cxn>
                  <a:cxn ang="0">
                    <a:pos x="T4" y="T5"/>
                  </a:cxn>
                  <a:cxn ang="0">
                    <a:pos x="T6" y="T7"/>
                  </a:cxn>
                  <a:cxn ang="0">
                    <a:pos x="T8" y="T9"/>
                  </a:cxn>
                </a:cxnLst>
                <a:rect l="0" t="0" r="r" b="b"/>
                <a:pathLst>
                  <a:path w="13" h="12">
                    <a:moveTo>
                      <a:pt x="1" y="4"/>
                    </a:moveTo>
                    <a:cubicBezTo>
                      <a:pt x="0" y="6"/>
                      <a:pt x="1" y="10"/>
                      <a:pt x="5" y="11"/>
                    </a:cubicBezTo>
                    <a:cubicBezTo>
                      <a:pt x="8" y="12"/>
                      <a:pt x="11" y="11"/>
                      <a:pt x="12" y="9"/>
                    </a:cubicBezTo>
                    <a:cubicBezTo>
                      <a:pt x="13" y="6"/>
                      <a:pt x="12" y="3"/>
                      <a:pt x="8" y="2"/>
                    </a:cubicBezTo>
                    <a:cubicBezTo>
                      <a:pt x="5" y="0"/>
                      <a:pt x="2" y="1"/>
                      <a:pt x="1" y="4"/>
                    </a:cubicBezTo>
                    <a:close/>
                  </a:path>
                </a:pathLst>
              </a:custGeom>
              <a:solidFill>
                <a:srgbClr val="DB614D"/>
              </a:solidFill>
              <a:ln>
                <a:noFill/>
              </a:ln>
            </p:spPr>
            <p:txBody>
              <a:bodyPr anchor="t" anchorCtr="0" bIns="45720" compatLnSpc="1" lIns="91440" numCol="1" rIns="91440" tIns="45720" vert="horz" wrap="square">
                <a:prstTxWarp prst="textNoShape"/>
              </a:bodyPr>
              <a:p>
                <a:endParaRPr lang="en-US"/>
              </a:p>
            </p:txBody>
          </p:sp>
          <p:sp>
            <p:nvSpPr>
              <p:cNvPr id="1049671" name="Freeform 131"/>
              <p:cNvSpPr/>
              <p:nvPr/>
            </p:nvSpPr>
            <p:spPr bwMode="auto">
              <a:xfrm>
                <a:off x="1585" y="1936"/>
                <a:ext cx="17" cy="21"/>
              </a:xfrm>
              <a:custGeom>
                <a:avLst/>
                <a:gdLst>
                  <a:gd name="T0" fmla="*/ 1 w 9"/>
                  <a:gd name="T1" fmla="*/ 6 h 11"/>
                  <a:gd name="T2" fmla="*/ 8 w 9"/>
                  <a:gd name="T3" fmla="*/ 10 h 11"/>
                  <a:gd name="T4" fmla="*/ 9 w 9"/>
                  <a:gd name="T5" fmla="*/ 0 h 11"/>
                  <a:gd name="T6" fmla="*/ 6 w 9"/>
                  <a:gd name="T7" fmla="*/ 0 h 11"/>
                  <a:gd name="T8" fmla="*/ 1 w 9"/>
                  <a:gd name="T9" fmla="*/ 6 h 11"/>
                </a:gdLst>
                <a:ahLst/>
                <a:cxnLst>
                  <a:cxn ang="0">
                    <a:pos x="T0" y="T1"/>
                  </a:cxn>
                  <a:cxn ang="0">
                    <a:pos x="T2" y="T3"/>
                  </a:cxn>
                  <a:cxn ang="0">
                    <a:pos x="T4" y="T5"/>
                  </a:cxn>
                  <a:cxn ang="0">
                    <a:pos x="T6" y="T7"/>
                  </a:cxn>
                  <a:cxn ang="0">
                    <a:pos x="T8" y="T9"/>
                  </a:cxn>
                </a:cxnLst>
                <a:rect l="0" t="0" r="r" b="b"/>
                <a:pathLst>
                  <a:path w="9" h="11">
                    <a:moveTo>
                      <a:pt x="1" y="6"/>
                    </a:moveTo>
                    <a:cubicBezTo>
                      <a:pt x="1" y="9"/>
                      <a:pt x="4" y="11"/>
                      <a:pt x="8" y="10"/>
                    </a:cubicBezTo>
                    <a:cubicBezTo>
                      <a:pt x="8" y="7"/>
                      <a:pt x="9" y="4"/>
                      <a:pt x="9" y="0"/>
                    </a:cubicBezTo>
                    <a:cubicBezTo>
                      <a:pt x="8" y="0"/>
                      <a:pt x="7" y="0"/>
                      <a:pt x="6" y="0"/>
                    </a:cubicBezTo>
                    <a:cubicBezTo>
                      <a:pt x="3" y="1"/>
                      <a:pt x="0" y="4"/>
                      <a:pt x="1" y="6"/>
                    </a:cubicBezTo>
                    <a:close/>
                  </a:path>
                </a:pathLst>
              </a:custGeom>
              <a:solidFill>
                <a:srgbClr val="DB614D"/>
              </a:solidFill>
              <a:ln>
                <a:noFill/>
              </a:ln>
            </p:spPr>
            <p:txBody>
              <a:bodyPr anchor="t" anchorCtr="0" bIns="45720" compatLnSpc="1" lIns="91440" numCol="1" rIns="91440" tIns="45720" vert="horz" wrap="square">
                <a:prstTxWarp prst="textNoShape"/>
              </a:bodyPr>
              <a:p>
                <a:endParaRPr lang="en-US"/>
              </a:p>
            </p:txBody>
          </p:sp>
          <p:sp>
            <p:nvSpPr>
              <p:cNvPr id="1049672" name="Freeform 132"/>
              <p:cNvSpPr/>
              <p:nvPr/>
            </p:nvSpPr>
            <p:spPr bwMode="auto">
              <a:xfrm>
                <a:off x="1506" y="1863"/>
                <a:ext cx="34" cy="14"/>
              </a:xfrm>
              <a:custGeom>
                <a:avLst/>
                <a:gdLst>
                  <a:gd name="T0" fmla="*/ 3 w 17"/>
                  <a:gd name="T1" fmla="*/ 7 h 7"/>
                  <a:gd name="T2" fmla="*/ 4 w 17"/>
                  <a:gd name="T3" fmla="*/ 7 h 7"/>
                  <a:gd name="T4" fmla="*/ 14 w 17"/>
                  <a:gd name="T5" fmla="*/ 6 h 7"/>
                  <a:gd name="T6" fmla="*/ 17 w 17"/>
                  <a:gd name="T7" fmla="*/ 4 h 7"/>
                  <a:gd name="T8" fmla="*/ 15 w 17"/>
                  <a:gd name="T9" fmla="*/ 2 h 7"/>
                  <a:gd name="T10" fmla="*/ 2 w 17"/>
                  <a:gd name="T11" fmla="*/ 3 h 7"/>
                  <a:gd name="T12" fmla="*/ 1 w 17"/>
                  <a:gd name="T13" fmla="*/ 6 h 7"/>
                  <a:gd name="T14" fmla="*/ 3 w 17"/>
                  <a:gd name="T15" fmla="*/ 7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 h="7">
                    <a:moveTo>
                      <a:pt x="3" y="7"/>
                    </a:moveTo>
                    <a:cubicBezTo>
                      <a:pt x="3" y="7"/>
                      <a:pt x="4" y="7"/>
                      <a:pt x="4" y="7"/>
                    </a:cubicBezTo>
                    <a:cubicBezTo>
                      <a:pt x="8" y="4"/>
                      <a:pt x="14" y="6"/>
                      <a:pt x="14" y="6"/>
                    </a:cubicBezTo>
                    <a:cubicBezTo>
                      <a:pt x="15" y="6"/>
                      <a:pt x="17" y="5"/>
                      <a:pt x="17" y="4"/>
                    </a:cubicBezTo>
                    <a:cubicBezTo>
                      <a:pt x="17" y="3"/>
                      <a:pt x="17" y="2"/>
                      <a:pt x="15" y="2"/>
                    </a:cubicBezTo>
                    <a:cubicBezTo>
                      <a:pt x="15" y="2"/>
                      <a:pt x="7" y="0"/>
                      <a:pt x="2" y="3"/>
                    </a:cubicBezTo>
                    <a:cubicBezTo>
                      <a:pt x="1" y="4"/>
                      <a:pt x="0" y="5"/>
                      <a:pt x="1" y="6"/>
                    </a:cubicBezTo>
                    <a:cubicBezTo>
                      <a:pt x="1" y="7"/>
                      <a:pt x="2" y="7"/>
                      <a:pt x="3" y="7"/>
                    </a:cubicBezTo>
                    <a:close/>
                  </a:path>
                </a:pathLst>
              </a:custGeom>
              <a:solidFill>
                <a:srgbClr val="FFB878"/>
              </a:solidFill>
              <a:ln>
                <a:noFill/>
              </a:ln>
            </p:spPr>
            <p:txBody>
              <a:bodyPr anchor="t" anchorCtr="0" bIns="45720" compatLnSpc="1" lIns="91440" numCol="1" rIns="91440" tIns="45720" vert="horz" wrap="square">
                <a:prstTxWarp prst="textNoShape"/>
              </a:bodyPr>
              <a:p>
                <a:endParaRPr lang="en-US"/>
              </a:p>
            </p:txBody>
          </p:sp>
          <p:sp>
            <p:nvSpPr>
              <p:cNvPr id="1049673" name="Freeform 133"/>
              <p:cNvSpPr/>
              <p:nvPr/>
            </p:nvSpPr>
            <p:spPr bwMode="auto">
              <a:xfrm>
                <a:off x="1581" y="1879"/>
                <a:ext cx="23" cy="17"/>
              </a:xfrm>
              <a:custGeom>
                <a:avLst/>
                <a:gdLst>
                  <a:gd name="T0" fmla="*/ 9 w 12"/>
                  <a:gd name="T1" fmla="*/ 9 h 9"/>
                  <a:gd name="T2" fmla="*/ 11 w 12"/>
                  <a:gd name="T3" fmla="*/ 7 h 9"/>
                  <a:gd name="T4" fmla="*/ 3 w 12"/>
                  <a:gd name="T5" fmla="*/ 0 h 9"/>
                  <a:gd name="T6" fmla="*/ 0 w 12"/>
                  <a:gd name="T7" fmla="*/ 2 h 9"/>
                  <a:gd name="T8" fmla="*/ 2 w 12"/>
                  <a:gd name="T9" fmla="*/ 4 h 9"/>
                  <a:gd name="T10" fmla="*/ 7 w 12"/>
                  <a:gd name="T11" fmla="*/ 7 h 9"/>
                  <a:gd name="T12" fmla="*/ 9 w 12"/>
                  <a:gd name="T13" fmla="*/ 9 h 9"/>
                  <a:gd name="T14" fmla="*/ 9 w 12"/>
                  <a:gd name="T15" fmla="*/ 9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 h="9">
                    <a:moveTo>
                      <a:pt x="9" y="9"/>
                    </a:moveTo>
                    <a:cubicBezTo>
                      <a:pt x="11" y="9"/>
                      <a:pt x="11" y="8"/>
                      <a:pt x="11" y="7"/>
                    </a:cubicBezTo>
                    <a:cubicBezTo>
                      <a:pt x="12" y="2"/>
                      <a:pt x="6" y="0"/>
                      <a:pt x="3" y="0"/>
                    </a:cubicBezTo>
                    <a:cubicBezTo>
                      <a:pt x="2" y="0"/>
                      <a:pt x="1" y="1"/>
                      <a:pt x="0" y="2"/>
                    </a:cubicBezTo>
                    <a:cubicBezTo>
                      <a:pt x="0" y="3"/>
                      <a:pt x="1" y="4"/>
                      <a:pt x="2" y="4"/>
                    </a:cubicBezTo>
                    <a:cubicBezTo>
                      <a:pt x="4" y="4"/>
                      <a:pt x="8" y="5"/>
                      <a:pt x="7" y="7"/>
                    </a:cubicBezTo>
                    <a:cubicBezTo>
                      <a:pt x="7" y="8"/>
                      <a:pt x="8" y="9"/>
                      <a:pt x="9" y="9"/>
                    </a:cubicBezTo>
                    <a:cubicBezTo>
                      <a:pt x="9" y="9"/>
                      <a:pt x="9" y="9"/>
                      <a:pt x="9" y="9"/>
                    </a:cubicBezTo>
                    <a:close/>
                  </a:path>
                </a:pathLst>
              </a:custGeom>
              <a:solidFill>
                <a:srgbClr val="FFB878"/>
              </a:solidFill>
              <a:ln>
                <a:noFill/>
              </a:ln>
            </p:spPr>
            <p:txBody>
              <a:bodyPr anchor="t" anchorCtr="0" bIns="45720" compatLnSpc="1" lIns="91440" numCol="1" rIns="91440" tIns="45720" vert="horz" wrap="square">
                <a:prstTxWarp prst="textNoShape"/>
              </a:bodyPr>
              <a:p>
                <a:endParaRPr lang="en-US"/>
              </a:p>
            </p:txBody>
          </p:sp>
          <p:sp>
            <p:nvSpPr>
              <p:cNvPr id="1049674" name="Freeform 134"/>
              <p:cNvSpPr/>
              <p:nvPr/>
            </p:nvSpPr>
            <p:spPr bwMode="auto">
              <a:xfrm>
                <a:off x="1559" y="1902"/>
                <a:ext cx="24" cy="67"/>
              </a:xfrm>
              <a:custGeom>
                <a:avLst/>
                <a:gdLst>
                  <a:gd name="T0" fmla="*/ 4 w 12"/>
                  <a:gd name="T1" fmla="*/ 0 h 34"/>
                  <a:gd name="T2" fmla="*/ 12 w 12"/>
                  <a:gd name="T3" fmla="*/ 28 h 34"/>
                  <a:gd name="T4" fmla="*/ 0 w 12"/>
                  <a:gd name="T5" fmla="*/ 32 h 34"/>
                </a:gdLst>
                <a:ahLst/>
                <a:cxnLst>
                  <a:cxn ang="0">
                    <a:pos x="T0" y="T1"/>
                  </a:cxn>
                  <a:cxn ang="0">
                    <a:pos x="T2" y="T3"/>
                  </a:cxn>
                  <a:cxn ang="0">
                    <a:pos x="T4" y="T5"/>
                  </a:cxn>
                </a:cxnLst>
                <a:rect l="0" t="0" r="r" b="b"/>
                <a:pathLst>
                  <a:path w="12" h="34">
                    <a:moveTo>
                      <a:pt x="4" y="0"/>
                    </a:moveTo>
                    <a:cubicBezTo>
                      <a:pt x="4" y="0"/>
                      <a:pt x="3" y="15"/>
                      <a:pt x="12" y="28"/>
                    </a:cubicBezTo>
                    <a:cubicBezTo>
                      <a:pt x="12" y="28"/>
                      <a:pt x="12" y="34"/>
                      <a:pt x="0" y="32"/>
                    </a:cubicBezTo>
                  </a:path>
                </a:pathLst>
              </a:custGeom>
              <a:noFill/>
              <a:ln w="9525" cap="flat">
                <a:solidFill>
                  <a:srgbClr val="DB614D"/>
                </a:solidFill>
                <a:prstDash val="solid"/>
                <a:miter lim="800000"/>
                <a:headEnd/>
                <a:tailEnd/>
              </a:ln>
            </p:spPr>
            <p:txBody>
              <a:bodyPr anchor="t" anchorCtr="0" bIns="45720" compatLnSpc="1" lIns="91440" numCol="1" rIns="91440" tIns="45720" vert="horz" wrap="square">
                <a:prstTxWarp prst="textNoShape"/>
              </a:bodyPr>
              <a:p>
                <a:endParaRPr lang="en-US"/>
              </a:p>
            </p:txBody>
          </p:sp>
          <p:sp>
            <p:nvSpPr>
              <p:cNvPr id="1049675" name="Freeform 135"/>
              <p:cNvSpPr/>
              <p:nvPr/>
            </p:nvSpPr>
            <p:spPr bwMode="auto">
              <a:xfrm>
                <a:off x="1516" y="1971"/>
                <a:ext cx="59" cy="31"/>
              </a:xfrm>
              <a:custGeom>
                <a:avLst/>
                <a:gdLst>
                  <a:gd name="T0" fmla="*/ 29 w 30"/>
                  <a:gd name="T1" fmla="*/ 6 h 16"/>
                  <a:gd name="T2" fmla="*/ 17 w 30"/>
                  <a:gd name="T3" fmla="*/ 3 h 16"/>
                  <a:gd name="T4" fmla="*/ 0 w 30"/>
                  <a:gd name="T5" fmla="*/ 0 h 16"/>
                  <a:gd name="T6" fmla="*/ 17 w 30"/>
                  <a:gd name="T7" fmla="*/ 15 h 16"/>
                  <a:gd name="T8" fmla="*/ 29 w 30"/>
                  <a:gd name="T9" fmla="*/ 6 h 16"/>
                </a:gdLst>
                <a:ahLst/>
                <a:cxnLst>
                  <a:cxn ang="0">
                    <a:pos x="T0" y="T1"/>
                  </a:cxn>
                  <a:cxn ang="0">
                    <a:pos x="T2" y="T3"/>
                  </a:cxn>
                  <a:cxn ang="0">
                    <a:pos x="T4" y="T5"/>
                  </a:cxn>
                  <a:cxn ang="0">
                    <a:pos x="T6" y="T7"/>
                  </a:cxn>
                  <a:cxn ang="0">
                    <a:pos x="T8" y="T9"/>
                  </a:cxn>
                </a:cxnLst>
                <a:rect l="0" t="0" r="r" b="b"/>
                <a:pathLst>
                  <a:path w="30" h="16">
                    <a:moveTo>
                      <a:pt x="29" y="6"/>
                    </a:moveTo>
                    <a:cubicBezTo>
                      <a:pt x="29" y="6"/>
                      <a:pt x="27" y="5"/>
                      <a:pt x="17" y="3"/>
                    </a:cubicBezTo>
                    <a:cubicBezTo>
                      <a:pt x="6" y="1"/>
                      <a:pt x="0" y="0"/>
                      <a:pt x="0" y="0"/>
                    </a:cubicBezTo>
                    <a:cubicBezTo>
                      <a:pt x="0" y="0"/>
                      <a:pt x="0" y="13"/>
                      <a:pt x="17" y="15"/>
                    </a:cubicBezTo>
                    <a:cubicBezTo>
                      <a:pt x="30" y="16"/>
                      <a:pt x="29" y="6"/>
                      <a:pt x="29" y="6"/>
                    </a:cubicBezTo>
                    <a:close/>
                  </a:path>
                </a:pathLst>
              </a:custGeom>
              <a:solidFill>
                <a:srgbClr val="1A4850"/>
              </a:solidFill>
              <a:ln>
                <a:noFill/>
              </a:ln>
            </p:spPr>
            <p:txBody>
              <a:bodyPr anchor="t" anchorCtr="0" bIns="45720" compatLnSpc="1" lIns="91440" numCol="1" rIns="91440" tIns="45720" vert="horz" wrap="square">
                <a:prstTxWarp prst="textNoShape"/>
              </a:bodyPr>
              <a:p>
                <a:endParaRPr lang="en-US"/>
              </a:p>
            </p:txBody>
          </p:sp>
          <p:sp>
            <p:nvSpPr>
              <p:cNvPr id="1049676" name="Freeform 136"/>
              <p:cNvSpPr/>
              <p:nvPr/>
            </p:nvSpPr>
            <p:spPr bwMode="auto">
              <a:xfrm>
                <a:off x="1367" y="1779"/>
                <a:ext cx="269" cy="231"/>
              </a:xfrm>
              <a:custGeom>
                <a:avLst/>
                <a:gdLst>
                  <a:gd name="T0" fmla="*/ 118 w 137"/>
                  <a:gd name="T1" fmla="*/ 40 h 118"/>
                  <a:gd name="T2" fmla="*/ 137 w 137"/>
                  <a:gd name="T3" fmla="*/ 29 h 118"/>
                  <a:gd name="T4" fmla="*/ 127 w 137"/>
                  <a:gd name="T5" fmla="*/ 29 h 118"/>
                  <a:gd name="T6" fmla="*/ 132 w 137"/>
                  <a:gd name="T7" fmla="*/ 13 h 118"/>
                  <a:gd name="T8" fmla="*/ 113 w 137"/>
                  <a:gd name="T9" fmla="*/ 13 h 118"/>
                  <a:gd name="T10" fmla="*/ 120 w 137"/>
                  <a:gd name="T11" fmla="*/ 7 h 118"/>
                  <a:gd name="T12" fmla="*/ 94 w 137"/>
                  <a:gd name="T13" fmla="*/ 4 h 118"/>
                  <a:gd name="T14" fmla="*/ 30 w 137"/>
                  <a:gd name="T15" fmla="*/ 13 h 118"/>
                  <a:gd name="T16" fmla="*/ 40 w 137"/>
                  <a:gd name="T17" fmla="*/ 118 h 118"/>
                  <a:gd name="T18" fmla="*/ 38 w 137"/>
                  <a:gd name="T19" fmla="*/ 104 h 118"/>
                  <a:gd name="T20" fmla="*/ 33 w 137"/>
                  <a:gd name="T21" fmla="*/ 83 h 118"/>
                  <a:gd name="T22" fmla="*/ 41 w 137"/>
                  <a:gd name="T23" fmla="*/ 81 h 118"/>
                  <a:gd name="T24" fmla="*/ 55 w 137"/>
                  <a:gd name="T25" fmla="*/ 44 h 118"/>
                  <a:gd name="T26" fmla="*/ 55 w 137"/>
                  <a:gd name="T27" fmla="*/ 29 h 118"/>
                  <a:gd name="T28" fmla="*/ 118 w 137"/>
                  <a:gd name="T29" fmla="*/ 40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37" h="118">
                    <a:moveTo>
                      <a:pt x="118" y="40"/>
                    </a:moveTo>
                    <a:cubicBezTo>
                      <a:pt x="118" y="40"/>
                      <a:pt x="132" y="38"/>
                      <a:pt x="137" y="29"/>
                    </a:cubicBezTo>
                    <a:cubicBezTo>
                      <a:pt x="137" y="29"/>
                      <a:pt x="132" y="30"/>
                      <a:pt x="127" y="29"/>
                    </a:cubicBezTo>
                    <a:cubicBezTo>
                      <a:pt x="127" y="29"/>
                      <a:pt x="134" y="24"/>
                      <a:pt x="132" y="13"/>
                    </a:cubicBezTo>
                    <a:cubicBezTo>
                      <a:pt x="132" y="13"/>
                      <a:pt x="118" y="15"/>
                      <a:pt x="113" y="13"/>
                    </a:cubicBezTo>
                    <a:cubicBezTo>
                      <a:pt x="120" y="7"/>
                      <a:pt x="120" y="7"/>
                      <a:pt x="120" y="7"/>
                    </a:cubicBezTo>
                    <a:cubicBezTo>
                      <a:pt x="120" y="7"/>
                      <a:pt x="109" y="8"/>
                      <a:pt x="94" y="4"/>
                    </a:cubicBezTo>
                    <a:cubicBezTo>
                      <a:pt x="80" y="1"/>
                      <a:pt x="49" y="0"/>
                      <a:pt x="30" y="13"/>
                    </a:cubicBezTo>
                    <a:cubicBezTo>
                      <a:pt x="12" y="27"/>
                      <a:pt x="0" y="91"/>
                      <a:pt x="40" y="118"/>
                    </a:cubicBezTo>
                    <a:cubicBezTo>
                      <a:pt x="38" y="104"/>
                      <a:pt x="38" y="104"/>
                      <a:pt x="38" y="104"/>
                    </a:cubicBezTo>
                    <a:cubicBezTo>
                      <a:pt x="38" y="104"/>
                      <a:pt x="31" y="92"/>
                      <a:pt x="33" y="83"/>
                    </a:cubicBezTo>
                    <a:cubicBezTo>
                      <a:pt x="36" y="74"/>
                      <a:pt x="41" y="81"/>
                      <a:pt x="41" y="81"/>
                    </a:cubicBezTo>
                    <a:cubicBezTo>
                      <a:pt x="41" y="81"/>
                      <a:pt x="55" y="59"/>
                      <a:pt x="55" y="44"/>
                    </a:cubicBezTo>
                    <a:cubicBezTo>
                      <a:pt x="55" y="29"/>
                      <a:pt x="55" y="29"/>
                      <a:pt x="55" y="29"/>
                    </a:cubicBezTo>
                    <a:cubicBezTo>
                      <a:pt x="55" y="29"/>
                      <a:pt x="99" y="19"/>
                      <a:pt x="118" y="40"/>
                    </a:cubicBezTo>
                    <a:close/>
                  </a:path>
                </a:pathLst>
              </a:custGeom>
              <a:solidFill>
                <a:srgbClr val="FFB878"/>
              </a:solidFill>
              <a:ln>
                <a:noFill/>
              </a:ln>
            </p:spPr>
            <p:txBody>
              <a:bodyPr anchor="t" anchorCtr="0" bIns="45720" compatLnSpc="1" lIns="91440" numCol="1" rIns="91440" tIns="45720" vert="horz" wrap="square">
                <a:prstTxWarp prst="textNoShape"/>
              </a:bodyPr>
              <a:p>
                <a:endParaRPr lang="en-US"/>
              </a:p>
            </p:txBody>
          </p:sp>
          <p:sp>
            <p:nvSpPr>
              <p:cNvPr id="1049677" name="Freeform 137"/>
              <p:cNvSpPr/>
              <p:nvPr/>
            </p:nvSpPr>
            <p:spPr bwMode="auto">
              <a:xfrm>
                <a:off x="1389" y="1908"/>
                <a:ext cx="66" cy="69"/>
              </a:xfrm>
              <a:custGeom>
                <a:avLst/>
                <a:gdLst>
                  <a:gd name="T0" fmla="*/ 29 w 34"/>
                  <a:gd name="T1" fmla="*/ 12 h 35"/>
                  <a:gd name="T2" fmla="*/ 10 w 34"/>
                  <a:gd name="T3" fmla="*/ 6 h 35"/>
                  <a:gd name="T4" fmla="*/ 24 w 34"/>
                  <a:gd name="T5" fmla="*/ 35 h 35"/>
                  <a:gd name="T6" fmla="*/ 29 w 34"/>
                  <a:gd name="T7" fmla="*/ 12 h 35"/>
                </a:gdLst>
                <a:ahLst/>
                <a:cxnLst>
                  <a:cxn ang="0">
                    <a:pos x="T0" y="T1"/>
                  </a:cxn>
                  <a:cxn ang="0">
                    <a:pos x="T2" y="T3"/>
                  </a:cxn>
                  <a:cxn ang="0">
                    <a:pos x="T4" y="T5"/>
                  </a:cxn>
                  <a:cxn ang="0">
                    <a:pos x="T6" y="T7"/>
                  </a:cxn>
                </a:cxnLst>
                <a:rect l="0" t="0" r="r" b="b"/>
                <a:pathLst>
                  <a:path w="34" h="35">
                    <a:moveTo>
                      <a:pt x="29" y="12"/>
                    </a:moveTo>
                    <a:cubicBezTo>
                      <a:pt x="29" y="12"/>
                      <a:pt x="20" y="0"/>
                      <a:pt x="10" y="6"/>
                    </a:cubicBezTo>
                    <a:cubicBezTo>
                      <a:pt x="0" y="12"/>
                      <a:pt x="14" y="35"/>
                      <a:pt x="24" y="35"/>
                    </a:cubicBezTo>
                    <a:cubicBezTo>
                      <a:pt x="34" y="35"/>
                      <a:pt x="29" y="12"/>
                      <a:pt x="29" y="12"/>
                    </a:cubicBezTo>
                    <a:close/>
                  </a:path>
                </a:pathLst>
              </a:custGeom>
              <a:solidFill>
                <a:srgbClr val="FF8B66"/>
              </a:solidFill>
              <a:ln>
                <a:noFill/>
              </a:ln>
            </p:spPr>
            <p:txBody>
              <a:bodyPr anchor="t" anchorCtr="0" bIns="45720" compatLnSpc="1" lIns="91440" numCol="1" rIns="91440" tIns="45720" vert="horz" wrap="square">
                <a:prstTxWarp prst="textNoShape"/>
              </a:bodyPr>
              <a:p>
                <a:endParaRPr lang="en-US"/>
              </a:p>
            </p:txBody>
          </p:sp>
          <p:sp>
            <p:nvSpPr>
              <p:cNvPr id="1049678" name="Freeform 138"/>
              <p:cNvSpPr/>
              <p:nvPr/>
            </p:nvSpPr>
            <p:spPr bwMode="auto">
              <a:xfrm>
                <a:off x="1348" y="2038"/>
                <a:ext cx="125" cy="169"/>
              </a:xfrm>
              <a:custGeom>
                <a:avLst/>
                <a:gdLst>
                  <a:gd name="T0" fmla="*/ 50 w 64"/>
                  <a:gd name="T1" fmla="*/ 86 h 86"/>
                  <a:gd name="T2" fmla="*/ 59 w 64"/>
                  <a:gd name="T3" fmla="*/ 29 h 86"/>
                  <a:gd name="T4" fmla="*/ 8 w 64"/>
                  <a:gd name="T5" fmla="*/ 4 h 86"/>
                  <a:gd name="T6" fmla="*/ 4 w 64"/>
                  <a:gd name="T7" fmla="*/ 35 h 86"/>
                  <a:gd name="T8" fmla="*/ 50 w 64"/>
                  <a:gd name="T9" fmla="*/ 86 h 86"/>
                </a:gdLst>
                <a:ahLst/>
                <a:cxnLst>
                  <a:cxn ang="0">
                    <a:pos x="T0" y="T1"/>
                  </a:cxn>
                  <a:cxn ang="0">
                    <a:pos x="T2" y="T3"/>
                  </a:cxn>
                  <a:cxn ang="0">
                    <a:pos x="T4" y="T5"/>
                  </a:cxn>
                  <a:cxn ang="0">
                    <a:pos x="T6" y="T7"/>
                  </a:cxn>
                  <a:cxn ang="0">
                    <a:pos x="T8" y="T9"/>
                  </a:cxn>
                </a:cxnLst>
                <a:rect l="0" t="0" r="r" b="b"/>
                <a:pathLst>
                  <a:path w="64" h="86">
                    <a:moveTo>
                      <a:pt x="50" y="86"/>
                    </a:moveTo>
                    <a:cubicBezTo>
                      <a:pt x="50" y="86"/>
                      <a:pt x="64" y="43"/>
                      <a:pt x="59" y="29"/>
                    </a:cubicBezTo>
                    <a:cubicBezTo>
                      <a:pt x="55" y="15"/>
                      <a:pt x="12" y="0"/>
                      <a:pt x="8" y="4"/>
                    </a:cubicBezTo>
                    <a:cubicBezTo>
                      <a:pt x="4" y="8"/>
                      <a:pt x="0" y="21"/>
                      <a:pt x="4" y="35"/>
                    </a:cubicBezTo>
                    <a:cubicBezTo>
                      <a:pt x="4" y="35"/>
                      <a:pt x="31" y="40"/>
                      <a:pt x="50" y="86"/>
                    </a:cubicBezTo>
                    <a:close/>
                  </a:path>
                </a:pathLst>
              </a:custGeom>
              <a:solidFill>
                <a:srgbClr val="CE364C"/>
              </a:solidFill>
              <a:ln>
                <a:noFill/>
              </a:ln>
            </p:spPr>
            <p:txBody>
              <a:bodyPr anchor="t" anchorCtr="0" bIns="45720" compatLnSpc="1" lIns="91440" numCol="1" rIns="91440" tIns="45720" vert="horz" wrap="square">
                <a:prstTxWarp prst="textNoShape"/>
              </a:bodyPr>
              <a:p>
                <a:endParaRPr lang="en-US"/>
              </a:p>
            </p:txBody>
          </p:sp>
          <p:sp>
            <p:nvSpPr>
              <p:cNvPr id="1049679" name="Freeform 139"/>
              <p:cNvSpPr/>
              <p:nvPr/>
            </p:nvSpPr>
            <p:spPr bwMode="auto">
              <a:xfrm>
                <a:off x="1197" y="2160"/>
                <a:ext cx="272" cy="437"/>
              </a:xfrm>
              <a:custGeom>
                <a:avLst/>
                <a:gdLst>
                  <a:gd name="T0" fmla="*/ 139 w 139"/>
                  <a:gd name="T1" fmla="*/ 84 h 223"/>
                  <a:gd name="T2" fmla="*/ 139 w 139"/>
                  <a:gd name="T3" fmla="*/ 84 h 223"/>
                  <a:gd name="T4" fmla="*/ 50 w 139"/>
                  <a:gd name="T5" fmla="*/ 102 h 223"/>
                  <a:gd name="T6" fmla="*/ 36 w 139"/>
                  <a:gd name="T7" fmla="*/ 198 h 223"/>
                  <a:gd name="T8" fmla="*/ 137 w 139"/>
                  <a:gd name="T9" fmla="*/ 204 h 223"/>
                  <a:gd name="T10" fmla="*/ 21 w 139"/>
                  <a:gd name="T11" fmla="*/ 203 h 223"/>
                  <a:gd name="T12" fmla="*/ 21 w 139"/>
                  <a:gd name="T13" fmla="*/ 203 h 223"/>
                  <a:gd name="T14" fmla="*/ 19 w 139"/>
                  <a:gd name="T15" fmla="*/ 200 h 223"/>
                  <a:gd name="T16" fmla="*/ 16 w 139"/>
                  <a:gd name="T17" fmla="*/ 185 h 223"/>
                  <a:gd name="T18" fmla="*/ 19 w 139"/>
                  <a:gd name="T19" fmla="*/ 123 h 223"/>
                  <a:gd name="T20" fmla="*/ 24 w 139"/>
                  <a:gd name="T21" fmla="*/ 114 h 223"/>
                  <a:gd name="T22" fmla="*/ 15 w 139"/>
                  <a:gd name="T23" fmla="*/ 17 h 223"/>
                  <a:gd name="T24" fmla="*/ 24 w 139"/>
                  <a:gd name="T25" fmla="*/ 0 h 223"/>
                  <a:gd name="T26" fmla="*/ 72 w 139"/>
                  <a:gd name="T27" fmla="*/ 84 h 223"/>
                  <a:gd name="T28" fmla="*/ 139 w 139"/>
                  <a:gd name="T29" fmla="*/ 84 h 223"/>
                  <a:gd name="T30" fmla="*/ 139 w 139"/>
                  <a:gd name="T31" fmla="*/ 84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39" h="223">
                    <a:moveTo>
                      <a:pt x="139" y="84"/>
                    </a:moveTo>
                    <a:cubicBezTo>
                      <a:pt x="139" y="84"/>
                      <a:pt x="139" y="84"/>
                      <a:pt x="139" y="84"/>
                    </a:cubicBezTo>
                    <a:cubicBezTo>
                      <a:pt x="126" y="101"/>
                      <a:pt x="50" y="102"/>
                      <a:pt x="50" y="102"/>
                    </a:cubicBezTo>
                    <a:cubicBezTo>
                      <a:pt x="50" y="102"/>
                      <a:pt x="0" y="175"/>
                      <a:pt x="36" y="198"/>
                    </a:cubicBezTo>
                    <a:cubicBezTo>
                      <a:pt x="72" y="220"/>
                      <a:pt x="135" y="204"/>
                      <a:pt x="137" y="204"/>
                    </a:cubicBezTo>
                    <a:cubicBezTo>
                      <a:pt x="123" y="215"/>
                      <a:pt x="36" y="223"/>
                      <a:pt x="21" y="203"/>
                    </a:cubicBezTo>
                    <a:cubicBezTo>
                      <a:pt x="21" y="203"/>
                      <a:pt x="21" y="203"/>
                      <a:pt x="21" y="203"/>
                    </a:cubicBezTo>
                    <a:cubicBezTo>
                      <a:pt x="20" y="202"/>
                      <a:pt x="19" y="201"/>
                      <a:pt x="19" y="200"/>
                    </a:cubicBezTo>
                    <a:cubicBezTo>
                      <a:pt x="17" y="196"/>
                      <a:pt x="17" y="190"/>
                      <a:pt x="16" y="185"/>
                    </a:cubicBezTo>
                    <a:cubicBezTo>
                      <a:pt x="14" y="165"/>
                      <a:pt x="17" y="139"/>
                      <a:pt x="19" y="123"/>
                    </a:cubicBezTo>
                    <a:cubicBezTo>
                      <a:pt x="22" y="117"/>
                      <a:pt x="24" y="114"/>
                      <a:pt x="24" y="114"/>
                    </a:cubicBezTo>
                    <a:cubicBezTo>
                      <a:pt x="24" y="114"/>
                      <a:pt x="8" y="47"/>
                      <a:pt x="15" y="17"/>
                    </a:cubicBezTo>
                    <a:cubicBezTo>
                      <a:pt x="17" y="11"/>
                      <a:pt x="20" y="5"/>
                      <a:pt x="24" y="0"/>
                    </a:cubicBezTo>
                    <a:cubicBezTo>
                      <a:pt x="69" y="1"/>
                      <a:pt x="72" y="84"/>
                      <a:pt x="72" y="84"/>
                    </a:cubicBezTo>
                    <a:cubicBezTo>
                      <a:pt x="85" y="89"/>
                      <a:pt x="137" y="84"/>
                      <a:pt x="139" y="84"/>
                    </a:cubicBezTo>
                    <a:cubicBezTo>
                      <a:pt x="139" y="84"/>
                      <a:pt x="139" y="84"/>
                      <a:pt x="139" y="84"/>
                    </a:cubicBezTo>
                    <a:close/>
                  </a:path>
                </a:pathLst>
              </a:custGeom>
              <a:solidFill>
                <a:srgbClr val="CE364C"/>
              </a:solidFill>
              <a:ln>
                <a:noFill/>
              </a:ln>
            </p:spPr>
            <p:txBody>
              <a:bodyPr anchor="t" anchorCtr="0" bIns="45720" compatLnSpc="1" lIns="91440" numCol="1" rIns="91440" tIns="45720" vert="horz" wrap="square">
                <a:prstTxWarp prst="textNoShape"/>
              </a:bodyPr>
              <a:p>
                <a:endParaRPr lang="en-US"/>
              </a:p>
            </p:txBody>
          </p:sp>
          <p:sp>
            <p:nvSpPr>
              <p:cNvPr id="1049680" name="Freeform 140"/>
              <p:cNvSpPr/>
              <p:nvPr/>
            </p:nvSpPr>
            <p:spPr bwMode="auto">
              <a:xfrm>
                <a:off x="1159" y="3000"/>
                <a:ext cx="106" cy="112"/>
              </a:xfrm>
              <a:custGeom>
                <a:avLst/>
                <a:gdLst>
                  <a:gd name="T0" fmla="*/ 53 w 54"/>
                  <a:gd name="T1" fmla="*/ 26 h 57"/>
                  <a:gd name="T2" fmla="*/ 2 w 54"/>
                  <a:gd name="T3" fmla="*/ 42 h 57"/>
                  <a:gd name="T4" fmla="*/ 53 w 54"/>
                  <a:gd name="T5" fmla="*/ 26 h 57"/>
                </a:gdLst>
                <a:ahLst/>
                <a:cxnLst>
                  <a:cxn ang="0">
                    <a:pos x="T0" y="T1"/>
                  </a:cxn>
                  <a:cxn ang="0">
                    <a:pos x="T2" y="T3"/>
                  </a:cxn>
                  <a:cxn ang="0">
                    <a:pos x="T4" y="T5"/>
                  </a:cxn>
                </a:cxnLst>
                <a:rect l="0" t="0" r="r" b="b"/>
                <a:pathLst>
                  <a:path w="54" h="57">
                    <a:moveTo>
                      <a:pt x="53" y="26"/>
                    </a:moveTo>
                    <a:cubicBezTo>
                      <a:pt x="54" y="37"/>
                      <a:pt x="4" y="57"/>
                      <a:pt x="2" y="42"/>
                    </a:cubicBezTo>
                    <a:cubicBezTo>
                      <a:pt x="0" y="27"/>
                      <a:pt x="52" y="0"/>
                      <a:pt x="53" y="26"/>
                    </a:cubicBezTo>
                    <a:close/>
                  </a:path>
                </a:pathLst>
              </a:custGeom>
              <a:solidFill>
                <a:srgbClr val="A1B1B5"/>
              </a:solidFill>
              <a:ln>
                <a:noFill/>
              </a:ln>
            </p:spPr>
            <p:txBody>
              <a:bodyPr anchor="t" anchorCtr="0" bIns="45720" compatLnSpc="1" lIns="91440" numCol="1" rIns="91440" tIns="45720" vert="horz" wrap="square">
                <a:prstTxWarp prst="textNoShape"/>
              </a:bodyPr>
              <a:p>
                <a:endParaRPr lang="en-US"/>
              </a:p>
            </p:txBody>
          </p:sp>
          <p:sp>
            <p:nvSpPr>
              <p:cNvPr id="1049681" name="Freeform 141"/>
              <p:cNvSpPr/>
              <p:nvPr/>
            </p:nvSpPr>
            <p:spPr bwMode="auto">
              <a:xfrm>
                <a:off x="1169" y="3004"/>
                <a:ext cx="116" cy="228"/>
              </a:xfrm>
              <a:custGeom>
                <a:avLst/>
                <a:gdLst>
                  <a:gd name="T0" fmla="*/ 6 w 59"/>
                  <a:gd name="T1" fmla="*/ 33 h 116"/>
                  <a:gd name="T2" fmla="*/ 3 w 59"/>
                  <a:gd name="T3" fmla="*/ 78 h 116"/>
                  <a:gd name="T4" fmla="*/ 3 w 59"/>
                  <a:gd name="T5" fmla="*/ 78 h 116"/>
                  <a:gd name="T6" fmla="*/ 15 w 59"/>
                  <a:gd name="T7" fmla="*/ 93 h 116"/>
                  <a:gd name="T8" fmla="*/ 26 w 59"/>
                  <a:gd name="T9" fmla="*/ 101 h 116"/>
                  <a:gd name="T10" fmla="*/ 38 w 59"/>
                  <a:gd name="T11" fmla="*/ 105 h 116"/>
                  <a:gd name="T12" fmla="*/ 53 w 59"/>
                  <a:gd name="T13" fmla="*/ 110 h 116"/>
                  <a:gd name="T14" fmla="*/ 45 w 59"/>
                  <a:gd name="T15" fmla="*/ 97 h 116"/>
                  <a:gd name="T16" fmla="*/ 39 w 59"/>
                  <a:gd name="T17" fmla="*/ 80 h 116"/>
                  <a:gd name="T18" fmla="*/ 47 w 59"/>
                  <a:gd name="T19" fmla="*/ 59 h 116"/>
                  <a:gd name="T20" fmla="*/ 52 w 59"/>
                  <a:gd name="T21" fmla="*/ 75 h 116"/>
                  <a:gd name="T22" fmla="*/ 58 w 59"/>
                  <a:gd name="T23" fmla="*/ 79 h 116"/>
                  <a:gd name="T24" fmla="*/ 59 w 59"/>
                  <a:gd name="T25" fmla="*/ 66 h 116"/>
                  <a:gd name="T26" fmla="*/ 56 w 59"/>
                  <a:gd name="T27" fmla="*/ 43 h 116"/>
                  <a:gd name="T28" fmla="*/ 41 w 59"/>
                  <a:gd name="T29" fmla="*/ 27 h 116"/>
                  <a:gd name="T30" fmla="*/ 36 w 59"/>
                  <a:gd name="T31" fmla="*/ 0 h 116"/>
                  <a:gd name="T32" fmla="*/ 0 w 59"/>
                  <a:gd name="T33" fmla="*/ 3 h 116"/>
                  <a:gd name="T34" fmla="*/ 6 w 59"/>
                  <a:gd name="T35" fmla="*/ 33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9" h="116">
                    <a:moveTo>
                      <a:pt x="6" y="33"/>
                    </a:moveTo>
                    <a:cubicBezTo>
                      <a:pt x="5" y="38"/>
                      <a:pt x="1" y="72"/>
                      <a:pt x="3" y="78"/>
                    </a:cubicBezTo>
                    <a:cubicBezTo>
                      <a:pt x="3" y="78"/>
                      <a:pt x="3" y="78"/>
                      <a:pt x="3" y="78"/>
                    </a:cubicBezTo>
                    <a:cubicBezTo>
                      <a:pt x="5" y="84"/>
                      <a:pt x="13" y="90"/>
                      <a:pt x="15" y="93"/>
                    </a:cubicBezTo>
                    <a:cubicBezTo>
                      <a:pt x="18" y="97"/>
                      <a:pt x="22" y="98"/>
                      <a:pt x="26" y="101"/>
                    </a:cubicBezTo>
                    <a:cubicBezTo>
                      <a:pt x="29" y="105"/>
                      <a:pt x="38" y="105"/>
                      <a:pt x="38" y="105"/>
                    </a:cubicBezTo>
                    <a:cubicBezTo>
                      <a:pt x="38" y="105"/>
                      <a:pt x="53" y="116"/>
                      <a:pt x="53" y="110"/>
                    </a:cubicBezTo>
                    <a:cubicBezTo>
                      <a:pt x="54" y="103"/>
                      <a:pt x="45" y="97"/>
                      <a:pt x="45" y="97"/>
                    </a:cubicBezTo>
                    <a:cubicBezTo>
                      <a:pt x="39" y="80"/>
                      <a:pt x="39" y="80"/>
                      <a:pt x="39" y="80"/>
                    </a:cubicBezTo>
                    <a:cubicBezTo>
                      <a:pt x="39" y="80"/>
                      <a:pt x="43" y="59"/>
                      <a:pt x="47" y="59"/>
                    </a:cubicBezTo>
                    <a:cubicBezTo>
                      <a:pt x="51" y="59"/>
                      <a:pt x="49" y="68"/>
                      <a:pt x="52" y="75"/>
                    </a:cubicBezTo>
                    <a:cubicBezTo>
                      <a:pt x="53" y="79"/>
                      <a:pt x="58" y="79"/>
                      <a:pt x="58" y="79"/>
                    </a:cubicBezTo>
                    <a:cubicBezTo>
                      <a:pt x="59" y="66"/>
                      <a:pt x="59" y="66"/>
                      <a:pt x="59" y="66"/>
                    </a:cubicBezTo>
                    <a:cubicBezTo>
                      <a:pt x="59" y="66"/>
                      <a:pt x="58" y="47"/>
                      <a:pt x="56" y="43"/>
                    </a:cubicBezTo>
                    <a:cubicBezTo>
                      <a:pt x="53" y="40"/>
                      <a:pt x="41" y="27"/>
                      <a:pt x="41" y="27"/>
                    </a:cubicBezTo>
                    <a:cubicBezTo>
                      <a:pt x="36" y="0"/>
                      <a:pt x="36" y="0"/>
                      <a:pt x="36" y="0"/>
                    </a:cubicBezTo>
                    <a:cubicBezTo>
                      <a:pt x="0" y="3"/>
                      <a:pt x="0" y="3"/>
                      <a:pt x="0" y="3"/>
                    </a:cubicBezTo>
                    <a:cubicBezTo>
                      <a:pt x="0" y="3"/>
                      <a:pt x="7" y="29"/>
                      <a:pt x="6" y="33"/>
                    </a:cubicBezTo>
                    <a:close/>
                  </a:path>
                </a:pathLst>
              </a:custGeom>
              <a:solidFill>
                <a:srgbClr val="FF8B66"/>
              </a:solidFill>
              <a:ln>
                <a:noFill/>
              </a:ln>
            </p:spPr>
            <p:txBody>
              <a:bodyPr anchor="t" anchorCtr="0" bIns="45720" compatLnSpc="1" lIns="91440" numCol="1" rIns="91440" tIns="45720" vert="horz" wrap="square">
                <a:prstTxWarp prst="textNoShape"/>
              </a:bodyPr>
              <a:p>
                <a:endParaRPr lang="en-US"/>
              </a:p>
            </p:txBody>
          </p:sp>
          <p:sp>
            <p:nvSpPr>
              <p:cNvPr id="1049682" name="Freeform 142"/>
              <p:cNvSpPr/>
              <p:nvPr/>
            </p:nvSpPr>
            <p:spPr bwMode="auto">
              <a:xfrm>
                <a:off x="1175" y="3157"/>
                <a:ext cx="69" cy="53"/>
              </a:xfrm>
              <a:custGeom>
                <a:avLst/>
                <a:gdLst>
                  <a:gd name="T0" fmla="*/ 0 w 35"/>
                  <a:gd name="T1" fmla="*/ 0 h 27"/>
                  <a:gd name="T2" fmla="*/ 12 w 35"/>
                  <a:gd name="T3" fmla="*/ 15 h 27"/>
                  <a:gd name="T4" fmla="*/ 23 w 35"/>
                  <a:gd name="T5" fmla="*/ 23 h 27"/>
                  <a:gd name="T6" fmla="*/ 35 w 35"/>
                  <a:gd name="T7" fmla="*/ 27 h 27"/>
                  <a:gd name="T8" fmla="*/ 24 w 35"/>
                  <a:gd name="T9" fmla="*/ 8 h 27"/>
                  <a:gd name="T10" fmla="*/ 19 w 35"/>
                  <a:gd name="T11" fmla="*/ 9 h 27"/>
                  <a:gd name="T12" fmla="*/ 12 w 35"/>
                  <a:gd name="T13" fmla="*/ 5 h 27"/>
                  <a:gd name="T14" fmla="*/ 4 w 35"/>
                  <a:gd name="T15" fmla="*/ 2 h 27"/>
                  <a:gd name="T16" fmla="*/ 0 w 35"/>
                  <a:gd name="T17"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 h="27">
                    <a:moveTo>
                      <a:pt x="0" y="0"/>
                    </a:moveTo>
                    <a:cubicBezTo>
                      <a:pt x="2" y="6"/>
                      <a:pt x="10" y="12"/>
                      <a:pt x="12" y="15"/>
                    </a:cubicBezTo>
                    <a:cubicBezTo>
                      <a:pt x="15" y="19"/>
                      <a:pt x="19" y="20"/>
                      <a:pt x="23" y="23"/>
                    </a:cubicBezTo>
                    <a:cubicBezTo>
                      <a:pt x="26" y="27"/>
                      <a:pt x="35" y="27"/>
                      <a:pt x="35" y="27"/>
                    </a:cubicBezTo>
                    <a:cubicBezTo>
                      <a:pt x="32" y="24"/>
                      <a:pt x="26" y="9"/>
                      <a:pt x="24" y="8"/>
                    </a:cubicBezTo>
                    <a:cubicBezTo>
                      <a:pt x="23" y="7"/>
                      <a:pt x="22" y="9"/>
                      <a:pt x="19" y="9"/>
                    </a:cubicBezTo>
                    <a:cubicBezTo>
                      <a:pt x="16" y="9"/>
                      <a:pt x="15" y="4"/>
                      <a:pt x="12" y="5"/>
                    </a:cubicBezTo>
                    <a:cubicBezTo>
                      <a:pt x="9" y="6"/>
                      <a:pt x="6" y="6"/>
                      <a:pt x="4" y="2"/>
                    </a:cubicBezTo>
                    <a:cubicBezTo>
                      <a:pt x="3" y="1"/>
                      <a:pt x="2" y="0"/>
                      <a:pt x="0" y="0"/>
                    </a:cubicBezTo>
                    <a:close/>
                  </a:path>
                </a:pathLst>
              </a:custGeom>
              <a:solidFill>
                <a:srgbClr val="EF6E4B"/>
              </a:solidFill>
              <a:ln>
                <a:noFill/>
              </a:ln>
            </p:spPr>
            <p:txBody>
              <a:bodyPr anchor="t" anchorCtr="0" bIns="45720" compatLnSpc="1" lIns="91440" numCol="1" rIns="91440" tIns="45720" vert="horz" wrap="square">
                <a:prstTxWarp prst="textNoShape"/>
              </a:bodyPr>
              <a:p>
                <a:endParaRPr lang="en-US"/>
              </a:p>
            </p:txBody>
          </p:sp>
          <p:sp>
            <p:nvSpPr>
              <p:cNvPr id="1049683" name="Freeform 143"/>
              <p:cNvSpPr/>
              <p:nvPr/>
            </p:nvSpPr>
            <p:spPr bwMode="auto">
              <a:xfrm>
                <a:off x="1108" y="2167"/>
                <a:ext cx="224" cy="916"/>
              </a:xfrm>
              <a:custGeom>
                <a:avLst/>
                <a:gdLst>
                  <a:gd name="T0" fmla="*/ 76 w 114"/>
                  <a:gd name="T1" fmla="*/ 0 h 466"/>
                  <a:gd name="T2" fmla="*/ 111 w 114"/>
                  <a:gd name="T3" fmla="*/ 102 h 466"/>
                  <a:gd name="T4" fmla="*/ 71 w 114"/>
                  <a:gd name="T5" fmla="*/ 224 h 466"/>
                  <a:gd name="T6" fmla="*/ 65 w 114"/>
                  <a:gd name="T7" fmla="*/ 240 h 466"/>
                  <a:gd name="T8" fmla="*/ 79 w 114"/>
                  <a:gd name="T9" fmla="*/ 450 h 466"/>
                  <a:gd name="T10" fmla="*/ 28 w 114"/>
                  <a:gd name="T11" fmla="*/ 466 h 466"/>
                  <a:gd name="T12" fmla="*/ 4 w 114"/>
                  <a:gd name="T13" fmla="*/ 208 h 466"/>
                  <a:gd name="T14" fmla="*/ 76 w 114"/>
                  <a:gd name="T15" fmla="*/ 0 h 46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4" h="466">
                    <a:moveTo>
                      <a:pt x="76" y="0"/>
                    </a:moveTo>
                    <a:cubicBezTo>
                      <a:pt x="104" y="15"/>
                      <a:pt x="114" y="77"/>
                      <a:pt x="111" y="102"/>
                    </a:cubicBezTo>
                    <a:cubicBezTo>
                      <a:pt x="71" y="224"/>
                      <a:pt x="71" y="224"/>
                      <a:pt x="71" y="224"/>
                    </a:cubicBezTo>
                    <a:cubicBezTo>
                      <a:pt x="71" y="224"/>
                      <a:pt x="70" y="238"/>
                      <a:pt x="65" y="240"/>
                    </a:cubicBezTo>
                    <a:cubicBezTo>
                      <a:pt x="79" y="450"/>
                      <a:pt x="79" y="450"/>
                      <a:pt x="79" y="450"/>
                    </a:cubicBezTo>
                    <a:cubicBezTo>
                      <a:pt x="75" y="442"/>
                      <a:pt x="34" y="449"/>
                      <a:pt x="28" y="466"/>
                    </a:cubicBezTo>
                    <a:cubicBezTo>
                      <a:pt x="28" y="466"/>
                      <a:pt x="0" y="264"/>
                      <a:pt x="4" y="208"/>
                    </a:cubicBezTo>
                    <a:cubicBezTo>
                      <a:pt x="5" y="197"/>
                      <a:pt x="76" y="0"/>
                      <a:pt x="76" y="0"/>
                    </a:cubicBezTo>
                    <a:close/>
                  </a:path>
                </a:pathLst>
              </a:custGeom>
              <a:solidFill>
                <a:srgbClr val="CFD8DC"/>
              </a:solidFill>
              <a:ln>
                <a:noFill/>
              </a:ln>
            </p:spPr>
            <p:txBody>
              <a:bodyPr anchor="t" anchorCtr="0" bIns="45720" compatLnSpc="1" lIns="91440" numCol="1" rIns="91440" tIns="45720" vert="horz" wrap="square">
                <a:prstTxWarp prst="textNoShape"/>
              </a:bodyPr>
              <a:p>
                <a:endParaRPr lang="en-US"/>
              </a:p>
            </p:txBody>
          </p:sp>
          <p:sp>
            <p:nvSpPr>
              <p:cNvPr id="1049684" name="Freeform 144"/>
              <p:cNvSpPr/>
              <p:nvPr/>
            </p:nvSpPr>
            <p:spPr bwMode="auto">
              <a:xfrm>
                <a:off x="1651" y="2299"/>
                <a:ext cx="91" cy="26"/>
              </a:xfrm>
              <a:custGeom>
                <a:avLst/>
                <a:gdLst>
                  <a:gd name="T0" fmla="*/ 0 w 46"/>
                  <a:gd name="T1" fmla="*/ 10 h 13"/>
                  <a:gd name="T2" fmla="*/ 46 w 46"/>
                  <a:gd name="T3" fmla="*/ 0 h 13"/>
                  <a:gd name="T4" fmla="*/ 43 w 46"/>
                  <a:gd name="T5" fmla="*/ 10 h 13"/>
                  <a:gd name="T6" fmla="*/ 0 w 46"/>
                  <a:gd name="T7" fmla="*/ 10 h 13"/>
                </a:gdLst>
                <a:ahLst/>
                <a:cxnLst>
                  <a:cxn ang="0">
                    <a:pos x="T0" y="T1"/>
                  </a:cxn>
                  <a:cxn ang="0">
                    <a:pos x="T2" y="T3"/>
                  </a:cxn>
                  <a:cxn ang="0">
                    <a:pos x="T4" y="T5"/>
                  </a:cxn>
                  <a:cxn ang="0">
                    <a:pos x="T6" y="T7"/>
                  </a:cxn>
                </a:cxnLst>
                <a:rect l="0" t="0" r="r" b="b"/>
                <a:pathLst>
                  <a:path w="46" h="13">
                    <a:moveTo>
                      <a:pt x="0" y="10"/>
                    </a:moveTo>
                    <a:cubicBezTo>
                      <a:pt x="0" y="10"/>
                      <a:pt x="26" y="9"/>
                      <a:pt x="46" y="0"/>
                    </a:cubicBezTo>
                    <a:cubicBezTo>
                      <a:pt x="45" y="6"/>
                      <a:pt x="43" y="10"/>
                      <a:pt x="43" y="10"/>
                    </a:cubicBezTo>
                    <a:cubicBezTo>
                      <a:pt x="43" y="10"/>
                      <a:pt x="16" y="13"/>
                      <a:pt x="0" y="10"/>
                    </a:cubicBezTo>
                    <a:close/>
                  </a:path>
                </a:pathLst>
              </a:custGeom>
              <a:solidFill>
                <a:srgbClr val="CE364C"/>
              </a:solidFill>
              <a:ln>
                <a:noFill/>
              </a:ln>
            </p:spPr>
            <p:txBody>
              <a:bodyPr anchor="t" anchorCtr="0" bIns="45720" compatLnSpc="1" lIns="91440" numCol="1" rIns="91440" tIns="45720" vert="horz" wrap="square">
                <a:prstTxWarp prst="textNoShape"/>
              </a:bodyPr>
              <a:p>
                <a:endParaRPr lang="en-US"/>
              </a:p>
            </p:txBody>
          </p:sp>
          <p:sp>
            <p:nvSpPr>
              <p:cNvPr id="1049685" name="Freeform 145"/>
              <p:cNvSpPr/>
              <p:nvPr/>
            </p:nvSpPr>
            <p:spPr bwMode="auto">
              <a:xfrm>
                <a:off x="1671" y="2515"/>
                <a:ext cx="88" cy="18"/>
              </a:xfrm>
              <a:custGeom>
                <a:avLst/>
                <a:gdLst>
                  <a:gd name="T0" fmla="*/ 45 w 45"/>
                  <a:gd name="T1" fmla="*/ 7 h 9"/>
                  <a:gd name="T2" fmla="*/ 0 w 45"/>
                  <a:gd name="T3" fmla="*/ 5 h 9"/>
                  <a:gd name="T4" fmla="*/ 41 w 45"/>
                  <a:gd name="T5" fmla="*/ 0 h 9"/>
                  <a:gd name="T6" fmla="*/ 45 w 45"/>
                  <a:gd name="T7" fmla="*/ 7 h 9"/>
                </a:gdLst>
                <a:ahLst/>
                <a:cxnLst>
                  <a:cxn ang="0">
                    <a:pos x="T0" y="T1"/>
                  </a:cxn>
                  <a:cxn ang="0">
                    <a:pos x="T2" y="T3"/>
                  </a:cxn>
                  <a:cxn ang="0">
                    <a:pos x="T4" y="T5"/>
                  </a:cxn>
                  <a:cxn ang="0">
                    <a:pos x="T6" y="T7"/>
                  </a:cxn>
                </a:cxnLst>
                <a:rect l="0" t="0" r="r" b="b"/>
                <a:pathLst>
                  <a:path w="45" h="9">
                    <a:moveTo>
                      <a:pt x="45" y="7"/>
                    </a:moveTo>
                    <a:cubicBezTo>
                      <a:pt x="27" y="9"/>
                      <a:pt x="0" y="5"/>
                      <a:pt x="0" y="5"/>
                    </a:cubicBezTo>
                    <a:cubicBezTo>
                      <a:pt x="0" y="5"/>
                      <a:pt x="30" y="5"/>
                      <a:pt x="41" y="0"/>
                    </a:cubicBezTo>
                    <a:cubicBezTo>
                      <a:pt x="43" y="1"/>
                      <a:pt x="44" y="4"/>
                      <a:pt x="45" y="7"/>
                    </a:cubicBezTo>
                    <a:close/>
                  </a:path>
                </a:pathLst>
              </a:custGeom>
              <a:solidFill>
                <a:srgbClr val="CE364C"/>
              </a:solidFill>
              <a:ln>
                <a:noFill/>
              </a:ln>
            </p:spPr>
            <p:txBody>
              <a:bodyPr anchor="t" anchorCtr="0" bIns="45720" compatLnSpc="1" lIns="91440" numCol="1" rIns="91440" tIns="45720" vert="horz" wrap="square">
                <a:prstTxWarp prst="textNoShape"/>
              </a:bodyPr>
              <a:p>
                <a:endParaRPr lang="en-US"/>
              </a:p>
            </p:txBody>
          </p:sp>
          <p:sp>
            <p:nvSpPr>
              <p:cNvPr id="1049686" name="Freeform 146"/>
              <p:cNvSpPr/>
              <p:nvPr/>
            </p:nvSpPr>
            <p:spPr bwMode="auto">
              <a:xfrm>
                <a:off x="2203" y="2488"/>
                <a:ext cx="74" cy="135"/>
              </a:xfrm>
              <a:custGeom>
                <a:avLst/>
                <a:gdLst>
                  <a:gd name="T0" fmla="*/ 29 w 38"/>
                  <a:gd name="T1" fmla="*/ 5 h 69"/>
                  <a:gd name="T2" fmla="*/ 7 w 38"/>
                  <a:gd name="T3" fmla="*/ 50 h 69"/>
                  <a:gd name="T4" fmla="*/ 29 w 38"/>
                  <a:gd name="T5" fmla="*/ 66 h 69"/>
                  <a:gd name="T6" fmla="*/ 29 w 38"/>
                  <a:gd name="T7" fmla="*/ 5 h 69"/>
                </a:gdLst>
                <a:ahLst/>
                <a:cxnLst>
                  <a:cxn ang="0">
                    <a:pos x="T0" y="T1"/>
                  </a:cxn>
                  <a:cxn ang="0">
                    <a:pos x="T2" y="T3"/>
                  </a:cxn>
                  <a:cxn ang="0">
                    <a:pos x="T4" y="T5"/>
                  </a:cxn>
                  <a:cxn ang="0">
                    <a:pos x="T6" y="T7"/>
                  </a:cxn>
                </a:cxnLst>
                <a:rect l="0" t="0" r="r" b="b"/>
                <a:pathLst>
                  <a:path w="38" h="69">
                    <a:moveTo>
                      <a:pt x="29" y="5"/>
                    </a:moveTo>
                    <a:cubicBezTo>
                      <a:pt x="26" y="0"/>
                      <a:pt x="0" y="31"/>
                      <a:pt x="7" y="50"/>
                    </a:cubicBezTo>
                    <a:cubicBezTo>
                      <a:pt x="15" y="69"/>
                      <a:pt x="29" y="66"/>
                      <a:pt x="29" y="66"/>
                    </a:cubicBezTo>
                    <a:cubicBezTo>
                      <a:pt x="29" y="66"/>
                      <a:pt x="38" y="22"/>
                      <a:pt x="29" y="5"/>
                    </a:cubicBezTo>
                    <a:close/>
                  </a:path>
                </a:pathLst>
              </a:custGeom>
              <a:solidFill>
                <a:srgbClr val="C96F32"/>
              </a:solidFill>
              <a:ln>
                <a:noFill/>
              </a:ln>
            </p:spPr>
            <p:txBody>
              <a:bodyPr anchor="t" anchorCtr="0" bIns="45720" compatLnSpc="1" lIns="91440" numCol="1" rIns="91440" tIns="45720" vert="horz" wrap="square">
                <a:prstTxWarp prst="textNoShape"/>
              </a:bodyPr>
              <a:p>
                <a:endParaRPr lang="en-US"/>
              </a:p>
            </p:txBody>
          </p:sp>
          <p:sp>
            <p:nvSpPr>
              <p:cNvPr id="1049687" name="Freeform 147"/>
              <p:cNvSpPr/>
              <p:nvPr/>
            </p:nvSpPr>
            <p:spPr bwMode="auto">
              <a:xfrm>
                <a:off x="2087" y="2407"/>
                <a:ext cx="165" cy="114"/>
              </a:xfrm>
              <a:custGeom>
                <a:avLst/>
                <a:gdLst>
                  <a:gd name="T0" fmla="*/ 56 w 84"/>
                  <a:gd name="T1" fmla="*/ 0 h 58"/>
                  <a:gd name="T2" fmla="*/ 70 w 84"/>
                  <a:gd name="T3" fmla="*/ 17 h 58"/>
                  <a:gd name="T4" fmla="*/ 78 w 84"/>
                  <a:gd name="T5" fmla="*/ 47 h 58"/>
                  <a:gd name="T6" fmla="*/ 47 w 84"/>
                  <a:gd name="T7" fmla="*/ 52 h 58"/>
                  <a:gd name="T8" fmla="*/ 16 w 84"/>
                  <a:gd name="T9" fmla="*/ 50 h 58"/>
                  <a:gd name="T10" fmla="*/ 22 w 84"/>
                  <a:gd name="T11" fmla="*/ 47 h 58"/>
                  <a:gd name="T12" fmla="*/ 35 w 84"/>
                  <a:gd name="T13" fmla="*/ 43 h 58"/>
                  <a:gd name="T14" fmla="*/ 3 w 84"/>
                  <a:gd name="T15" fmla="*/ 34 h 58"/>
                  <a:gd name="T16" fmla="*/ 33 w 84"/>
                  <a:gd name="T17" fmla="*/ 33 h 58"/>
                  <a:gd name="T18" fmla="*/ 18 w 84"/>
                  <a:gd name="T19" fmla="*/ 26 h 58"/>
                  <a:gd name="T20" fmla="*/ 0 w 84"/>
                  <a:gd name="T21" fmla="*/ 18 h 58"/>
                  <a:gd name="T22" fmla="*/ 37 w 84"/>
                  <a:gd name="T23" fmla="*/ 23 h 58"/>
                  <a:gd name="T24" fmla="*/ 20 w 84"/>
                  <a:gd name="T25" fmla="*/ 16 h 58"/>
                  <a:gd name="T26" fmla="*/ 7 w 84"/>
                  <a:gd name="T27" fmla="*/ 7 h 58"/>
                  <a:gd name="T28" fmla="*/ 27 w 84"/>
                  <a:gd name="T29" fmla="*/ 13 h 58"/>
                  <a:gd name="T30" fmla="*/ 58 w 84"/>
                  <a:gd name="T31" fmla="*/ 20 h 58"/>
                  <a:gd name="T32" fmla="*/ 63 w 84"/>
                  <a:gd name="T33" fmla="*/ 20 h 58"/>
                  <a:gd name="T34" fmla="*/ 56 w 84"/>
                  <a:gd name="T35" fmla="*/ 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4" h="58">
                    <a:moveTo>
                      <a:pt x="56" y="0"/>
                    </a:moveTo>
                    <a:cubicBezTo>
                      <a:pt x="56" y="0"/>
                      <a:pt x="56" y="0"/>
                      <a:pt x="70" y="17"/>
                    </a:cubicBezTo>
                    <a:cubicBezTo>
                      <a:pt x="84" y="34"/>
                      <a:pt x="81" y="35"/>
                      <a:pt x="78" y="47"/>
                    </a:cubicBezTo>
                    <a:cubicBezTo>
                      <a:pt x="75" y="58"/>
                      <a:pt x="55" y="55"/>
                      <a:pt x="47" y="52"/>
                    </a:cubicBezTo>
                    <a:cubicBezTo>
                      <a:pt x="40" y="49"/>
                      <a:pt x="22" y="53"/>
                      <a:pt x="16" y="50"/>
                    </a:cubicBezTo>
                    <a:cubicBezTo>
                      <a:pt x="14" y="48"/>
                      <a:pt x="16" y="47"/>
                      <a:pt x="22" y="47"/>
                    </a:cubicBezTo>
                    <a:cubicBezTo>
                      <a:pt x="29" y="46"/>
                      <a:pt x="35" y="43"/>
                      <a:pt x="35" y="43"/>
                    </a:cubicBezTo>
                    <a:cubicBezTo>
                      <a:pt x="31" y="36"/>
                      <a:pt x="6" y="41"/>
                      <a:pt x="3" y="34"/>
                    </a:cubicBezTo>
                    <a:cubicBezTo>
                      <a:pt x="1" y="30"/>
                      <a:pt x="31" y="37"/>
                      <a:pt x="33" y="33"/>
                    </a:cubicBezTo>
                    <a:cubicBezTo>
                      <a:pt x="33" y="33"/>
                      <a:pt x="32" y="30"/>
                      <a:pt x="18" y="26"/>
                    </a:cubicBezTo>
                    <a:cubicBezTo>
                      <a:pt x="9" y="23"/>
                      <a:pt x="1" y="21"/>
                      <a:pt x="0" y="18"/>
                    </a:cubicBezTo>
                    <a:cubicBezTo>
                      <a:pt x="0" y="13"/>
                      <a:pt x="16" y="21"/>
                      <a:pt x="37" y="23"/>
                    </a:cubicBezTo>
                    <a:cubicBezTo>
                      <a:pt x="37" y="23"/>
                      <a:pt x="28" y="19"/>
                      <a:pt x="20" y="16"/>
                    </a:cubicBezTo>
                    <a:cubicBezTo>
                      <a:pt x="13" y="12"/>
                      <a:pt x="6" y="10"/>
                      <a:pt x="7" y="7"/>
                    </a:cubicBezTo>
                    <a:cubicBezTo>
                      <a:pt x="9" y="5"/>
                      <a:pt x="20" y="10"/>
                      <a:pt x="27" y="13"/>
                    </a:cubicBezTo>
                    <a:cubicBezTo>
                      <a:pt x="41" y="18"/>
                      <a:pt x="52" y="20"/>
                      <a:pt x="58" y="20"/>
                    </a:cubicBezTo>
                    <a:cubicBezTo>
                      <a:pt x="61" y="20"/>
                      <a:pt x="63" y="20"/>
                      <a:pt x="63" y="20"/>
                    </a:cubicBezTo>
                    <a:cubicBezTo>
                      <a:pt x="49" y="1"/>
                      <a:pt x="56" y="0"/>
                      <a:pt x="56" y="0"/>
                    </a:cubicBezTo>
                    <a:close/>
                  </a:path>
                </a:pathLst>
              </a:custGeom>
              <a:solidFill>
                <a:srgbClr val="FF8B66"/>
              </a:solidFill>
              <a:ln>
                <a:noFill/>
              </a:ln>
            </p:spPr>
            <p:txBody>
              <a:bodyPr anchor="t" anchorCtr="0" bIns="45720" compatLnSpc="1" lIns="91440" numCol="1" rIns="91440" tIns="45720" vert="horz" wrap="square">
                <a:prstTxWarp prst="textNoShape"/>
              </a:bodyPr>
              <a:p>
                <a:endParaRPr lang="en-US"/>
              </a:p>
            </p:txBody>
          </p:sp>
          <p:sp>
            <p:nvSpPr>
              <p:cNvPr id="1049688" name="Freeform 148"/>
              <p:cNvSpPr/>
              <p:nvPr/>
            </p:nvSpPr>
            <p:spPr bwMode="auto">
              <a:xfrm>
                <a:off x="2197" y="2446"/>
                <a:ext cx="19" cy="30"/>
              </a:xfrm>
              <a:custGeom>
                <a:avLst/>
                <a:gdLst>
                  <a:gd name="T0" fmla="*/ 7 w 10"/>
                  <a:gd name="T1" fmla="*/ 0 h 15"/>
                  <a:gd name="T2" fmla="*/ 10 w 10"/>
                  <a:gd name="T3" fmla="*/ 15 h 15"/>
                  <a:gd name="T4" fmla="*/ 2 w 10"/>
                  <a:gd name="T5" fmla="*/ 0 h 15"/>
                  <a:gd name="T6" fmla="*/ 7 w 10"/>
                  <a:gd name="T7" fmla="*/ 0 h 15"/>
                </a:gdLst>
                <a:ahLst/>
                <a:cxnLst>
                  <a:cxn ang="0">
                    <a:pos x="T0" y="T1"/>
                  </a:cxn>
                  <a:cxn ang="0">
                    <a:pos x="T2" y="T3"/>
                  </a:cxn>
                  <a:cxn ang="0">
                    <a:pos x="T4" y="T5"/>
                  </a:cxn>
                  <a:cxn ang="0">
                    <a:pos x="T6" y="T7"/>
                  </a:cxn>
                </a:cxnLst>
                <a:rect l="0" t="0" r="r" b="b"/>
                <a:pathLst>
                  <a:path w="10" h="15">
                    <a:moveTo>
                      <a:pt x="7" y="0"/>
                    </a:moveTo>
                    <a:cubicBezTo>
                      <a:pt x="7" y="0"/>
                      <a:pt x="5" y="9"/>
                      <a:pt x="10" y="15"/>
                    </a:cubicBezTo>
                    <a:cubicBezTo>
                      <a:pt x="10" y="15"/>
                      <a:pt x="0" y="12"/>
                      <a:pt x="2" y="0"/>
                    </a:cubicBezTo>
                    <a:cubicBezTo>
                      <a:pt x="5" y="0"/>
                      <a:pt x="7" y="0"/>
                      <a:pt x="7" y="0"/>
                    </a:cubicBezTo>
                    <a:close/>
                  </a:path>
                </a:pathLst>
              </a:custGeom>
              <a:solidFill>
                <a:srgbClr val="EF6E4B"/>
              </a:solidFill>
              <a:ln>
                <a:noFill/>
              </a:ln>
            </p:spPr>
            <p:txBody>
              <a:bodyPr anchor="t" anchorCtr="0" bIns="45720" compatLnSpc="1" lIns="91440" numCol="1" rIns="91440" tIns="45720" vert="horz" wrap="square">
                <a:prstTxWarp prst="textNoShape"/>
              </a:bodyPr>
              <a:p>
                <a:endParaRPr lang="en-US"/>
              </a:p>
            </p:txBody>
          </p:sp>
          <p:sp>
            <p:nvSpPr>
              <p:cNvPr id="1049689" name="Freeform 149"/>
              <p:cNvSpPr/>
              <p:nvPr/>
            </p:nvSpPr>
            <p:spPr bwMode="auto">
              <a:xfrm>
                <a:off x="2210" y="2474"/>
                <a:ext cx="61" cy="127"/>
              </a:xfrm>
              <a:custGeom>
                <a:avLst/>
                <a:gdLst>
                  <a:gd name="T0" fmla="*/ 17 w 31"/>
                  <a:gd name="T1" fmla="*/ 0 h 65"/>
                  <a:gd name="T2" fmla="*/ 31 w 31"/>
                  <a:gd name="T3" fmla="*/ 33 h 65"/>
                  <a:gd name="T4" fmla="*/ 17 w 31"/>
                  <a:gd name="T5" fmla="*/ 65 h 65"/>
                  <a:gd name="T6" fmla="*/ 3 w 31"/>
                  <a:gd name="T7" fmla="*/ 15 h 65"/>
                  <a:gd name="T8" fmla="*/ 17 w 31"/>
                  <a:gd name="T9" fmla="*/ 0 h 65"/>
                </a:gdLst>
                <a:ahLst/>
                <a:cxnLst>
                  <a:cxn ang="0">
                    <a:pos x="T0" y="T1"/>
                  </a:cxn>
                  <a:cxn ang="0">
                    <a:pos x="T2" y="T3"/>
                  </a:cxn>
                  <a:cxn ang="0">
                    <a:pos x="T4" y="T5"/>
                  </a:cxn>
                  <a:cxn ang="0">
                    <a:pos x="T6" y="T7"/>
                  </a:cxn>
                  <a:cxn ang="0">
                    <a:pos x="T8" y="T9"/>
                  </a:cxn>
                </a:cxnLst>
                <a:rect l="0" t="0" r="r" b="b"/>
                <a:pathLst>
                  <a:path w="31" h="65">
                    <a:moveTo>
                      <a:pt x="17" y="0"/>
                    </a:moveTo>
                    <a:cubicBezTo>
                      <a:pt x="31" y="33"/>
                      <a:pt x="31" y="33"/>
                      <a:pt x="31" y="33"/>
                    </a:cubicBezTo>
                    <a:cubicBezTo>
                      <a:pt x="17" y="65"/>
                      <a:pt x="17" y="65"/>
                      <a:pt x="17" y="65"/>
                    </a:cubicBezTo>
                    <a:cubicBezTo>
                      <a:pt x="17" y="65"/>
                      <a:pt x="7" y="27"/>
                      <a:pt x="3" y="15"/>
                    </a:cubicBezTo>
                    <a:cubicBezTo>
                      <a:pt x="0" y="3"/>
                      <a:pt x="17" y="0"/>
                      <a:pt x="17" y="0"/>
                    </a:cubicBezTo>
                    <a:close/>
                  </a:path>
                </a:pathLst>
              </a:custGeom>
              <a:solidFill>
                <a:srgbClr val="FF8B66"/>
              </a:solidFill>
              <a:ln>
                <a:noFill/>
              </a:ln>
            </p:spPr>
            <p:txBody>
              <a:bodyPr anchor="t" anchorCtr="0" bIns="45720" compatLnSpc="1" lIns="91440" numCol="1" rIns="91440" tIns="45720" vert="horz" wrap="square">
                <a:prstTxWarp prst="textNoShape"/>
              </a:bodyPr>
              <a:p>
                <a:endParaRPr lang="en-US"/>
              </a:p>
            </p:txBody>
          </p:sp>
          <p:sp>
            <p:nvSpPr>
              <p:cNvPr id="1049690" name="Freeform 150"/>
              <p:cNvSpPr/>
              <p:nvPr/>
            </p:nvSpPr>
            <p:spPr bwMode="auto">
              <a:xfrm>
                <a:off x="2216" y="2372"/>
                <a:ext cx="338" cy="473"/>
              </a:xfrm>
              <a:custGeom>
                <a:avLst/>
                <a:gdLst>
                  <a:gd name="T0" fmla="*/ 172 w 172"/>
                  <a:gd name="T1" fmla="*/ 0 h 241"/>
                  <a:gd name="T2" fmla="*/ 109 w 172"/>
                  <a:gd name="T3" fmla="*/ 30 h 241"/>
                  <a:gd name="T4" fmla="*/ 70 w 172"/>
                  <a:gd name="T5" fmla="*/ 151 h 241"/>
                  <a:gd name="T6" fmla="*/ 66 w 172"/>
                  <a:gd name="T7" fmla="*/ 146 h 241"/>
                  <a:gd name="T8" fmla="*/ 22 w 172"/>
                  <a:gd name="T9" fmla="*/ 64 h 241"/>
                  <a:gd name="T10" fmla="*/ 0 w 172"/>
                  <a:gd name="T11" fmla="*/ 109 h 241"/>
                  <a:gd name="T12" fmla="*/ 67 w 172"/>
                  <a:gd name="T13" fmla="*/ 234 h 241"/>
                  <a:gd name="T14" fmla="*/ 133 w 172"/>
                  <a:gd name="T15" fmla="*/ 136 h 241"/>
                  <a:gd name="T16" fmla="*/ 172 w 172"/>
                  <a:gd name="T17" fmla="*/ 0 h 2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2" h="241">
                    <a:moveTo>
                      <a:pt x="172" y="0"/>
                    </a:moveTo>
                    <a:cubicBezTo>
                      <a:pt x="172" y="0"/>
                      <a:pt x="124" y="17"/>
                      <a:pt x="109" y="30"/>
                    </a:cubicBezTo>
                    <a:cubicBezTo>
                      <a:pt x="70" y="151"/>
                      <a:pt x="70" y="151"/>
                      <a:pt x="70" y="151"/>
                    </a:cubicBezTo>
                    <a:cubicBezTo>
                      <a:pt x="70" y="151"/>
                      <a:pt x="69" y="143"/>
                      <a:pt x="66" y="146"/>
                    </a:cubicBezTo>
                    <a:cubicBezTo>
                      <a:pt x="22" y="64"/>
                      <a:pt x="22" y="64"/>
                      <a:pt x="22" y="64"/>
                    </a:cubicBezTo>
                    <a:cubicBezTo>
                      <a:pt x="22" y="64"/>
                      <a:pt x="21" y="109"/>
                      <a:pt x="0" y="109"/>
                    </a:cubicBezTo>
                    <a:cubicBezTo>
                      <a:pt x="0" y="109"/>
                      <a:pt x="43" y="228"/>
                      <a:pt x="67" y="234"/>
                    </a:cubicBezTo>
                    <a:cubicBezTo>
                      <a:pt x="91" y="241"/>
                      <a:pt x="133" y="136"/>
                      <a:pt x="133" y="136"/>
                    </a:cubicBezTo>
                    <a:lnTo>
                      <a:pt x="172" y="0"/>
                    </a:lnTo>
                    <a:close/>
                  </a:path>
                </a:pathLst>
              </a:custGeom>
              <a:solidFill>
                <a:srgbClr val="F2A668"/>
              </a:solidFill>
              <a:ln>
                <a:noFill/>
              </a:ln>
            </p:spPr>
            <p:txBody>
              <a:bodyPr anchor="t" anchorCtr="0" bIns="45720" compatLnSpc="1" lIns="91440" numCol="1" rIns="91440" tIns="45720" vert="horz" wrap="square">
                <a:prstTxWarp prst="textNoShape"/>
              </a:bodyPr>
              <a:p>
                <a:endParaRPr lang="en-US"/>
              </a:p>
            </p:txBody>
          </p:sp>
          <p:sp>
            <p:nvSpPr>
              <p:cNvPr id="1049691" name="Freeform 151"/>
              <p:cNvSpPr/>
              <p:nvPr/>
            </p:nvSpPr>
            <p:spPr bwMode="auto">
              <a:xfrm>
                <a:off x="2318" y="2501"/>
                <a:ext cx="434" cy="544"/>
              </a:xfrm>
              <a:custGeom>
                <a:avLst/>
                <a:gdLst>
                  <a:gd name="T0" fmla="*/ 0 w 221"/>
                  <a:gd name="T1" fmla="*/ 246 h 277"/>
                  <a:gd name="T2" fmla="*/ 203 w 221"/>
                  <a:gd name="T3" fmla="*/ 258 h 277"/>
                  <a:gd name="T4" fmla="*/ 177 w 221"/>
                  <a:gd name="T5" fmla="*/ 7 h 277"/>
                  <a:gd name="T6" fmla="*/ 90 w 221"/>
                  <a:gd name="T7" fmla="*/ 21 h 277"/>
                  <a:gd name="T8" fmla="*/ 0 w 221"/>
                  <a:gd name="T9" fmla="*/ 246 h 277"/>
                </a:gdLst>
                <a:ahLst/>
                <a:cxnLst>
                  <a:cxn ang="0">
                    <a:pos x="T0" y="T1"/>
                  </a:cxn>
                  <a:cxn ang="0">
                    <a:pos x="T2" y="T3"/>
                  </a:cxn>
                  <a:cxn ang="0">
                    <a:pos x="T4" y="T5"/>
                  </a:cxn>
                  <a:cxn ang="0">
                    <a:pos x="T6" y="T7"/>
                  </a:cxn>
                  <a:cxn ang="0">
                    <a:pos x="T8" y="T9"/>
                  </a:cxn>
                </a:cxnLst>
                <a:rect l="0" t="0" r="r" b="b"/>
                <a:pathLst>
                  <a:path w="221" h="277">
                    <a:moveTo>
                      <a:pt x="0" y="246"/>
                    </a:moveTo>
                    <a:cubicBezTo>
                      <a:pt x="20" y="225"/>
                      <a:pt x="185" y="239"/>
                      <a:pt x="203" y="258"/>
                    </a:cubicBezTo>
                    <a:cubicBezTo>
                      <a:pt x="221" y="277"/>
                      <a:pt x="177" y="7"/>
                      <a:pt x="177" y="7"/>
                    </a:cubicBezTo>
                    <a:cubicBezTo>
                      <a:pt x="177" y="7"/>
                      <a:pt x="95" y="0"/>
                      <a:pt x="90" y="21"/>
                    </a:cubicBezTo>
                    <a:cubicBezTo>
                      <a:pt x="66" y="133"/>
                      <a:pt x="0" y="246"/>
                      <a:pt x="0" y="246"/>
                    </a:cubicBezTo>
                    <a:close/>
                  </a:path>
                </a:pathLst>
              </a:custGeom>
              <a:solidFill>
                <a:srgbClr val="C96F32"/>
              </a:solidFill>
              <a:ln>
                <a:noFill/>
              </a:ln>
            </p:spPr>
            <p:txBody>
              <a:bodyPr anchor="t" anchorCtr="0" bIns="45720" compatLnSpc="1" lIns="91440" numCol="1" rIns="91440" tIns="45720" vert="horz" wrap="square">
                <a:prstTxWarp prst="textNoShape"/>
              </a:bodyPr>
              <a:p>
                <a:endParaRPr lang="en-US"/>
              </a:p>
            </p:txBody>
          </p:sp>
          <p:sp>
            <p:nvSpPr>
              <p:cNvPr id="1049692" name="Freeform 152"/>
              <p:cNvSpPr/>
              <p:nvPr/>
            </p:nvSpPr>
            <p:spPr bwMode="auto">
              <a:xfrm>
                <a:off x="2505" y="2315"/>
                <a:ext cx="221" cy="143"/>
              </a:xfrm>
              <a:custGeom>
                <a:avLst/>
                <a:gdLst>
                  <a:gd name="T0" fmla="*/ 50 w 113"/>
                  <a:gd name="T1" fmla="*/ 14 h 73"/>
                  <a:gd name="T2" fmla="*/ 108 w 113"/>
                  <a:gd name="T3" fmla="*/ 11 h 73"/>
                  <a:gd name="T4" fmla="*/ 113 w 113"/>
                  <a:gd name="T5" fmla="*/ 50 h 73"/>
                  <a:gd name="T6" fmla="*/ 27 w 113"/>
                  <a:gd name="T7" fmla="*/ 66 h 73"/>
                  <a:gd name="T8" fmla="*/ 50 w 113"/>
                  <a:gd name="T9" fmla="*/ 14 h 73"/>
                </a:gdLst>
                <a:ahLst/>
                <a:cxnLst>
                  <a:cxn ang="0">
                    <a:pos x="T0" y="T1"/>
                  </a:cxn>
                  <a:cxn ang="0">
                    <a:pos x="T2" y="T3"/>
                  </a:cxn>
                  <a:cxn ang="0">
                    <a:pos x="T4" y="T5"/>
                  </a:cxn>
                  <a:cxn ang="0">
                    <a:pos x="T6" y="T7"/>
                  </a:cxn>
                  <a:cxn ang="0">
                    <a:pos x="T8" y="T9"/>
                  </a:cxn>
                </a:cxnLst>
                <a:rect l="0" t="0" r="r" b="b"/>
                <a:pathLst>
                  <a:path w="113" h="73">
                    <a:moveTo>
                      <a:pt x="50" y="14"/>
                    </a:moveTo>
                    <a:cubicBezTo>
                      <a:pt x="50" y="14"/>
                      <a:pt x="81" y="0"/>
                      <a:pt x="108" y="11"/>
                    </a:cubicBezTo>
                    <a:cubicBezTo>
                      <a:pt x="113" y="50"/>
                      <a:pt x="113" y="50"/>
                      <a:pt x="113" y="50"/>
                    </a:cubicBezTo>
                    <a:cubicBezTo>
                      <a:pt x="113" y="50"/>
                      <a:pt x="48" y="73"/>
                      <a:pt x="27" y="66"/>
                    </a:cubicBezTo>
                    <a:cubicBezTo>
                      <a:pt x="6" y="59"/>
                      <a:pt x="0" y="43"/>
                      <a:pt x="50" y="14"/>
                    </a:cubicBezTo>
                    <a:close/>
                  </a:path>
                </a:pathLst>
              </a:custGeom>
              <a:solidFill>
                <a:srgbClr val="C96F32"/>
              </a:solidFill>
              <a:ln>
                <a:noFill/>
              </a:ln>
            </p:spPr>
            <p:txBody>
              <a:bodyPr anchor="t" anchorCtr="0" bIns="45720" compatLnSpc="1" lIns="91440" numCol="1" rIns="91440" tIns="45720" vert="horz" wrap="square">
                <a:prstTxWarp prst="textNoShape"/>
              </a:bodyPr>
              <a:p>
                <a:endParaRPr lang="en-US"/>
              </a:p>
            </p:txBody>
          </p:sp>
          <p:sp>
            <p:nvSpPr>
              <p:cNvPr id="1049693" name="Freeform 153"/>
              <p:cNvSpPr/>
              <p:nvPr/>
            </p:nvSpPr>
            <p:spPr bwMode="auto">
              <a:xfrm>
                <a:off x="2161" y="3850"/>
                <a:ext cx="155" cy="230"/>
              </a:xfrm>
              <a:custGeom>
                <a:avLst/>
                <a:gdLst>
                  <a:gd name="T0" fmla="*/ 1 w 79"/>
                  <a:gd name="T1" fmla="*/ 117 h 117"/>
                  <a:gd name="T2" fmla="*/ 31 w 79"/>
                  <a:gd name="T3" fmla="*/ 72 h 117"/>
                  <a:gd name="T4" fmla="*/ 50 w 79"/>
                  <a:gd name="T5" fmla="*/ 0 h 117"/>
                  <a:gd name="T6" fmla="*/ 79 w 79"/>
                  <a:gd name="T7" fmla="*/ 0 h 117"/>
                  <a:gd name="T8" fmla="*/ 61 w 79"/>
                  <a:gd name="T9" fmla="*/ 67 h 117"/>
                  <a:gd name="T10" fmla="*/ 62 w 79"/>
                  <a:gd name="T11" fmla="*/ 72 h 117"/>
                  <a:gd name="T12" fmla="*/ 64 w 79"/>
                  <a:gd name="T13" fmla="*/ 117 h 117"/>
                  <a:gd name="T14" fmla="*/ 0 w 79"/>
                  <a:gd name="T15" fmla="*/ 117 h 117"/>
                  <a:gd name="T16" fmla="*/ 1 w 79"/>
                  <a:gd name="T17" fmla="*/ 117 h 117"/>
                  <a:gd name="T18" fmla="*/ 1 w 79"/>
                  <a:gd name="T19" fmla="*/ 117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9" h="117">
                    <a:moveTo>
                      <a:pt x="1" y="117"/>
                    </a:moveTo>
                    <a:cubicBezTo>
                      <a:pt x="8" y="110"/>
                      <a:pt x="28" y="85"/>
                      <a:pt x="31" y="72"/>
                    </a:cubicBezTo>
                    <a:cubicBezTo>
                      <a:pt x="37" y="53"/>
                      <a:pt x="44" y="28"/>
                      <a:pt x="50" y="0"/>
                    </a:cubicBezTo>
                    <a:cubicBezTo>
                      <a:pt x="79" y="0"/>
                      <a:pt x="79" y="0"/>
                      <a:pt x="79" y="0"/>
                    </a:cubicBezTo>
                    <a:cubicBezTo>
                      <a:pt x="70" y="30"/>
                      <a:pt x="64" y="56"/>
                      <a:pt x="61" y="67"/>
                    </a:cubicBezTo>
                    <a:cubicBezTo>
                      <a:pt x="61" y="69"/>
                      <a:pt x="62" y="70"/>
                      <a:pt x="62" y="72"/>
                    </a:cubicBezTo>
                    <a:cubicBezTo>
                      <a:pt x="63" y="75"/>
                      <a:pt x="64" y="117"/>
                      <a:pt x="64" y="117"/>
                    </a:cubicBezTo>
                    <a:cubicBezTo>
                      <a:pt x="0" y="117"/>
                      <a:pt x="0" y="117"/>
                      <a:pt x="0" y="117"/>
                    </a:cubicBezTo>
                    <a:cubicBezTo>
                      <a:pt x="0" y="117"/>
                      <a:pt x="0" y="117"/>
                      <a:pt x="1" y="117"/>
                    </a:cubicBezTo>
                    <a:cubicBezTo>
                      <a:pt x="1" y="117"/>
                      <a:pt x="1" y="117"/>
                      <a:pt x="1" y="117"/>
                    </a:cubicBezTo>
                    <a:close/>
                  </a:path>
                </a:pathLst>
              </a:custGeom>
              <a:solidFill>
                <a:srgbClr val="EF6E4B"/>
              </a:solidFill>
              <a:ln>
                <a:noFill/>
              </a:ln>
            </p:spPr>
            <p:txBody>
              <a:bodyPr anchor="t" anchorCtr="0" bIns="45720" compatLnSpc="1" lIns="91440" numCol="1" rIns="91440" tIns="45720" vert="horz" wrap="square">
                <a:prstTxWarp prst="textNoShape"/>
              </a:bodyPr>
              <a:p>
                <a:endParaRPr lang="en-US"/>
              </a:p>
            </p:txBody>
          </p:sp>
          <p:sp>
            <p:nvSpPr>
              <p:cNvPr id="1049694" name="Freeform 154"/>
              <p:cNvSpPr/>
              <p:nvPr/>
            </p:nvSpPr>
            <p:spPr bwMode="auto">
              <a:xfrm>
                <a:off x="2558" y="3850"/>
                <a:ext cx="96" cy="230"/>
              </a:xfrm>
              <a:custGeom>
                <a:avLst/>
                <a:gdLst>
                  <a:gd name="T0" fmla="*/ 15 w 49"/>
                  <a:gd name="T1" fmla="*/ 0 h 117"/>
                  <a:gd name="T2" fmla="*/ 49 w 49"/>
                  <a:gd name="T3" fmla="*/ 0 h 117"/>
                  <a:gd name="T4" fmla="*/ 38 w 49"/>
                  <a:gd name="T5" fmla="*/ 65 h 117"/>
                  <a:gd name="T6" fmla="*/ 38 w 49"/>
                  <a:gd name="T7" fmla="*/ 117 h 117"/>
                  <a:gd name="T8" fmla="*/ 0 w 49"/>
                  <a:gd name="T9" fmla="*/ 117 h 117"/>
                  <a:gd name="T10" fmla="*/ 14 w 49"/>
                  <a:gd name="T11" fmla="*/ 35 h 117"/>
                  <a:gd name="T12" fmla="*/ 15 w 49"/>
                  <a:gd name="T13" fmla="*/ 0 h 117"/>
                </a:gdLst>
                <a:ahLst/>
                <a:cxnLst>
                  <a:cxn ang="0">
                    <a:pos x="T0" y="T1"/>
                  </a:cxn>
                  <a:cxn ang="0">
                    <a:pos x="T2" y="T3"/>
                  </a:cxn>
                  <a:cxn ang="0">
                    <a:pos x="T4" y="T5"/>
                  </a:cxn>
                  <a:cxn ang="0">
                    <a:pos x="T6" y="T7"/>
                  </a:cxn>
                  <a:cxn ang="0">
                    <a:pos x="T8" y="T9"/>
                  </a:cxn>
                  <a:cxn ang="0">
                    <a:pos x="T10" y="T11"/>
                  </a:cxn>
                  <a:cxn ang="0">
                    <a:pos x="T12" y="T13"/>
                  </a:cxn>
                </a:cxnLst>
                <a:rect l="0" t="0" r="r" b="b"/>
                <a:pathLst>
                  <a:path w="49" h="117">
                    <a:moveTo>
                      <a:pt x="15" y="0"/>
                    </a:moveTo>
                    <a:cubicBezTo>
                      <a:pt x="49" y="0"/>
                      <a:pt x="49" y="0"/>
                      <a:pt x="49" y="0"/>
                    </a:cubicBezTo>
                    <a:cubicBezTo>
                      <a:pt x="42" y="35"/>
                      <a:pt x="38" y="65"/>
                      <a:pt x="38" y="65"/>
                    </a:cubicBezTo>
                    <a:cubicBezTo>
                      <a:pt x="38" y="117"/>
                      <a:pt x="38" y="117"/>
                      <a:pt x="38" y="117"/>
                    </a:cubicBezTo>
                    <a:cubicBezTo>
                      <a:pt x="0" y="117"/>
                      <a:pt x="0" y="117"/>
                      <a:pt x="0" y="117"/>
                    </a:cubicBezTo>
                    <a:cubicBezTo>
                      <a:pt x="4" y="101"/>
                      <a:pt x="14" y="55"/>
                      <a:pt x="14" y="35"/>
                    </a:cubicBezTo>
                    <a:cubicBezTo>
                      <a:pt x="14" y="24"/>
                      <a:pt x="15" y="12"/>
                      <a:pt x="15" y="0"/>
                    </a:cubicBezTo>
                    <a:close/>
                  </a:path>
                </a:pathLst>
              </a:custGeom>
              <a:solidFill>
                <a:srgbClr val="FF8B66"/>
              </a:solidFill>
              <a:ln>
                <a:noFill/>
              </a:ln>
            </p:spPr>
            <p:txBody>
              <a:bodyPr anchor="t" anchorCtr="0" bIns="45720" compatLnSpc="1" lIns="91440" numCol="1" rIns="91440" tIns="45720" vert="horz" wrap="square">
                <a:prstTxWarp prst="textNoShape"/>
              </a:bodyPr>
              <a:p>
                <a:endParaRPr lang="en-US"/>
              </a:p>
            </p:txBody>
          </p:sp>
          <p:sp>
            <p:nvSpPr>
              <p:cNvPr id="1049695" name="Freeform 155"/>
              <p:cNvSpPr/>
              <p:nvPr/>
            </p:nvSpPr>
            <p:spPr bwMode="auto">
              <a:xfrm>
                <a:off x="2244" y="2788"/>
                <a:ext cx="439" cy="1125"/>
              </a:xfrm>
              <a:custGeom>
                <a:avLst/>
                <a:gdLst>
                  <a:gd name="T0" fmla="*/ 0 w 224"/>
                  <a:gd name="T1" fmla="*/ 573 h 573"/>
                  <a:gd name="T2" fmla="*/ 49 w 224"/>
                  <a:gd name="T3" fmla="*/ 358 h 573"/>
                  <a:gd name="T4" fmla="*/ 58 w 224"/>
                  <a:gd name="T5" fmla="*/ 256 h 573"/>
                  <a:gd name="T6" fmla="*/ 97 w 224"/>
                  <a:gd name="T7" fmla="*/ 0 h 573"/>
                  <a:gd name="T8" fmla="*/ 171 w 224"/>
                  <a:gd name="T9" fmla="*/ 1 h 573"/>
                  <a:gd name="T10" fmla="*/ 156 w 224"/>
                  <a:gd name="T11" fmla="*/ 188 h 573"/>
                  <a:gd name="T12" fmla="*/ 113 w 224"/>
                  <a:gd name="T13" fmla="*/ 335 h 573"/>
                  <a:gd name="T14" fmla="*/ 75 w 224"/>
                  <a:gd name="T15" fmla="*/ 447 h 573"/>
                  <a:gd name="T16" fmla="*/ 28 w 224"/>
                  <a:gd name="T17" fmla="*/ 573 h 573"/>
                  <a:gd name="T18" fmla="*/ 0 w 224"/>
                  <a:gd name="T19" fmla="*/ 573 h 5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4" h="573">
                    <a:moveTo>
                      <a:pt x="0" y="573"/>
                    </a:moveTo>
                    <a:cubicBezTo>
                      <a:pt x="21" y="495"/>
                      <a:pt x="46" y="377"/>
                      <a:pt x="49" y="358"/>
                    </a:cubicBezTo>
                    <a:cubicBezTo>
                      <a:pt x="51" y="345"/>
                      <a:pt x="53" y="305"/>
                      <a:pt x="58" y="256"/>
                    </a:cubicBezTo>
                    <a:cubicBezTo>
                      <a:pt x="59" y="200"/>
                      <a:pt x="66" y="72"/>
                      <a:pt x="97" y="0"/>
                    </a:cubicBezTo>
                    <a:cubicBezTo>
                      <a:pt x="171" y="1"/>
                      <a:pt x="171" y="1"/>
                      <a:pt x="171" y="1"/>
                    </a:cubicBezTo>
                    <a:cubicBezTo>
                      <a:pt x="168" y="59"/>
                      <a:pt x="224" y="121"/>
                      <a:pt x="156" y="188"/>
                    </a:cubicBezTo>
                    <a:cubicBezTo>
                      <a:pt x="147" y="213"/>
                      <a:pt x="118" y="297"/>
                      <a:pt x="113" y="335"/>
                    </a:cubicBezTo>
                    <a:cubicBezTo>
                      <a:pt x="108" y="379"/>
                      <a:pt x="100" y="398"/>
                      <a:pt x="75" y="447"/>
                    </a:cubicBezTo>
                    <a:cubicBezTo>
                      <a:pt x="53" y="490"/>
                      <a:pt x="37" y="539"/>
                      <a:pt x="28" y="573"/>
                    </a:cubicBezTo>
                    <a:lnTo>
                      <a:pt x="0" y="573"/>
                    </a:lnTo>
                    <a:close/>
                  </a:path>
                </a:pathLst>
              </a:custGeom>
              <a:solidFill>
                <a:srgbClr val="EF6E4B"/>
              </a:solidFill>
              <a:ln>
                <a:noFill/>
              </a:ln>
            </p:spPr>
            <p:txBody>
              <a:bodyPr anchor="t" anchorCtr="0" bIns="45720" compatLnSpc="1" lIns="91440" numCol="1" rIns="91440" tIns="45720" vert="horz" wrap="square">
                <a:prstTxWarp prst="textNoShape"/>
              </a:bodyPr>
              <a:p>
                <a:endParaRPr lang="en-US"/>
              </a:p>
            </p:txBody>
          </p:sp>
          <p:sp>
            <p:nvSpPr>
              <p:cNvPr id="1049696" name="Freeform 156"/>
              <p:cNvSpPr/>
              <p:nvPr/>
            </p:nvSpPr>
            <p:spPr bwMode="auto">
              <a:xfrm>
                <a:off x="2434" y="2788"/>
                <a:ext cx="343" cy="1135"/>
              </a:xfrm>
              <a:custGeom>
                <a:avLst/>
                <a:gdLst>
                  <a:gd name="T0" fmla="*/ 154 w 175"/>
                  <a:gd name="T1" fmla="*/ 253 h 578"/>
                  <a:gd name="T2" fmla="*/ 154 w 175"/>
                  <a:gd name="T3" fmla="*/ 253 h 578"/>
                  <a:gd name="T4" fmla="*/ 139 w 175"/>
                  <a:gd name="T5" fmla="*/ 315 h 578"/>
                  <a:gd name="T6" fmla="*/ 134 w 175"/>
                  <a:gd name="T7" fmla="*/ 437 h 578"/>
                  <a:gd name="T8" fmla="*/ 105 w 175"/>
                  <a:gd name="T9" fmla="*/ 578 h 578"/>
                  <a:gd name="T10" fmla="*/ 77 w 175"/>
                  <a:gd name="T11" fmla="*/ 578 h 578"/>
                  <a:gd name="T12" fmla="*/ 77 w 175"/>
                  <a:gd name="T13" fmla="*/ 576 h 578"/>
                  <a:gd name="T14" fmla="*/ 89 w 175"/>
                  <a:gd name="T15" fmla="*/ 306 h 578"/>
                  <a:gd name="T16" fmla="*/ 82 w 175"/>
                  <a:gd name="T17" fmla="*/ 234 h 578"/>
                  <a:gd name="T18" fmla="*/ 60 w 175"/>
                  <a:gd name="T19" fmla="*/ 155 h 578"/>
                  <a:gd name="T20" fmla="*/ 0 w 175"/>
                  <a:gd name="T21" fmla="*/ 0 h 578"/>
                  <a:gd name="T22" fmla="*/ 111 w 175"/>
                  <a:gd name="T23" fmla="*/ 5 h 578"/>
                  <a:gd name="T24" fmla="*/ 159 w 175"/>
                  <a:gd name="T25" fmla="*/ 154 h 578"/>
                  <a:gd name="T26" fmla="*/ 159 w 175"/>
                  <a:gd name="T27" fmla="*/ 157 h 578"/>
                  <a:gd name="T28" fmla="*/ 154 w 175"/>
                  <a:gd name="T29" fmla="*/ 253 h 5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75" h="578">
                    <a:moveTo>
                      <a:pt x="154" y="253"/>
                    </a:moveTo>
                    <a:cubicBezTo>
                      <a:pt x="154" y="253"/>
                      <a:pt x="154" y="253"/>
                      <a:pt x="154" y="253"/>
                    </a:cubicBezTo>
                    <a:cubicBezTo>
                      <a:pt x="150" y="277"/>
                      <a:pt x="143" y="294"/>
                      <a:pt x="139" y="315"/>
                    </a:cubicBezTo>
                    <a:cubicBezTo>
                      <a:pt x="134" y="345"/>
                      <a:pt x="149" y="388"/>
                      <a:pt x="134" y="437"/>
                    </a:cubicBezTo>
                    <a:cubicBezTo>
                      <a:pt x="126" y="460"/>
                      <a:pt x="113" y="536"/>
                      <a:pt x="105" y="578"/>
                    </a:cubicBezTo>
                    <a:cubicBezTo>
                      <a:pt x="77" y="578"/>
                      <a:pt x="77" y="578"/>
                      <a:pt x="77" y="578"/>
                    </a:cubicBezTo>
                    <a:cubicBezTo>
                      <a:pt x="77" y="577"/>
                      <a:pt x="77" y="577"/>
                      <a:pt x="77" y="576"/>
                    </a:cubicBezTo>
                    <a:cubicBezTo>
                      <a:pt x="77" y="474"/>
                      <a:pt x="91" y="353"/>
                      <a:pt x="89" y="306"/>
                    </a:cubicBezTo>
                    <a:cubicBezTo>
                      <a:pt x="88" y="287"/>
                      <a:pt x="85" y="259"/>
                      <a:pt x="82" y="234"/>
                    </a:cubicBezTo>
                    <a:cubicBezTo>
                      <a:pt x="82" y="234"/>
                      <a:pt x="71" y="161"/>
                      <a:pt x="60" y="155"/>
                    </a:cubicBezTo>
                    <a:cubicBezTo>
                      <a:pt x="17" y="130"/>
                      <a:pt x="0" y="0"/>
                      <a:pt x="0" y="0"/>
                    </a:cubicBezTo>
                    <a:cubicBezTo>
                      <a:pt x="111" y="5"/>
                      <a:pt x="111" y="5"/>
                      <a:pt x="111" y="5"/>
                    </a:cubicBezTo>
                    <a:cubicBezTo>
                      <a:pt x="111" y="5"/>
                      <a:pt x="175" y="58"/>
                      <a:pt x="159" y="154"/>
                    </a:cubicBezTo>
                    <a:cubicBezTo>
                      <a:pt x="159" y="154"/>
                      <a:pt x="159" y="155"/>
                      <a:pt x="159" y="157"/>
                    </a:cubicBezTo>
                    <a:cubicBezTo>
                      <a:pt x="161" y="201"/>
                      <a:pt x="159" y="230"/>
                      <a:pt x="154" y="253"/>
                    </a:cubicBezTo>
                    <a:close/>
                  </a:path>
                </a:pathLst>
              </a:custGeom>
              <a:solidFill>
                <a:srgbClr val="FF8B66"/>
              </a:solidFill>
              <a:ln>
                <a:noFill/>
              </a:ln>
            </p:spPr>
            <p:txBody>
              <a:bodyPr anchor="t" anchorCtr="0" bIns="45720" compatLnSpc="1" lIns="91440" numCol="1" rIns="91440" tIns="45720" vert="horz" wrap="square">
                <a:prstTxWarp prst="textNoShape"/>
              </a:bodyPr>
              <a:p>
                <a:endParaRPr lang="en-US"/>
              </a:p>
            </p:txBody>
          </p:sp>
          <p:sp>
            <p:nvSpPr>
              <p:cNvPr id="1049697" name="Freeform 157"/>
              <p:cNvSpPr/>
              <p:nvPr/>
            </p:nvSpPr>
            <p:spPr bwMode="auto">
              <a:xfrm>
                <a:off x="2112" y="3978"/>
                <a:ext cx="189" cy="102"/>
              </a:xfrm>
              <a:custGeom>
                <a:avLst/>
                <a:gdLst>
                  <a:gd name="T0" fmla="*/ 93 w 96"/>
                  <a:gd name="T1" fmla="*/ 52 h 52"/>
                  <a:gd name="T2" fmla="*/ 88 w 96"/>
                  <a:gd name="T3" fmla="*/ 3 h 52"/>
                  <a:gd name="T4" fmla="*/ 68 w 96"/>
                  <a:gd name="T5" fmla="*/ 17 h 52"/>
                  <a:gd name="T6" fmla="*/ 52 w 96"/>
                  <a:gd name="T7" fmla="*/ 3 h 52"/>
                  <a:gd name="T8" fmla="*/ 28 w 96"/>
                  <a:gd name="T9" fmla="*/ 26 h 52"/>
                  <a:gd name="T10" fmla="*/ 0 w 96"/>
                  <a:gd name="T11" fmla="*/ 52 h 52"/>
                  <a:gd name="T12" fmla="*/ 93 w 96"/>
                  <a:gd name="T13" fmla="*/ 52 h 52"/>
                </a:gdLst>
                <a:ahLst/>
                <a:cxnLst>
                  <a:cxn ang="0">
                    <a:pos x="T0" y="T1"/>
                  </a:cxn>
                  <a:cxn ang="0">
                    <a:pos x="T2" y="T3"/>
                  </a:cxn>
                  <a:cxn ang="0">
                    <a:pos x="T4" y="T5"/>
                  </a:cxn>
                  <a:cxn ang="0">
                    <a:pos x="T6" y="T7"/>
                  </a:cxn>
                  <a:cxn ang="0">
                    <a:pos x="T8" y="T9"/>
                  </a:cxn>
                  <a:cxn ang="0">
                    <a:pos x="T10" y="T11"/>
                  </a:cxn>
                  <a:cxn ang="0">
                    <a:pos x="T12" y="T13"/>
                  </a:cxn>
                </a:cxnLst>
                <a:rect l="0" t="0" r="r" b="b"/>
                <a:pathLst>
                  <a:path w="96" h="52">
                    <a:moveTo>
                      <a:pt x="93" y="52"/>
                    </a:moveTo>
                    <a:cubicBezTo>
                      <a:pt x="93" y="52"/>
                      <a:pt x="96" y="13"/>
                      <a:pt x="88" y="3"/>
                    </a:cubicBezTo>
                    <a:cubicBezTo>
                      <a:pt x="88" y="3"/>
                      <a:pt x="80" y="17"/>
                      <a:pt x="68" y="17"/>
                    </a:cubicBezTo>
                    <a:cubicBezTo>
                      <a:pt x="61" y="17"/>
                      <a:pt x="58" y="0"/>
                      <a:pt x="52" y="3"/>
                    </a:cubicBezTo>
                    <a:cubicBezTo>
                      <a:pt x="46" y="7"/>
                      <a:pt x="43" y="16"/>
                      <a:pt x="28" y="26"/>
                    </a:cubicBezTo>
                    <a:cubicBezTo>
                      <a:pt x="13" y="36"/>
                      <a:pt x="1" y="33"/>
                      <a:pt x="0" y="52"/>
                    </a:cubicBezTo>
                    <a:lnTo>
                      <a:pt x="93" y="52"/>
                    </a:lnTo>
                    <a:close/>
                  </a:path>
                </a:pathLst>
              </a:custGeom>
              <a:solidFill>
                <a:srgbClr val="CE364C"/>
              </a:solidFill>
              <a:ln>
                <a:noFill/>
              </a:ln>
            </p:spPr>
            <p:txBody>
              <a:bodyPr anchor="t" anchorCtr="0" bIns="45720" compatLnSpc="1" lIns="91440" numCol="1" rIns="91440" tIns="45720" vert="horz" wrap="square">
                <a:prstTxWarp prst="textNoShape"/>
              </a:bodyPr>
              <a:p>
                <a:endParaRPr lang="en-US"/>
              </a:p>
            </p:txBody>
          </p:sp>
          <p:sp>
            <p:nvSpPr>
              <p:cNvPr id="1049698" name="Freeform 158"/>
              <p:cNvSpPr/>
              <p:nvPr/>
            </p:nvSpPr>
            <p:spPr bwMode="auto">
              <a:xfrm>
                <a:off x="2546" y="3976"/>
                <a:ext cx="115" cy="104"/>
              </a:xfrm>
              <a:custGeom>
                <a:avLst/>
                <a:gdLst>
                  <a:gd name="T0" fmla="*/ 49 w 59"/>
                  <a:gd name="T1" fmla="*/ 13 h 53"/>
                  <a:gd name="T2" fmla="*/ 31 w 59"/>
                  <a:gd name="T3" fmla="*/ 2 h 53"/>
                  <a:gd name="T4" fmla="*/ 14 w 59"/>
                  <a:gd name="T5" fmla="*/ 16 h 53"/>
                  <a:gd name="T6" fmla="*/ 9 w 59"/>
                  <a:gd name="T7" fmla="*/ 16 h 53"/>
                  <a:gd name="T8" fmla="*/ 4 w 59"/>
                  <a:gd name="T9" fmla="*/ 39 h 53"/>
                  <a:gd name="T10" fmla="*/ 1 w 59"/>
                  <a:gd name="T11" fmla="*/ 53 h 53"/>
                  <a:gd name="T12" fmla="*/ 53 w 59"/>
                  <a:gd name="T13" fmla="*/ 53 h 53"/>
                  <a:gd name="T14" fmla="*/ 51 w 59"/>
                  <a:gd name="T15" fmla="*/ 36 h 53"/>
                  <a:gd name="T16" fmla="*/ 49 w 59"/>
                  <a:gd name="T17" fmla="*/ 13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9" h="53">
                    <a:moveTo>
                      <a:pt x="49" y="13"/>
                    </a:moveTo>
                    <a:cubicBezTo>
                      <a:pt x="49" y="13"/>
                      <a:pt x="48" y="0"/>
                      <a:pt x="31" y="2"/>
                    </a:cubicBezTo>
                    <a:cubicBezTo>
                      <a:pt x="13" y="3"/>
                      <a:pt x="14" y="16"/>
                      <a:pt x="14" y="16"/>
                    </a:cubicBezTo>
                    <a:cubicBezTo>
                      <a:pt x="14" y="16"/>
                      <a:pt x="12" y="14"/>
                      <a:pt x="9" y="16"/>
                    </a:cubicBezTo>
                    <a:cubicBezTo>
                      <a:pt x="7" y="18"/>
                      <a:pt x="9" y="36"/>
                      <a:pt x="4" y="39"/>
                    </a:cubicBezTo>
                    <a:cubicBezTo>
                      <a:pt x="0" y="43"/>
                      <a:pt x="1" y="53"/>
                      <a:pt x="1" y="53"/>
                    </a:cubicBezTo>
                    <a:cubicBezTo>
                      <a:pt x="53" y="53"/>
                      <a:pt x="53" y="53"/>
                      <a:pt x="53" y="53"/>
                    </a:cubicBezTo>
                    <a:cubicBezTo>
                      <a:pt x="53" y="53"/>
                      <a:pt x="56" y="40"/>
                      <a:pt x="51" y="36"/>
                    </a:cubicBezTo>
                    <a:cubicBezTo>
                      <a:pt x="46" y="31"/>
                      <a:pt x="59" y="14"/>
                      <a:pt x="49" y="13"/>
                    </a:cubicBezTo>
                    <a:close/>
                  </a:path>
                </a:pathLst>
              </a:custGeom>
              <a:solidFill>
                <a:srgbClr val="CE364C"/>
              </a:solidFill>
              <a:ln>
                <a:noFill/>
              </a:ln>
            </p:spPr>
            <p:txBody>
              <a:bodyPr anchor="t" anchorCtr="0" bIns="45720" compatLnSpc="1" lIns="91440" numCol="1" rIns="91440" tIns="45720" vert="horz" wrap="square">
                <a:prstTxWarp prst="textNoShape"/>
              </a:bodyPr>
              <a:p>
                <a:endParaRPr lang="en-US"/>
              </a:p>
            </p:txBody>
          </p:sp>
          <p:sp>
            <p:nvSpPr>
              <p:cNvPr id="1049699" name="Freeform 159"/>
              <p:cNvSpPr/>
              <p:nvPr/>
            </p:nvSpPr>
            <p:spPr bwMode="auto">
              <a:xfrm>
                <a:off x="2295" y="2332"/>
                <a:ext cx="580" cy="1014"/>
              </a:xfrm>
              <a:custGeom>
                <a:avLst/>
                <a:gdLst>
                  <a:gd name="T0" fmla="*/ 200 w 296"/>
                  <a:gd name="T1" fmla="*/ 193 h 516"/>
                  <a:gd name="T2" fmla="*/ 240 w 296"/>
                  <a:gd name="T3" fmla="*/ 491 h 516"/>
                  <a:gd name="T4" fmla="*/ 115 w 296"/>
                  <a:gd name="T5" fmla="*/ 513 h 516"/>
                  <a:gd name="T6" fmla="*/ 0 w 296"/>
                  <a:gd name="T7" fmla="*/ 481 h 516"/>
                  <a:gd name="T8" fmla="*/ 83 w 296"/>
                  <a:gd name="T9" fmla="*/ 173 h 516"/>
                  <a:gd name="T10" fmla="*/ 122 w 296"/>
                  <a:gd name="T11" fmla="*/ 24 h 516"/>
                  <a:gd name="T12" fmla="*/ 123 w 296"/>
                  <a:gd name="T13" fmla="*/ 24 h 516"/>
                  <a:gd name="T14" fmla="*/ 243 w 296"/>
                  <a:gd name="T15" fmla="*/ 27 h 516"/>
                  <a:gd name="T16" fmla="*/ 251 w 296"/>
                  <a:gd name="T17" fmla="*/ 33 h 516"/>
                  <a:gd name="T18" fmla="*/ 200 w 296"/>
                  <a:gd name="T19" fmla="*/ 193 h 5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6" h="516">
                    <a:moveTo>
                      <a:pt x="200" y="193"/>
                    </a:moveTo>
                    <a:cubicBezTo>
                      <a:pt x="213" y="226"/>
                      <a:pt x="253" y="339"/>
                      <a:pt x="240" y="491"/>
                    </a:cubicBezTo>
                    <a:cubicBezTo>
                      <a:pt x="240" y="491"/>
                      <a:pt x="200" y="516"/>
                      <a:pt x="115" y="513"/>
                    </a:cubicBezTo>
                    <a:cubicBezTo>
                      <a:pt x="23" y="510"/>
                      <a:pt x="0" y="481"/>
                      <a:pt x="0" y="481"/>
                    </a:cubicBezTo>
                    <a:cubicBezTo>
                      <a:pt x="36" y="339"/>
                      <a:pt x="83" y="173"/>
                      <a:pt x="83" y="173"/>
                    </a:cubicBezTo>
                    <a:cubicBezTo>
                      <a:pt x="32" y="85"/>
                      <a:pt x="122" y="24"/>
                      <a:pt x="122" y="24"/>
                    </a:cubicBezTo>
                    <a:cubicBezTo>
                      <a:pt x="122" y="24"/>
                      <a:pt x="122" y="24"/>
                      <a:pt x="123" y="24"/>
                    </a:cubicBezTo>
                    <a:cubicBezTo>
                      <a:pt x="135" y="20"/>
                      <a:pt x="200" y="0"/>
                      <a:pt x="243" y="27"/>
                    </a:cubicBezTo>
                    <a:cubicBezTo>
                      <a:pt x="245" y="29"/>
                      <a:pt x="248" y="31"/>
                      <a:pt x="251" y="33"/>
                    </a:cubicBezTo>
                    <a:cubicBezTo>
                      <a:pt x="296" y="72"/>
                      <a:pt x="200" y="193"/>
                      <a:pt x="200" y="193"/>
                    </a:cubicBezTo>
                    <a:close/>
                  </a:path>
                </a:pathLst>
              </a:custGeom>
              <a:solidFill>
                <a:srgbClr val="CE364C"/>
              </a:solidFill>
              <a:ln>
                <a:noFill/>
              </a:ln>
            </p:spPr>
            <p:txBody>
              <a:bodyPr anchor="t" anchorCtr="0" bIns="45720" compatLnSpc="1" lIns="91440" numCol="1" rIns="91440" tIns="45720" vert="horz" wrap="square">
                <a:prstTxWarp prst="textNoShape"/>
              </a:bodyPr>
              <a:p>
                <a:endParaRPr lang="en-US"/>
              </a:p>
            </p:txBody>
          </p:sp>
          <p:sp>
            <p:nvSpPr>
              <p:cNvPr id="1049700" name="Freeform 160"/>
              <p:cNvSpPr/>
              <p:nvPr/>
            </p:nvSpPr>
            <p:spPr bwMode="auto">
              <a:xfrm>
                <a:off x="2724" y="2077"/>
                <a:ext cx="122" cy="287"/>
              </a:xfrm>
              <a:custGeom>
                <a:avLst/>
                <a:gdLst>
                  <a:gd name="T0" fmla="*/ 4 w 62"/>
                  <a:gd name="T1" fmla="*/ 20 h 146"/>
                  <a:gd name="T2" fmla="*/ 43 w 62"/>
                  <a:gd name="T3" fmla="*/ 18 h 146"/>
                  <a:gd name="T4" fmla="*/ 43 w 62"/>
                  <a:gd name="T5" fmla="*/ 77 h 146"/>
                  <a:gd name="T6" fmla="*/ 55 w 62"/>
                  <a:gd name="T7" fmla="*/ 94 h 146"/>
                  <a:gd name="T8" fmla="*/ 43 w 62"/>
                  <a:gd name="T9" fmla="*/ 107 h 146"/>
                  <a:gd name="T10" fmla="*/ 49 w 62"/>
                  <a:gd name="T11" fmla="*/ 122 h 146"/>
                  <a:gd name="T12" fmla="*/ 37 w 62"/>
                  <a:gd name="T13" fmla="*/ 129 h 146"/>
                  <a:gd name="T14" fmla="*/ 34 w 62"/>
                  <a:gd name="T15" fmla="*/ 146 h 146"/>
                  <a:gd name="T16" fmla="*/ 34 w 62"/>
                  <a:gd name="T17" fmla="*/ 135 h 146"/>
                  <a:gd name="T18" fmla="*/ 21 w 62"/>
                  <a:gd name="T19" fmla="*/ 127 h 146"/>
                  <a:gd name="T20" fmla="*/ 25 w 62"/>
                  <a:gd name="T21" fmla="*/ 110 h 146"/>
                  <a:gd name="T22" fmla="*/ 13 w 62"/>
                  <a:gd name="T23" fmla="*/ 98 h 146"/>
                  <a:gd name="T24" fmla="*/ 10 w 62"/>
                  <a:gd name="T25" fmla="*/ 78 h 146"/>
                  <a:gd name="T26" fmla="*/ 4 w 62"/>
                  <a:gd name="T27" fmla="*/ 20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2" h="146">
                    <a:moveTo>
                      <a:pt x="4" y="20"/>
                    </a:moveTo>
                    <a:cubicBezTo>
                      <a:pt x="4" y="20"/>
                      <a:pt x="24" y="0"/>
                      <a:pt x="43" y="18"/>
                    </a:cubicBezTo>
                    <a:cubicBezTo>
                      <a:pt x="62" y="35"/>
                      <a:pt x="42" y="71"/>
                      <a:pt x="43" y="77"/>
                    </a:cubicBezTo>
                    <a:cubicBezTo>
                      <a:pt x="44" y="84"/>
                      <a:pt x="59" y="85"/>
                      <a:pt x="55" y="94"/>
                    </a:cubicBezTo>
                    <a:cubicBezTo>
                      <a:pt x="52" y="102"/>
                      <a:pt x="42" y="103"/>
                      <a:pt x="43" y="107"/>
                    </a:cubicBezTo>
                    <a:cubicBezTo>
                      <a:pt x="44" y="111"/>
                      <a:pt x="53" y="117"/>
                      <a:pt x="49" y="122"/>
                    </a:cubicBezTo>
                    <a:cubicBezTo>
                      <a:pt x="45" y="126"/>
                      <a:pt x="36" y="121"/>
                      <a:pt x="37" y="129"/>
                    </a:cubicBezTo>
                    <a:cubicBezTo>
                      <a:pt x="38" y="136"/>
                      <a:pt x="42" y="145"/>
                      <a:pt x="34" y="146"/>
                    </a:cubicBezTo>
                    <a:cubicBezTo>
                      <a:pt x="34" y="146"/>
                      <a:pt x="40" y="138"/>
                      <a:pt x="34" y="135"/>
                    </a:cubicBezTo>
                    <a:cubicBezTo>
                      <a:pt x="28" y="132"/>
                      <a:pt x="24" y="135"/>
                      <a:pt x="21" y="127"/>
                    </a:cubicBezTo>
                    <a:cubicBezTo>
                      <a:pt x="18" y="118"/>
                      <a:pt x="31" y="115"/>
                      <a:pt x="25" y="110"/>
                    </a:cubicBezTo>
                    <a:cubicBezTo>
                      <a:pt x="20" y="106"/>
                      <a:pt x="8" y="106"/>
                      <a:pt x="13" y="98"/>
                    </a:cubicBezTo>
                    <a:cubicBezTo>
                      <a:pt x="19" y="91"/>
                      <a:pt x="21" y="84"/>
                      <a:pt x="10" y="78"/>
                    </a:cubicBezTo>
                    <a:cubicBezTo>
                      <a:pt x="0" y="72"/>
                      <a:pt x="4" y="20"/>
                      <a:pt x="4" y="20"/>
                    </a:cubicBezTo>
                    <a:close/>
                  </a:path>
                </a:pathLst>
              </a:custGeom>
              <a:solidFill>
                <a:srgbClr val="8B383E"/>
              </a:solidFill>
              <a:ln>
                <a:noFill/>
              </a:ln>
            </p:spPr>
            <p:txBody>
              <a:bodyPr anchor="t" anchorCtr="0" bIns="45720" compatLnSpc="1" lIns="91440" numCol="1" rIns="91440" tIns="45720" vert="horz" wrap="square">
                <a:prstTxWarp prst="textNoShape"/>
              </a:bodyPr>
              <a:p>
                <a:endParaRPr lang="en-US"/>
              </a:p>
            </p:txBody>
          </p:sp>
          <p:sp>
            <p:nvSpPr>
              <p:cNvPr id="1049701" name="Freeform 161"/>
              <p:cNvSpPr/>
              <p:nvPr/>
            </p:nvSpPr>
            <p:spPr bwMode="auto">
              <a:xfrm>
                <a:off x="2520" y="2097"/>
                <a:ext cx="118" cy="196"/>
              </a:xfrm>
              <a:custGeom>
                <a:avLst/>
                <a:gdLst>
                  <a:gd name="T0" fmla="*/ 24 w 60"/>
                  <a:gd name="T1" fmla="*/ 1 h 100"/>
                  <a:gd name="T2" fmla="*/ 27 w 60"/>
                  <a:gd name="T3" fmla="*/ 74 h 100"/>
                  <a:gd name="T4" fmla="*/ 24 w 60"/>
                  <a:gd name="T5" fmla="*/ 1 h 100"/>
                </a:gdLst>
                <a:ahLst/>
                <a:cxnLst>
                  <a:cxn ang="0">
                    <a:pos x="T0" y="T1"/>
                  </a:cxn>
                  <a:cxn ang="0">
                    <a:pos x="T2" y="T3"/>
                  </a:cxn>
                  <a:cxn ang="0">
                    <a:pos x="T4" y="T5"/>
                  </a:cxn>
                </a:cxnLst>
                <a:rect l="0" t="0" r="r" b="b"/>
                <a:pathLst>
                  <a:path w="60" h="100">
                    <a:moveTo>
                      <a:pt x="24" y="1"/>
                    </a:moveTo>
                    <a:cubicBezTo>
                      <a:pt x="2" y="0"/>
                      <a:pt x="0" y="48"/>
                      <a:pt x="27" y="74"/>
                    </a:cubicBezTo>
                    <a:cubicBezTo>
                      <a:pt x="53" y="100"/>
                      <a:pt x="60" y="2"/>
                      <a:pt x="24" y="1"/>
                    </a:cubicBezTo>
                    <a:close/>
                  </a:path>
                </a:pathLst>
              </a:custGeom>
              <a:solidFill>
                <a:srgbClr val="8B383E"/>
              </a:solidFill>
              <a:ln>
                <a:noFill/>
              </a:ln>
            </p:spPr>
            <p:txBody>
              <a:bodyPr anchor="t" anchorCtr="0" bIns="45720" compatLnSpc="1" lIns="91440" numCol="1" rIns="91440" tIns="45720" vert="horz" wrap="square">
                <a:prstTxWarp prst="textNoShape"/>
              </a:bodyPr>
              <a:p>
                <a:endParaRPr lang="en-US"/>
              </a:p>
            </p:txBody>
          </p:sp>
          <p:sp>
            <p:nvSpPr>
              <p:cNvPr id="1049702" name="Freeform 162"/>
              <p:cNvSpPr/>
              <p:nvPr/>
            </p:nvSpPr>
            <p:spPr bwMode="auto">
              <a:xfrm>
                <a:off x="2534" y="2046"/>
                <a:ext cx="280" cy="277"/>
              </a:xfrm>
              <a:custGeom>
                <a:avLst/>
                <a:gdLst>
                  <a:gd name="T0" fmla="*/ 92 w 143"/>
                  <a:gd name="T1" fmla="*/ 22 h 141"/>
                  <a:gd name="T2" fmla="*/ 13 w 143"/>
                  <a:gd name="T3" fmla="*/ 46 h 141"/>
                  <a:gd name="T4" fmla="*/ 43 w 143"/>
                  <a:gd name="T5" fmla="*/ 138 h 141"/>
                  <a:gd name="T6" fmla="*/ 92 w 143"/>
                  <a:gd name="T7" fmla="*/ 22 h 141"/>
                </a:gdLst>
                <a:ahLst/>
                <a:cxnLst>
                  <a:cxn ang="0">
                    <a:pos x="T0" y="T1"/>
                  </a:cxn>
                  <a:cxn ang="0">
                    <a:pos x="T2" y="T3"/>
                  </a:cxn>
                  <a:cxn ang="0">
                    <a:pos x="T4" y="T5"/>
                  </a:cxn>
                  <a:cxn ang="0">
                    <a:pos x="T6" y="T7"/>
                  </a:cxn>
                </a:cxnLst>
                <a:rect l="0" t="0" r="r" b="b"/>
                <a:pathLst>
                  <a:path w="143" h="141">
                    <a:moveTo>
                      <a:pt x="92" y="22"/>
                    </a:moveTo>
                    <a:cubicBezTo>
                      <a:pt x="92" y="22"/>
                      <a:pt x="26" y="0"/>
                      <a:pt x="13" y="46"/>
                    </a:cubicBezTo>
                    <a:cubicBezTo>
                      <a:pt x="0" y="93"/>
                      <a:pt x="12" y="141"/>
                      <a:pt x="43" y="138"/>
                    </a:cubicBezTo>
                    <a:cubicBezTo>
                      <a:pt x="86" y="133"/>
                      <a:pt x="143" y="48"/>
                      <a:pt x="92" y="22"/>
                    </a:cubicBezTo>
                    <a:close/>
                  </a:path>
                </a:pathLst>
              </a:custGeom>
              <a:solidFill>
                <a:srgbClr val="FF8B66"/>
              </a:solidFill>
              <a:ln>
                <a:noFill/>
              </a:ln>
            </p:spPr>
            <p:txBody>
              <a:bodyPr anchor="t" anchorCtr="0" bIns="45720" compatLnSpc="1" lIns="91440" numCol="1" rIns="91440" tIns="45720" vert="horz" wrap="square">
                <a:prstTxWarp prst="textNoShape"/>
              </a:bodyPr>
              <a:p>
                <a:endParaRPr lang="en-US"/>
              </a:p>
            </p:txBody>
          </p:sp>
          <p:sp>
            <p:nvSpPr>
              <p:cNvPr id="1049703" name="Freeform 163"/>
              <p:cNvSpPr/>
              <p:nvPr/>
            </p:nvSpPr>
            <p:spPr bwMode="auto">
              <a:xfrm>
                <a:off x="2624" y="2207"/>
                <a:ext cx="26" cy="21"/>
              </a:xfrm>
              <a:custGeom>
                <a:avLst/>
                <a:gdLst>
                  <a:gd name="T0" fmla="*/ 13 w 13"/>
                  <a:gd name="T1" fmla="*/ 5 h 11"/>
                  <a:gd name="T2" fmla="*/ 7 w 13"/>
                  <a:gd name="T3" fmla="*/ 11 h 11"/>
                  <a:gd name="T4" fmla="*/ 0 w 13"/>
                  <a:gd name="T5" fmla="*/ 6 h 11"/>
                  <a:gd name="T6" fmla="*/ 6 w 13"/>
                  <a:gd name="T7" fmla="*/ 1 h 11"/>
                  <a:gd name="T8" fmla="*/ 13 w 13"/>
                  <a:gd name="T9" fmla="*/ 5 h 11"/>
                </a:gdLst>
                <a:ahLst/>
                <a:cxnLst>
                  <a:cxn ang="0">
                    <a:pos x="T0" y="T1"/>
                  </a:cxn>
                  <a:cxn ang="0">
                    <a:pos x="T2" y="T3"/>
                  </a:cxn>
                  <a:cxn ang="0">
                    <a:pos x="T4" y="T5"/>
                  </a:cxn>
                  <a:cxn ang="0">
                    <a:pos x="T6" y="T7"/>
                  </a:cxn>
                  <a:cxn ang="0">
                    <a:pos x="T8" y="T9"/>
                  </a:cxn>
                </a:cxnLst>
                <a:rect l="0" t="0" r="r" b="b"/>
                <a:pathLst>
                  <a:path w="13" h="11">
                    <a:moveTo>
                      <a:pt x="13" y="5"/>
                    </a:moveTo>
                    <a:cubicBezTo>
                      <a:pt x="13" y="8"/>
                      <a:pt x="11" y="10"/>
                      <a:pt x="7" y="11"/>
                    </a:cubicBezTo>
                    <a:cubicBezTo>
                      <a:pt x="4" y="11"/>
                      <a:pt x="1" y="9"/>
                      <a:pt x="0" y="6"/>
                    </a:cubicBezTo>
                    <a:cubicBezTo>
                      <a:pt x="0" y="4"/>
                      <a:pt x="3" y="1"/>
                      <a:pt x="6" y="1"/>
                    </a:cubicBezTo>
                    <a:cubicBezTo>
                      <a:pt x="9" y="0"/>
                      <a:pt x="13" y="2"/>
                      <a:pt x="13" y="5"/>
                    </a:cubicBezTo>
                    <a:close/>
                  </a:path>
                </a:pathLst>
              </a:custGeom>
              <a:solidFill>
                <a:srgbClr val="DB614D"/>
              </a:solidFill>
              <a:ln>
                <a:noFill/>
              </a:ln>
            </p:spPr>
            <p:txBody>
              <a:bodyPr anchor="t" anchorCtr="0" bIns="45720" compatLnSpc="1" lIns="91440" numCol="1" rIns="91440" tIns="45720" vert="horz" wrap="square">
                <a:prstTxWarp prst="textNoShape"/>
              </a:bodyPr>
              <a:p>
                <a:endParaRPr lang="en-US"/>
              </a:p>
            </p:txBody>
          </p:sp>
          <p:sp>
            <p:nvSpPr>
              <p:cNvPr id="1049704" name="Freeform 164"/>
              <p:cNvSpPr/>
              <p:nvPr/>
            </p:nvSpPr>
            <p:spPr bwMode="auto">
              <a:xfrm>
                <a:off x="2618" y="2146"/>
                <a:ext cx="24" cy="16"/>
              </a:xfrm>
              <a:custGeom>
                <a:avLst/>
                <a:gdLst>
                  <a:gd name="T0" fmla="*/ 11 w 12"/>
                  <a:gd name="T1" fmla="*/ 8 h 8"/>
                  <a:gd name="T2" fmla="*/ 10 w 12"/>
                  <a:gd name="T3" fmla="*/ 7 h 8"/>
                  <a:gd name="T4" fmla="*/ 2 w 12"/>
                  <a:gd name="T5" fmla="*/ 3 h 8"/>
                  <a:gd name="T6" fmla="*/ 0 w 12"/>
                  <a:gd name="T7" fmla="*/ 2 h 8"/>
                  <a:gd name="T8" fmla="*/ 1 w 12"/>
                  <a:gd name="T9" fmla="*/ 1 h 8"/>
                  <a:gd name="T10" fmla="*/ 12 w 12"/>
                  <a:gd name="T11" fmla="*/ 6 h 8"/>
                  <a:gd name="T12" fmla="*/ 12 w 12"/>
                  <a:gd name="T13" fmla="*/ 7 h 8"/>
                  <a:gd name="T14" fmla="*/ 11 w 12"/>
                  <a:gd name="T15" fmla="*/ 8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 h="8">
                    <a:moveTo>
                      <a:pt x="11" y="8"/>
                    </a:moveTo>
                    <a:cubicBezTo>
                      <a:pt x="10" y="8"/>
                      <a:pt x="10" y="7"/>
                      <a:pt x="10" y="7"/>
                    </a:cubicBezTo>
                    <a:cubicBezTo>
                      <a:pt x="7" y="3"/>
                      <a:pt x="2" y="3"/>
                      <a:pt x="2" y="3"/>
                    </a:cubicBezTo>
                    <a:cubicBezTo>
                      <a:pt x="1" y="3"/>
                      <a:pt x="0" y="3"/>
                      <a:pt x="0" y="2"/>
                    </a:cubicBezTo>
                    <a:cubicBezTo>
                      <a:pt x="0" y="1"/>
                      <a:pt x="1" y="1"/>
                      <a:pt x="1" y="1"/>
                    </a:cubicBezTo>
                    <a:cubicBezTo>
                      <a:pt x="2" y="0"/>
                      <a:pt x="8" y="0"/>
                      <a:pt x="12" y="6"/>
                    </a:cubicBezTo>
                    <a:cubicBezTo>
                      <a:pt x="12" y="6"/>
                      <a:pt x="12" y="7"/>
                      <a:pt x="12" y="7"/>
                    </a:cubicBezTo>
                    <a:cubicBezTo>
                      <a:pt x="11" y="8"/>
                      <a:pt x="11" y="8"/>
                      <a:pt x="11" y="8"/>
                    </a:cubicBezTo>
                    <a:close/>
                  </a:path>
                </a:pathLst>
              </a:custGeom>
              <a:solidFill>
                <a:srgbClr val="8B383E"/>
              </a:solidFill>
              <a:ln>
                <a:noFill/>
              </a:ln>
            </p:spPr>
            <p:txBody>
              <a:bodyPr anchor="t" anchorCtr="0" bIns="45720" compatLnSpc="1" lIns="91440" numCol="1" rIns="91440" tIns="45720" vert="horz" wrap="square">
                <a:prstTxWarp prst="textNoShape"/>
              </a:bodyPr>
              <a:p>
                <a:endParaRPr lang="en-US"/>
              </a:p>
            </p:txBody>
          </p:sp>
          <p:sp>
            <p:nvSpPr>
              <p:cNvPr id="1049705" name="Freeform 165"/>
              <p:cNvSpPr/>
              <p:nvPr/>
            </p:nvSpPr>
            <p:spPr bwMode="auto">
              <a:xfrm>
                <a:off x="2558" y="2134"/>
                <a:ext cx="25" cy="14"/>
              </a:xfrm>
              <a:custGeom>
                <a:avLst/>
                <a:gdLst>
                  <a:gd name="T0" fmla="*/ 11 w 13"/>
                  <a:gd name="T1" fmla="*/ 7 h 7"/>
                  <a:gd name="T2" fmla="*/ 11 w 13"/>
                  <a:gd name="T3" fmla="*/ 6 h 7"/>
                  <a:gd name="T4" fmla="*/ 2 w 13"/>
                  <a:gd name="T5" fmla="*/ 5 h 7"/>
                  <a:gd name="T6" fmla="*/ 0 w 13"/>
                  <a:gd name="T7" fmla="*/ 4 h 7"/>
                  <a:gd name="T8" fmla="*/ 1 w 13"/>
                  <a:gd name="T9" fmla="*/ 3 h 7"/>
                  <a:gd name="T10" fmla="*/ 12 w 13"/>
                  <a:gd name="T11" fmla="*/ 4 h 7"/>
                  <a:gd name="T12" fmla="*/ 13 w 13"/>
                  <a:gd name="T13" fmla="*/ 6 h 7"/>
                  <a:gd name="T14" fmla="*/ 11 w 13"/>
                  <a:gd name="T15" fmla="*/ 7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 h="7">
                    <a:moveTo>
                      <a:pt x="11" y="7"/>
                    </a:moveTo>
                    <a:cubicBezTo>
                      <a:pt x="11" y="7"/>
                      <a:pt x="11" y="6"/>
                      <a:pt x="11" y="6"/>
                    </a:cubicBezTo>
                    <a:cubicBezTo>
                      <a:pt x="7" y="3"/>
                      <a:pt x="2" y="5"/>
                      <a:pt x="2" y="5"/>
                    </a:cubicBezTo>
                    <a:cubicBezTo>
                      <a:pt x="1" y="5"/>
                      <a:pt x="0" y="5"/>
                      <a:pt x="0" y="4"/>
                    </a:cubicBezTo>
                    <a:cubicBezTo>
                      <a:pt x="0" y="4"/>
                      <a:pt x="0" y="3"/>
                      <a:pt x="1" y="3"/>
                    </a:cubicBezTo>
                    <a:cubicBezTo>
                      <a:pt x="1" y="3"/>
                      <a:pt x="7" y="0"/>
                      <a:pt x="12" y="4"/>
                    </a:cubicBezTo>
                    <a:cubicBezTo>
                      <a:pt x="13" y="5"/>
                      <a:pt x="13" y="6"/>
                      <a:pt x="13" y="6"/>
                    </a:cubicBezTo>
                    <a:cubicBezTo>
                      <a:pt x="12" y="6"/>
                      <a:pt x="12" y="7"/>
                      <a:pt x="11" y="7"/>
                    </a:cubicBezTo>
                    <a:close/>
                  </a:path>
                </a:pathLst>
              </a:custGeom>
              <a:solidFill>
                <a:srgbClr val="8B383E"/>
              </a:solidFill>
              <a:ln>
                <a:noFill/>
              </a:ln>
            </p:spPr>
            <p:txBody>
              <a:bodyPr anchor="t" anchorCtr="0" bIns="45720" compatLnSpc="1" lIns="91440" numCol="1" rIns="91440" tIns="45720" vert="horz" wrap="square">
                <a:prstTxWarp prst="textNoShape"/>
              </a:bodyPr>
              <a:p>
                <a:endParaRPr lang="en-US"/>
              </a:p>
            </p:txBody>
          </p:sp>
          <p:sp>
            <p:nvSpPr>
              <p:cNvPr id="1049706" name="Freeform 166"/>
              <p:cNvSpPr/>
              <p:nvPr/>
            </p:nvSpPr>
            <p:spPr bwMode="auto">
              <a:xfrm>
                <a:off x="2567" y="2242"/>
                <a:ext cx="53" cy="41"/>
              </a:xfrm>
              <a:custGeom>
                <a:avLst/>
                <a:gdLst>
                  <a:gd name="T0" fmla="*/ 0 w 27"/>
                  <a:gd name="T1" fmla="*/ 0 h 21"/>
                  <a:gd name="T2" fmla="*/ 27 w 27"/>
                  <a:gd name="T3" fmla="*/ 1 h 21"/>
                  <a:gd name="T4" fmla="*/ 11 w 27"/>
                  <a:gd name="T5" fmla="*/ 19 h 21"/>
                  <a:gd name="T6" fmla="*/ 0 w 27"/>
                  <a:gd name="T7" fmla="*/ 0 h 21"/>
                </a:gdLst>
                <a:ahLst/>
                <a:cxnLst>
                  <a:cxn ang="0">
                    <a:pos x="T0" y="T1"/>
                  </a:cxn>
                  <a:cxn ang="0">
                    <a:pos x="T2" y="T3"/>
                  </a:cxn>
                  <a:cxn ang="0">
                    <a:pos x="T4" y="T5"/>
                  </a:cxn>
                  <a:cxn ang="0">
                    <a:pos x="T6" y="T7"/>
                  </a:cxn>
                </a:cxnLst>
                <a:rect l="0" t="0" r="r" b="b"/>
                <a:pathLst>
                  <a:path w="27" h="21">
                    <a:moveTo>
                      <a:pt x="0" y="0"/>
                    </a:moveTo>
                    <a:cubicBezTo>
                      <a:pt x="0" y="0"/>
                      <a:pt x="10" y="6"/>
                      <a:pt x="27" y="1"/>
                    </a:cubicBezTo>
                    <a:cubicBezTo>
                      <a:pt x="27" y="1"/>
                      <a:pt x="22" y="21"/>
                      <a:pt x="11" y="19"/>
                    </a:cubicBezTo>
                    <a:cubicBezTo>
                      <a:pt x="0" y="16"/>
                      <a:pt x="0" y="0"/>
                      <a:pt x="0" y="0"/>
                    </a:cubicBezTo>
                    <a:close/>
                  </a:path>
                </a:pathLst>
              </a:custGeom>
              <a:solidFill>
                <a:srgbClr val="1A4850"/>
              </a:solidFill>
              <a:ln>
                <a:noFill/>
              </a:ln>
            </p:spPr>
            <p:txBody>
              <a:bodyPr anchor="t" anchorCtr="0" bIns="45720" compatLnSpc="1" lIns="91440" numCol="1" rIns="91440" tIns="45720" vert="horz" wrap="square">
                <a:prstTxWarp prst="textNoShape"/>
              </a:bodyPr>
              <a:p>
                <a:endParaRPr lang="en-US"/>
              </a:p>
            </p:txBody>
          </p:sp>
          <p:sp>
            <p:nvSpPr>
              <p:cNvPr id="1049707" name="Freeform 167"/>
              <p:cNvSpPr/>
              <p:nvPr/>
            </p:nvSpPr>
            <p:spPr bwMode="auto">
              <a:xfrm>
                <a:off x="2663" y="2109"/>
                <a:ext cx="112" cy="170"/>
              </a:xfrm>
              <a:custGeom>
                <a:avLst/>
                <a:gdLst>
                  <a:gd name="T0" fmla="*/ 0 w 57"/>
                  <a:gd name="T1" fmla="*/ 14 h 87"/>
                  <a:gd name="T2" fmla="*/ 14 w 57"/>
                  <a:gd name="T3" fmla="*/ 58 h 87"/>
                  <a:gd name="T4" fmla="*/ 31 w 57"/>
                  <a:gd name="T5" fmla="*/ 56 h 87"/>
                  <a:gd name="T6" fmla="*/ 13 w 57"/>
                  <a:gd name="T7" fmla="*/ 85 h 87"/>
                  <a:gd name="T8" fmla="*/ 55 w 57"/>
                  <a:gd name="T9" fmla="*/ 39 h 87"/>
                  <a:gd name="T10" fmla="*/ 0 w 57"/>
                  <a:gd name="T11" fmla="*/ 14 h 87"/>
                </a:gdLst>
                <a:ahLst/>
                <a:cxnLst>
                  <a:cxn ang="0">
                    <a:pos x="T0" y="T1"/>
                  </a:cxn>
                  <a:cxn ang="0">
                    <a:pos x="T2" y="T3"/>
                  </a:cxn>
                  <a:cxn ang="0">
                    <a:pos x="T4" y="T5"/>
                  </a:cxn>
                  <a:cxn ang="0">
                    <a:pos x="T6" y="T7"/>
                  </a:cxn>
                  <a:cxn ang="0">
                    <a:pos x="T8" y="T9"/>
                  </a:cxn>
                  <a:cxn ang="0">
                    <a:pos x="T10" y="T11"/>
                  </a:cxn>
                </a:cxnLst>
                <a:rect l="0" t="0" r="r" b="b"/>
                <a:pathLst>
                  <a:path w="57" h="87">
                    <a:moveTo>
                      <a:pt x="0" y="14"/>
                    </a:moveTo>
                    <a:cubicBezTo>
                      <a:pt x="0" y="14"/>
                      <a:pt x="15" y="33"/>
                      <a:pt x="14" y="58"/>
                    </a:cubicBezTo>
                    <a:cubicBezTo>
                      <a:pt x="14" y="58"/>
                      <a:pt x="25" y="44"/>
                      <a:pt x="31" y="56"/>
                    </a:cubicBezTo>
                    <a:cubicBezTo>
                      <a:pt x="37" y="68"/>
                      <a:pt x="13" y="85"/>
                      <a:pt x="13" y="85"/>
                    </a:cubicBezTo>
                    <a:cubicBezTo>
                      <a:pt x="13" y="85"/>
                      <a:pt x="51" y="87"/>
                      <a:pt x="55" y="39"/>
                    </a:cubicBezTo>
                    <a:cubicBezTo>
                      <a:pt x="57" y="19"/>
                      <a:pt x="31" y="0"/>
                      <a:pt x="0" y="14"/>
                    </a:cubicBezTo>
                    <a:close/>
                  </a:path>
                </a:pathLst>
              </a:custGeom>
              <a:solidFill>
                <a:srgbClr val="8B383E"/>
              </a:solidFill>
              <a:ln>
                <a:noFill/>
              </a:ln>
            </p:spPr>
            <p:txBody>
              <a:bodyPr anchor="t" anchorCtr="0" bIns="45720" compatLnSpc="1" lIns="91440" numCol="1" rIns="91440" tIns="45720" vert="horz" wrap="square">
                <a:prstTxWarp prst="textNoShape"/>
              </a:bodyPr>
              <a:p>
                <a:endParaRPr lang="en-US"/>
              </a:p>
            </p:txBody>
          </p:sp>
          <p:sp>
            <p:nvSpPr>
              <p:cNvPr id="1049708" name="Freeform 168"/>
              <p:cNvSpPr/>
              <p:nvPr/>
            </p:nvSpPr>
            <p:spPr bwMode="auto">
              <a:xfrm>
                <a:off x="2575" y="2256"/>
                <a:ext cx="128" cy="153"/>
              </a:xfrm>
              <a:custGeom>
                <a:avLst/>
                <a:gdLst>
                  <a:gd name="T0" fmla="*/ 58 w 65"/>
                  <a:gd name="T1" fmla="*/ 0 h 78"/>
                  <a:gd name="T2" fmla="*/ 13 w 65"/>
                  <a:gd name="T3" fmla="*/ 30 h 78"/>
                  <a:gd name="T4" fmla="*/ 9 w 65"/>
                  <a:gd name="T5" fmla="*/ 58 h 78"/>
                  <a:gd name="T6" fmla="*/ 21 w 65"/>
                  <a:gd name="T7" fmla="*/ 75 h 78"/>
                  <a:gd name="T8" fmla="*/ 61 w 65"/>
                  <a:gd name="T9" fmla="*/ 58 h 78"/>
                  <a:gd name="T10" fmla="*/ 65 w 65"/>
                  <a:gd name="T11" fmla="*/ 2 h 78"/>
                  <a:gd name="T12" fmla="*/ 58 w 65"/>
                  <a:gd name="T13" fmla="*/ 0 h 78"/>
                </a:gdLst>
                <a:ahLst/>
                <a:cxnLst>
                  <a:cxn ang="0">
                    <a:pos x="T0" y="T1"/>
                  </a:cxn>
                  <a:cxn ang="0">
                    <a:pos x="T2" y="T3"/>
                  </a:cxn>
                  <a:cxn ang="0">
                    <a:pos x="T4" y="T5"/>
                  </a:cxn>
                  <a:cxn ang="0">
                    <a:pos x="T6" y="T7"/>
                  </a:cxn>
                  <a:cxn ang="0">
                    <a:pos x="T8" y="T9"/>
                  </a:cxn>
                  <a:cxn ang="0">
                    <a:pos x="T10" y="T11"/>
                  </a:cxn>
                  <a:cxn ang="0">
                    <a:pos x="T12" y="T13"/>
                  </a:cxn>
                </a:cxnLst>
                <a:rect l="0" t="0" r="r" b="b"/>
                <a:pathLst>
                  <a:path w="65" h="78">
                    <a:moveTo>
                      <a:pt x="58" y="0"/>
                    </a:moveTo>
                    <a:cubicBezTo>
                      <a:pt x="53" y="13"/>
                      <a:pt x="33" y="37"/>
                      <a:pt x="13" y="30"/>
                    </a:cubicBezTo>
                    <a:cubicBezTo>
                      <a:pt x="13" y="30"/>
                      <a:pt x="18" y="50"/>
                      <a:pt x="9" y="58"/>
                    </a:cubicBezTo>
                    <a:cubicBezTo>
                      <a:pt x="9" y="58"/>
                      <a:pt x="0" y="73"/>
                      <a:pt x="21" y="75"/>
                    </a:cubicBezTo>
                    <a:cubicBezTo>
                      <a:pt x="47" y="78"/>
                      <a:pt x="61" y="58"/>
                      <a:pt x="61" y="58"/>
                    </a:cubicBezTo>
                    <a:cubicBezTo>
                      <a:pt x="50" y="33"/>
                      <a:pt x="65" y="2"/>
                      <a:pt x="65" y="2"/>
                    </a:cubicBezTo>
                    <a:cubicBezTo>
                      <a:pt x="59" y="6"/>
                      <a:pt x="58" y="0"/>
                      <a:pt x="58" y="0"/>
                    </a:cubicBezTo>
                    <a:close/>
                  </a:path>
                </a:pathLst>
              </a:custGeom>
              <a:solidFill>
                <a:srgbClr val="EF6E4B"/>
              </a:solidFill>
              <a:ln>
                <a:noFill/>
              </a:ln>
            </p:spPr>
            <p:txBody>
              <a:bodyPr anchor="t" anchorCtr="0" bIns="45720" compatLnSpc="1" lIns="91440" numCol="1" rIns="91440" tIns="45720" vert="horz" wrap="square">
                <a:prstTxWarp prst="textNoShape"/>
              </a:bodyPr>
              <a:p>
                <a:endParaRPr lang="en-US"/>
              </a:p>
            </p:txBody>
          </p:sp>
          <p:sp>
            <p:nvSpPr>
              <p:cNvPr id="1049709" name="Freeform 169"/>
              <p:cNvSpPr/>
              <p:nvPr/>
            </p:nvSpPr>
            <p:spPr bwMode="auto">
              <a:xfrm>
                <a:off x="2559" y="2199"/>
                <a:ext cx="24" cy="29"/>
              </a:xfrm>
              <a:custGeom>
                <a:avLst/>
                <a:gdLst>
                  <a:gd name="T0" fmla="*/ 7 w 12"/>
                  <a:gd name="T1" fmla="*/ 15 h 15"/>
                  <a:gd name="T2" fmla="*/ 8 w 12"/>
                  <a:gd name="T3" fmla="*/ 12 h 15"/>
                  <a:gd name="T4" fmla="*/ 5 w 12"/>
                  <a:gd name="T5" fmla="*/ 6 h 15"/>
                  <a:gd name="T6" fmla="*/ 7 w 12"/>
                  <a:gd name="T7" fmla="*/ 3 h 15"/>
                  <a:gd name="T8" fmla="*/ 11 w 12"/>
                  <a:gd name="T9" fmla="*/ 4 h 15"/>
                  <a:gd name="T10" fmla="*/ 12 w 12"/>
                  <a:gd name="T11" fmla="*/ 1 h 15"/>
                  <a:gd name="T12" fmla="*/ 6 w 12"/>
                  <a:gd name="T13" fmla="*/ 1 h 15"/>
                  <a:gd name="T14" fmla="*/ 2 w 12"/>
                  <a:gd name="T15" fmla="*/ 5 h 15"/>
                  <a:gd name="T16" fmla="*/ 7 w 12"/>
                  <a:gd name="T17"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15">
                    <a:moveTo>
                      <a:pt x="7" y="15"/>
                    </a:moveTo>
                    <a:cubicBezTo>
                      <a:pt x="8" y="12"/>
                      <a:pt x="8" y="12"/>
                      <a:pt x="8" y="12"/>
                    </a:cubicBezTo>
                    <a:cubicBezTo>
                      <a:pt x="8" y="12"/>
                      <a:pt x="3" y="10"/>
                      <a:pt x="5" y="6"/>
                    </a:cubicBezTo>
                    <a:cubicBezTo>
                      <a:pt x="6" y="5"/>
                      <a:pt x="6" y="4"/>
                      <a:pt x="7" y="3"/>
                    </a:cubicBezTo>
                    <a:cubicBezTo>
                      <a:pt x="9" y="3"/>
                      <a:pt x="11" y="4"/>
                      <a:pt x="11" y="4"/>
                    </a:cubicBezTo>
                    <a:cubicBezTo>
                      <a:pt x="12" y="1"/>
                      <a:pt x="12" y="1"/>
                      <a:pt x="12" y="1"/>
                    </a:cubicBezTo>
                    <a:cubicBezTo>
                      <a:pt x="12" y="1"/>
                      <a:pt x="9" y="0"/>
                      <a:pt x="6" y="1"/>
                    </a:cubicBezTo>
                    <a:cubicBezTo>
                      <a:pt x="5" y="1"/>
                      <a:pt x="3" y="3"/>
                      <a:pt x="2" y="5"/>
                    </a:cubicBezTo>
                    <a:cubicBezTo>
                      <a:pt x="0" y="10"/>
                      <a:pt x="4" y="14"/>
                      <a:pt x="7" y="15"/>
                    </a:cubicBezTo>
                    <a:close/>
                  </a:path>
                </a:pathLst>
              </a:custGeom>
              <a:solidFill>
                <a:srgbClr val="DB614D"/>
              </a:solidFill>
              <a:ln>
                <a:noFill/>
              </a:ln>
            </p:spPr>
            <p:txBody>
              <a:bodyPr anchor="t" anchorCtr="0" bIns="45720" compatLnSpc="1" lIns="91440" numCol="1" rIns="91440" tIns="45720" vert="horz" wrap="square">
                <a:prstTxWarp prst="textNoShape"/>
              </a:bodyPr>
              <a:p>
                <a:endParaRPr lang="en-US"/>
              </a:p>
            </p:txBody>
          </p:sp>
          <p:sp>
            <p:nvSpPr>
              <p:cNvPr id="1049710" name="Freeform 170"/>
              <p:cNvSpPr/>
              <p:nvPr/>
            </p:nvSpPr>
            <p:spPr bwMode="auto">
              <a:xfrm>
                <a:off x="2616" y="2181"/>
                <a:ext cx="14" cy="22"/>
              </a:xfrm>
              <a:custGeom>
                <a:avLst/>
                <a:gdLst>
                  <a:gd name="T0" fmla="*/ 7 w 7"/>
                  <a:gd name="T1" fmla="*/ 6 h 11"/>
                  <a:gd name="T2" fmla="*/ 3 w 7"/>
                  <a:gd name="T3" fmla="*/ 11 h 11"/>
                  <a:gd name="T4" fmla="*/ 0 w 7"/>
                  <a:gd name="T5" fmla="*/ 6 h 11"/>
                  <a:gd name="T6" fmla="*/ 4 w 7"/>
                  <a:gd name="T7" fmla="*/ 1 h 11"/>
                  <a:gd name="T8" fmla="*/ 7 w 7"/>
                  <a:gd name="T9" fmla="*/ 6 h 11"/>
                </a:gdLst>
                <a:ahLst/>
                <a:cxnLst>
                  <a:cxn ang="0">
                    <a:pos x="T0" y="T1"/>
                  </a:cxn>
                  <a:cxn ang="0">
                    <a:pos x="T2" y="T3"/>
                  </a:cxn>
                  <a:cxn ang="0">
                    <a:pos x="T4" y="T5"/>
                  </a:cxn>
                  <a:cxn ang="0">
                    <a:pos x="T6" y="T7"/>
                  </a:cxn>
                  <a:cxn ang="0">
                    <a:pos x="T8" y="T9"/>
                  </a:cxn>
                </a:cxnLst>
                <a:rect l="0" t="0" r="r" b="b"/>
                <a:pathLst>
                  <a:path w="7" h="11">
                    <a:moveTo>
                      <a:pt x="7" y="6"/>
                    </a:moveTo>
                    <a:cubicBezTo>
                      <a:pt x="7" y="9"/>
                      <a:pt x="5" y="11"/>
                      <a:pt x="3" y="11"/>
                    </a:cubicBezTo>
                    <a:cubicBezTo>
                      <a:pt x="2" y="11"/>
                      <a:pt x="0" y="9"/>
                      <a:pt x="0" y="6"/>
                    </a:cubicBezTo>
                    <a:cubicBezTo>
                      <a:pt x="1" y="3"/>
                      <a:pt x="2" y="0"/>
                      <a:pt x="4" y="1"/>
                    </a:cubicBezTo>
                    <a:cubicBezTo>
                      <a:pt x="6" y="1"/>
                      <a:pt x="7" y="3"/>
                      <a:pt x="7" y="6"/>
                    </a:cubicBezTo>
                    <a:close/>
                  </a:path>
                </a:pathLst>
              </a:custGeom>
              <a:solidFill>
                <a:srgbClr val="1A4850"/>
              </a:solidFill>
              <a:ln>
                <a:noFill/>
              </a:ln>
            </p:spPr>
            <p:txBody>
              <a:bodyPr anchor="t" anchorCtr="0" bIns="45720" compatLnSpc="1" lIns="91440" numCol="1" rIns="91440" tIns="45720" vert="horz" wrap="square">
                <a:prstTxWarp prst="textNoShape"/>
              </a:bodyPr>
              <a:p>
                <a:endParaRPr lang="en-US"/>
              </a:p>
            </p:txBody>
          </p:sp>
          <p:sp>
            <p:nvSpPr>
              <p:cNvPr id="1049711" name="Freeform 171"/>
              <p:cNvSpPr/>
              <p:nvPr/>
            </p:nvSpPr>
            <p:spPr bwMode="auto">
              <a:xfrm>
                <a:off x="2605" y="2173"/>
                <a:ext cx="29" cy="18"/>
              </a:xfrm>
              <a:custGeom>
                <a:avLst/>
                <a:gdLst>
                  <a:gd name="T0" fmla="*/ 15 w 15"/>
                  <a:gd name="T1" fmla="*/ 9 h 9"/>
                  <a:gd name="T2" fmla="*/ 11 w 15"/>
                  <a:gd name="T3" fmla="*/ 2 h 9"/>
                  <a:gd name="T4" fmla="*/ 5 w 15"/>
                  <a:gd name="T5" fmla="*/ 7 h 9"/>
                  <a:gd name="T6" fmla="*/ 0 w 15"/>
                  <a:gd name="T7" fmla="*/ 4 h 9"/>
                  <a:gd name="T8" fmla="*/ 4 w 15"/>
                  <a:gd name="T9" fmla="*/ 5 h 9"/>
                  <a:gd name="T10" fmla="*/ 11 w 15"/>
                  <a:gd name="T11" fmla="*/ 1 h 9"/>
                  <a:gd name="T12" fmla="*/ 15 w 15"/>
                  <a:gd name="T13" fmla="*/ 9 h 9"/>
                </a:gdLst>
                <a:ahLst/>
                <a:cxnLst>
                  <a:cxn ang="0">
                    <a:pos x="T0" y="T1"/>
                  </a:cxn>
                  <a:cxn ang="0">
                    <a:pos x="T2" y="T3"/>
                  </a:cxn>
                  <a:cxn ang="0">
                    <a:pos x="T4" y="T5"/>
                  </a:cxn>
                  <a:cxn ang="0">
                    <a:pos x="T6" y="T7"/>
                  </a:cxn>
                  <a:cxn ang="0">
                    <a:pos x="T8" y="T9"/>
                  </a:cxn>
                  <a:cxn ang="0">
                    <a:pos x="T10" y="T11"/>
                  </a:cxn>
                  <a:cxn ang="0">
                    <a:pos x="T12" y="T13"/>
                  </a:cxn>
                </a:cxnLst>
                <a:rect l="0" t="0" r="r" b="b"/>
                <a:pathLst>
                  <a:path w="15" h="9">
                    <a:moveTo>
                      <a:pt x="15" y="9"/>
                    </a:moveTo>
                    <a:cubicBezTo>
                      <a:pt x="15" y="9"/>
                      <a:pt x="13" y="3"/>
                      <a:pt x="11" y="2"/>
                    </a:cubicBezTo>
                    <a:cubicBezTo>
                      <a:pt x="9" y="2"/>
                      <a:pt x="5" y="7"/>
                      <a:pt x="5" y="7"/>
                    </a:cubicBezTo>
                    <a:cubicBezTo>
                      <a:pt x="0" y="4"/>
                      <a:pt x="0" y="4"/>
                      <a:pt x="0" y="4"/>
                    </a:cubicBezTo>
                    <a:cubicBezTo>
                      <a:pt x="4" y="5"/>
                      <a:pt x="4" y="5"/>
                      <a:pt x="4" y="5"/>
                    </a:cubicBezTo>
                    <a:cubicBezTo>
                      <a:pt x="4" y="5"/>
                      <a:pt x="8" y="0"/>
                      <a:pt x="11" y="1"/>
                    </a:cubicBezTo>
                    <a:cubicBezTo>
                      <a:pt x="15" y="2"/>
                      <a:pt x="15" y="9"/>
                      <a:pt x="15" y="9"/>
                    </a:cubicBezTo>
                    <a:close/>
                  </a:path>
                </a:pathLst>
              </a:custGeom>
              <a:solidFill>
                <a:srgbClr val="1A4850"/>
              </a:solidFill>
              <a:ln>
                <a:noFill/>
              </a:ln>
            </p:spPr>
            <p:txBody>
              <a:bodyPr anchor="t" anchorCtr="0" bIns="45720" compatLnSpc="1" lIns="91440" numCol="1" rIns="91440" tIns="45720" vert="horz" wrap="square">
                <a:prstTxWarp prst="textNoShape"/>
              </a:bodyPr>
              <a:p>
                <a:endParaRPr lang="en-US"/>
              </a:p>
            </p:txBody>
          </p:sp>
          <p:sp>
            <p:nvSpPr>
              <p:cNvPr id="1049712" name="Freeform 172"/>
              <p:cNvSpPr/>
              <p:nvPr/>
            </p:nvSpPr>
            <p:spPr bwMode="auto">
              <a:xfrm>
                <a:off x="2563" y="2173"/>
                <a:ext cx="14" cy="22"/>
              </a:xfrm>
              <a:custGeom>
                <a:avLst/>
                <a:gdLst>
                  <a:gd name="T0" fmla="*/ 7 w 7"/>
                  <a:gd name="T1" fmla="*/ 6 h 11"/>
                  <a:gd name="T2" fmla="*/ 3 w 7"/>
                  <a:gd name="T3" fmla="*/ 11 h 11"/>
                  <a:gd name="T4" fmla="*/ 0 w 7"/>
                  <a:gd name="T5" fmla="*/ 5 h 11"/>
                  <a:gd name="T6" fmla="*/ 4 w 7"/>
                  <a:gd name="T7" fmla="*/ 0 h 11"/>
                  <a:gd name="T8" fmla="*/ 7 w 7"/>
                  <a:gd name="T9" fmla="*/ 6 h 11"/>
                </a:gdLst>
                <a:ahLst/>
                <a:cxnLst>
                  <a:cxn ang="0">
                    <a:pos x="T0" y="T1"/>
                  </a:cxn>
                  <a:cxn ang="0">
                    <a:pos x="T2" y="T3"/>
                  </a:cxn>
                  <a:cxn ang="0">
                    <a:pos x="T4" y="T5"/>
                  </a:cxn>
                  <a:cxn ang="0">
                    <a:pos x="T6" y="T7"/>
                  </a:cxn>
                  <a:cxn ang="0">
                    <a:pos x="T8" y="T9"/>
                  </a:cxn>
                </a:cxnLst>
                <a:rect l="0" t="0" r="r" b="b"/>
                <a:pathLst>
                  <a:path w="7" h="11">
                    <a:moveTo>
                      <a:pt x="7" y="6"/>
                    </a:moveTo>
                    <a:cubicBezTo>
                      <a:pt x="7" y="9"/>
                      <a:pt x="5" y="11"/>
                      <a:pt x="3" y="11"/>
                    </a:cubicBezTo>
                    <a:cubicBezTo>
                      <a:pt x="1" y="11"/>
                      <a:pt x="0" y="8"/>
                      <a:pt x="0" y="5"/>
                    </a:cubicBezTo>
                    <a:cubicBezTo>
                      <a:pt x="0" y="3"/>
                      <a:pt x="2" y="0"/>
                      <a:pt x="4" y="0"/>
                    </a:cubicBezTo>
                    <a:cubicBezTo>
                      <a:pt x="6" y="0"/>
                      <a:pt x="7" y="3"/>
                      <a:pt x="7" y="6"/>
                    </a:cubicBezTo>
                    <a:close/>
                  </a:path>
                </a:pathLst>
              </a:custGeom>
              <a:solidFill>
                <a:srgbClr val="1A4850"/>
              </a:solidFill>
              <a:ln>
                <a:noFill/>
              </a:ln>
            </p:spPr>
            <p:txBody>
              <a:bodyPr anchor="t" anchorCtr="0" bIns="45720" compatLnSpc="1" lIns="91440" numCol="1" rIns="91440" tIns="45720" vert="horz" wrap="square">
                <a:prstTxWarp prst="textNoShape"/>
              </a:bodyPr>
              <a:p>
                <a:endParaRPr lang="en-US"/>
              </a:p>
            </p:txBody>
          </p:sp>
          <p:sp>
            <p:nvSpPr>
              <p:cNvPr id="1049713" name="Freeform 173"/>
              <p:cNvSpPr/>
              <p:nvPr/>
            </p:nvSpPr>
            <p:spPr bwMode="auto">
              <a:xfrm>
                <a:off x="2552" y="2165"/>
                <a:ext cx="29" cy="18"/>
              </a:xfrm>
              <a:custGeom>
                <a:avLst/>
                <a:gdLst>
                  <a:gd name="T0" fmla="*/ 15 w 15"/>
                  <a:gd name="T1" fmla="*/ 9 h 9"/>
                  <a:gd name="T2" fmla="*/ 11 w 15"/>
                  <a:gd name="T3" fmla="*/ 2 h 9"/>
                  <a:gd name="T4" fmla="*/ 4 w 15"/>
                  <a:gd name="T5" fmla="*/ 7 h 9"/>
                  <a:gd name="T6" fmla="*/ 0 w 15"/>
                  <a:gd name="T7" fmla="*/ 3 h 9"/>
                  <a:gd name="T8" fmla="*/ 4 w 15"/>
                  <a:gd name="T9" fmla="*/ 5 h 9"/>
                  <a:gd name="T10" fmla="*/ 11 w 15"/>
                  <a:gd name="T11" fmla="*/ 1 h 9"/>
                  <a:gd name="T12" fmla="*/ 15 w 15"/>
                  <a:gd name="T13" fmla="*/ 9 h 9"/>
                </a:gdLst>
                <a:ahLst/>
                <a:cxnLst>
                  <a:cxn ang="0">
                    <a:pos x="T0" y="T1"/>
                  </a:cxn>
                  <a:cxn ang="0">
                    <a:pos x="T2" y="T3"/>
                  </a:cxn>
                  <a:cxn ang="0">
                    <a:pos x="T4" y="T5"/>
                  </a:cxn>
                  <a:cxn ang="0">
                    <a:pos x="T6" y="T7"/>
                  </a:cxn>
                  <a:cxn ang="0">
                    <a:pos x="T8" y="T9"/>
                  </a:cxn>
                  <a:cxn ang="0">
                    <a:pos x="T10" y="T11"/>
                  </a:cxn>
                  <a:cxn ang="0">
                    <a:pos x="T12" y="T13"/>
                  </a:cxn>
                </a:cxnLst>
                <a:rect l="0" t="0" r="r" b="b"/>
                <a:pathLst>
                  <a:path w="15" h="9">
                    <a:moveTo>
                      <a:pt x="15" y="9"/>
                    </a:moveTo>
                    <a:cubicBezTo>
                      <a:pt x="15" y="9"/>
                      <a:pt x="13" y="2"/>
                      <a:pt x="11" y="2"/>
                    </a:cubicBezTo>
                    <a:cubicBezTo>
                      <a:pt x="8" y="2"/>
                      <a:pt x="4" y="7"/>
                      <a:pt x="4" y="7"/>
                    </a:cubicBezTo>
                    <a:cubicBezTo>
                      <a:pt x="0" y="3"/>
                      <a:pt x="0" y="3"/>
                      <a:pt x="0" y="3"/>
                    </a:cubicBezTo>
                    <a:cubicBezTo>
                      <a:pt x="4" y="5"/>
                      <a:pt x="4" y="5"/>
                      <a:pt x="4" y="5"/>
                    </a:cubicBezTo>
                    <a:cubicBezTo>
                      <a:pt x="4" y="5"/>
                      <a:pt x="8" y="0"/>
                      <a:pt x="11" y="1"/>
                    </a:cubicBezTo>
                    <a:cubicBezTo>
                      <a:pt x="14" y="2"/>
                      <a:pt x="15" y="9"/>
                      <a:pt x="15" y="9"/>
                    </a:cubicBezTo>
                    <a:close/>
                  </a:path>
                </a:pathLst>
              </a:custGeom>
              <a:solidFill>
                <a:srgbClr val="1A4850"/>
              </a:solidFill>
              <a:ln>
                <a:noFill/>
              </a:ln>
            </p:spPr>
            <p:txBody>
              <a:bodyPr anchor="t" anchorCtr="0" bIns="45720" compatLnSpc="1" lIns="91440" numCol="1" rIns="91440" tIns="45720" vert="horz" wrap="square">
                <a:prstTxWarp prst="textNoShape"/>
              </a:bodyPr>
              <a:p>
                <a:endParaRPr lang="en-US"/>
              </a:p>
            </p:txBody>
          </p:sp>
          <p:sp>
            <p:nvSpPr>
              <p:cNvPr id="1049714" name="Freeform 174"/>
              <p:cNvSpPr/>
              <p:nvPr/>
            </p:nvSpPr>
            <p:spPr bwMode="auto">
              <a:xfrm>
                <a:off x="2477" y="2036"/>
                <a:ext cx="320" cy="281"/>
              </a:xfrm>
              <a:custGeom>
                <a:avLst/>
                <a:gdLst>
                  <a:gd name="T0" fmla="*/ 78 w 163"/>
                  <a:gd name="T1" fmla="*/ 37 h 143"/>
                  <a:gd name="T2" fmla="*/ 109 w 163"/>
                  <a:gd name="T3" fmla="*/ 95 h 143"/>
                  <a:gd name="T4" fmla="*/ 143 w 163"/>
                  <a:gd name="T5" fmla="*/ 87 h 143"/>
                  <a:gd name="T6" fmla="*/ 115 w 163"/>
                  <a:gd name="T7" fmla="*/ 22 h 143"/>
                  <a:gd name="T8" fmla="*/ 68 w 163"/>
                  <a:gd name="T9" fmla="*/ 7 h 143"/>
                  <a:gd name="T10" fmla="*/ 30 w 163"/>
                  <a:gd name="T11" fmla="*/ 143 h 143"/>
                  <a:gd name="T12" fmla="*/ 78 w 163"/>
                  <a:gd name="T13" fmla="*/ 37 h 143"/>
                </a:gdLst>
                <a:ahLst/>
                <a:cxnLst>
                  <a:cxn ang="0">
                    <a:pos x="T0" y="T1"/>
                  </a:cxn>
                  <a:cxn ang="0">
                    <a:pos x="T2" y="T3"/>
                  </a:cxn>
                  <a:cxn ang="0">
                    <a:pos x="T4" y="T5"/>
                  </a:cxn>
                  <a:cxn ang="0">
                    <a:pos x="T6" y="T7"/>
                  </a:cxn>
                  <a:cxn ang="0">
                    <a:pos x="T8" y="T9"/>
                  </a:cxn>
                  <a:cxn ang="0">
                    <a:pos x="T10" y="T11"/>
                  </a:cxn>
                  <a:cxn ang="0">
                    <a:pos x="T12" y="T13"/>
                  </a:cxn>
                </a:cxnLst>
                <a:rect l="0" t="0" r="r" b="b"/>
                <a:pathLst>
                  <a:path w="163" h="143">
                    <a:moveTo>
                      <a:pt x="78" y="37"/>
                    </a:moveTo>
                    <a:cubicBezTo>
                      <a:pt x="78" y="37"/>
                      <a:pt x="68" y="90"/>
                      <a:pt x="109" y="95"/>
                    </a:cubicBezTo>
                    <a:cubicBezTo>
                      <a:pt x="109" y="95"/>
                      <a:pt x="124" y="70"/>
                      <a:pt x="143" y="87"/>
                    </a:cubicBezTo>
                    <a:cubicBezTo>
                      <a:pt x="143" y="87"/>
                      <a:pt x="163" y="31"/>
                      <a:pt x="115" y="22"/>
                    </a:cubicBezTo>
                    <a:cubicBezTo>
                      <a:pt x="115" y="22"/>
                      <a:pt x="106" y="0"/>
                      <a:pt x="68" y="7"/>
                    </a:cubicBezTo>
                    <a:cubicBezTo>
                      <a:pt x="15" y="17"/>
                      <a:pt x="0" y="80"/>
                      <a:pt x="30" y="143"/>
                    </a:cubicBezTo>
                    <a:cubicBezTo>
                      <a:pt x="30" y="143"/>
                      <a:pt x="4" y="30"/>
                      <a:pt x="78" y="37"/>
                    </a:cubicBezTo>
                    <a:close/>
                  </a:path>
                </a:pathLst>
              </a:custGeom>
              <a:solidFill>
                <a:srgbClr val="8B383E"/>
              </a:solidFill>
              <a:ln>
                <a:noFill/>
              </a:ln>
            </p:spPr>
            <p:txBody>
              <a:bodyPr anchor="t" anchorCtr="0" bIns="45720" compatLnSpc="1" lIns="91440" numCol="1" rIns="91440" tIns="45720" vert="horz" wrap="square">
                <a:prstTxWarp prst="textNoShape"/>
              </a:bodyPr>
              <a:p>
                <a:endParaRPr lang="en-US"/>
              </a:p>
            </p:txBody>
          </p:sp>
          <p:sp>
            <p:nvSpPr>
              <p:cNvPr id="1049715" name="Freeform 175"/>
              <p:cNvSpPr/>
              <p:nvPr/>
            </p:nvSpPr>
            <p:spPr bwMode="auto">
              <a:xfrm>
                <a:off x="2456" y="2334"/>
                <a:ext cx="315" cy="195"/>
              </a:xfrm>
              <a:custGeom>
                <a:avLst/>
                <a:gdLst>
                  <a:gd name="T0" fmla="*/ 161 w 161"/>
                  <a:gd name="T1" fmla="*/ 26 h 99"/>
                  <a:gd name="T2" fmla="*/ 141 w 161"/>
                  <a:gd name="T3" fmla="*/ 36 h 99"/>
                  <a:gd name="T4" fmla="*/ 33 w 161"/>
                  <a:gd name="T5" fmla="*/ 40 h 99"/>
                  <a:gd name="T6" fmla="*/ 37 w 161"/>
                  <a:gd name="T7" fmla="*/ 28 h 99"/>
                  <a:gd name="T8" fmla="*/ 41 w 161"/>
                  <a:gd name="T9" fmla="*/ 23 h 99"/>
                  <a:gd name="T10" fmla="*/ 158 w 161"/>
                  <a:gd name="T11" fmla="*/ 24 h 99"/>
                  <a:gd name="T12" fmla="*/ 161 w 161"/>
                  <a:gd name="T13" fmla="*/ 26 h 99"/>
                </a:gdLst>
                <a:ahLst/>
                <a:cxnLst>
                  <a:cxn ang="0">
                    <a:pos x="T0" y="T1"/>
                  </a:cxn>
                  <a:cxn ang="0">
                    <a:pos x="T2" y="T3"/>
                  </a:cxn>
                  <a:cxn ang="0">
                    <a:pos x="T4" y="T5"/>
                  </a:cxn>
                  <a:cxn ang="0">
                    <a:pos x="T6" y="T7"/>
                  </a:cxn>
                  <a:cxn ang="0">
                    <a:pos x="T8" y="T9"/>
                  </a:cxn>
                  <a:cxn ang="0">
                    <a:pos x="T10" y="T11"/>
                  </a:cxn>
                  <a:cxn ang="0">
                    <a:pos x="T12" y="T13"/>
                  </a:cxn>
                </a:cxnLst>
                <a:rect l="0" t="0" r="r" b="b"/>
                <a:pathLst>
                  <a:path w="161" h="99">
                    <a:moveTo>
                      <a:pt x="161" y="26"/>
                    </a:moveTo>
                    <a:cubicBezTo>
                      <a:pt x="155" y="29"/>
                      <a:pt x="149" y="32"/>
                      <a:pt x="141" y="36"/>
                    </a:cubicBezTo>
                    <a:cubicBezTo>
                      <a:pt x="0" y="99"/>
                      <a:pt x="33" y="40"/>
                      <a:pt x="33" y="40"/>
                    </a:cubicBezTo>
                    <a:cubicBezTo>
                      <a:pt x="33" y="35"/>
                      <a:pt x="35" y="31"/>
                      <a:pt x="37" y="28"/>
                    </a:cubicBezTo>
                    <a:cubicBezTo>
                      <a:pt x="38" y="26"/>
                      <a:pt x="40" y="24"/>
                      <a:pt x="41" y="23"/>
                    </a:cubicBezTo>
                    <a:cubicBezTo>
                      <a:pt x="53" y="19"/>
                      <a:pt x="115" y="0"/>
                      <a:pt x="158" y="24"/>
                    </a:cubicBezTo>
                    <a:cubicBezTo>
                      <a:pt x="159" y="25"/>
                      <a:pt x="160" y="25"/>
                      <a:pt x="161" y="26"/>
                    </a:cubicBezTo>
                    <a:close/>
                  </a:path>
                </a:pathLst>
              </a:custGeom>
              <a:solidFill>
                <a:srgbClr val="EF6E4B"/>
              </a:solidFill>
              <a:ln>
                <a:noFill/>
              </a:ln>
            </p:spPr>
            <p:txBody>
              <a:bodyPr anchor="t" anchorCtr="0" bIns="45720" compatLnSpc="1" lIns="91440" numCol="1" rIns="91440" tIns="45720" vert="horz" wrap="square">
                <a:prstTxWarp prst="textNoShape"/>
              </a:bodyPr>
              <a:p>
                <a:endParaRPr lang="en-US"/>
              </a:p>
            </p:txBody>
          </p:sp>
          <p:sp>
            <p:nvSpPr>
              <p:cNvPr id="1049716" name="Freeform 176"/>
              <p:cNvSpPr/>
              <p:nvPr/>
            </p:nvSpPr>
            <p:spPr bwMode="auto">
              <a:xfrm>
                <a:off x="2456" y="2381"/>
                <a:ext cx="315" cy="148"/>
              </a:xfrm>
              <a:custGeom>
                <a:avLst/>
                <a:gdLst>
                  <a:gd name="T0" fmla="*/ 161 w 161"/>
                  <a:gd name="T1" fmla="*/ 2 h 75"/>
                  <a:gd name="T2" fmla="*/ 141 w 161"/>
                  <a:gd name="T3" fmla="*/ 12 h 75"/>
                  <a:gd name="T4" fmla="*/ 33 w 161"/>
                  <a:gd name="T5" fmla="*/ 16 h 75"/>
                  <a:gd name="T6" fmla="*/ 37 w 161"/>
                  <a:gd name="T7" fmla="*/ 4 h 75"/>
                  <a:gd name="T8" fmla="*/ 56 w 161"/>
                  <a:gd name="T9" fmla="*/ 12 h 75"/>
                  <a:gd name="T10" fmla="*/ 58 w 161"/>
                  <a:gd name="T11" fmla="*/ 20 h 75"/>
                  <a:gd name="T12" fmla="*/ 70 w 161"/>
                  <a:gd name="T13" fmla="*/ 13 h 75"/>
                  <a:gd name="T14" fmla="*/ 158 w 161"/>
                  <a:gd name="T15" fmla="*/ 0 h 75"/>
                  <a:gd name="T16" fmla="*/ 161 w 161"/>
                  <a:gd name="T17" fmla="*/ 2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1" h="75">
                    <a:moveTo>
                      <a:pt x="161" y="2"/>
                    </a:moveTo>
                    <a:cubicBezTo>
                      <a:pt x="155" y="5"/>
                      <a:pt x="149" y="8"/>
                      <a:pt x="141" y="12"/>
                    </a:cubicBezTo>
                    <a:cubicBezTo>
                      <a:pt x="0" y="75"/>
                      <a:pt x="33" y="16"/>
                      <a:pt x="33" y="16"/>
                    </a:cubicBezTo>
                    <a:cubicBezTo>
                      <a:pt x="33" y="11"/>
                      <a:pt x="35" y="7"/>
                      <a:pt x="37" y="4"/>
                    </a:cubicBezTo>
                    <a:cubicBezTo>
                      <a:pt x="42" y="6"/>
                      <a:pt x="53" y="11"/>
                      <a:pt x="56" y="12"/>
                    </a:cubicBezTo>
                    <a:cubicBezTo>
                      <a:pt x="58" y="20"/>
                      <a:pt x="58" y="20"/>
                      <a:pt x="58" y="20"/>
                    </a:cubicBezTo>
                    <a:cubicBezTo>
                      <a:pt x="70" y="13"/>
                      <a:pt x="70" y="13"/>
                      <a:pt x="70" y="13"/>
                    </a:cubicBezTo>
                    <a:cubicBezTo>
                      <a:pt x="70" y="13"/>
                      <a:pt x="113" y="14"/>
                      <a:pt x="158" y="0"/>
                    </a:cubicBezTo>
                    <a:cubicBezTo>
                      <a:pt x="159" y="1"/>
                      <a:pt x="160" y="1"/>
                      <a:pt x="161" y="2"/>
                    </a:cubicBezTo>
                    <a:close/>
                  </a:path>
                </a:pathLst>
              </a:custGeom>
              <a:solidFill>
                <a:srgbClr val="FF8B66"/>
              </a:solidFill>
              <a:ln>
                <a:noFill/>
              </a:ln>
            </p:spPr>
            <p:txBody>
              <a:bodyPr anchor="t" anchorCtr="0" bIns="45720" compatLnSpc="1" lIns="91440" numCol="1" rIns="91440" tIns="45720" vert="horz" wrap="square">
                <a:prstTxWarp prst="textNoShape"/>
              </a:bodyPr>
              <a:p>
                <a:endParaRPr lang="en-US"/>
              </a:p>
            </p:txBody>
          </p:sp>
          <p:sp>
            <p:nvSpPr>
              <p:cNvPr id="1049717" name="Freeform 177"/>
              <p:cNvSpPr/>
              <p:nvPr/>
            </p:nvSpPr>
            <p:spPr bwMode="auto">
              <a:xfrm>
                <a:off x="2542" y="2358"/>
                <a:ext cx="290" cy="740"/>
              </a:xfrm>
              <a:custGeom>
                <a:avLst/>
                <a:gdLst>
                  <a:gd name="T0" fmla="*/ 89 w 148"/>
                  <a:gd name="T1" fmla="*/ 0 h 377"/>
                  <a:gd name="T2" fmla="*/ 24 w 148"/>
                  <a:gd name="T3" fmla="*/ 85 h 377"/>
                  <a:gd name="T4" fmla="*/ 67 w 148"/>
                  <a:gd name="T5" fmla="*/ 377 h 377"/>
                  <a:gd name="T6" fmla="*/ 143 w 148"/>
                  <a:gd name="T7" fmla="*/ 345 h 377"/>
                  <a:gd name="T8" fmla="*/ 94 w 148"/>
                  <a:gd name="T9" fmla="*/ 179 h 377"/>
                  <a:gd name="T10" fmla="*/ 148 w 148"/>
                  <a:gd name="T11" fmla="*/ 51 h 377"/>
                  <a:gd name="T12" fmla="*/ 89 w 148"/>
                  <a:gd name="T13" fmla="*/ 0 h 377"/>
                </a:gdLst>
                <a:ahLst/>
                <a:cxnLst>
                  <a:cxn ang="0">
                    <a:pos x="T0" y="T1"/>
                  </a:cxn>
                  <a:cxn ang="0">
                    <a:pos x="T2" y="T3"/>
                  </a:cxn>
                  <a:cxn ang="0">
                    <a:pos x="T4" y="T5"/>
                  </a:cxn>
                  <a:cxn ang="0">
                    <a:pos x="T6" y="T7"/>
                  </a:cxn>
                  <a:cxn ang="0">
                    <a:pos x="T8" y="T9"/>
                  </a:cxn>
                  <a:cxn ang="0">
                    <a:pos x="T10" y="T11"/>
                  </a:cxn>
                  <a:cxn ang="0">
                    <a:pos x="T12" y="T13"/>
                  </a:cxn>
                </a:cxnLst>
                <a:rect l="0" t="0" r="r" b="b"/>
                <a:pathLst>
                  <a:path w="148" h="377">
                    <a:moveTo>
                      <a:pt x="89" y="0"/>
                    </a:moveTo>
                    <a:cubicBezTo>
                      <a:pt x="89" y="0"/>
                      <a:pt x="48" y="28"/>
                      <a:pt x="24" y="85"/>
                    </a:cubicBezTo>
                    <a:cubicBezTo>
                      <a:pt x="0" y="141"/>
                      <a:pt x="67" y="377"/>
                      <a:pt x="67" y="377"/>
                    </a:cubicBezTo>
                    <a:cubicBezTo>
                      <a:pt x="67" y="377"/>
                      <a:pt x="110" y="366"/>
                      <a:pt x="143" y="345"/>
                    </a:cubicBezTo>
                    <a:cubicBezTo>
                      <a:pt x="94" y="179"/>
                      <a:pt x="94" y="179"/>
                      <a:pt x="94" y="179"/>
                    </a:cubicBezTo>
                    <a:cubicBezTo>
                      <a:pt x="94" y="179"/>
                      <a:pt x="147" y="69"/>
                      <a:pt x="148" y="51"/>
                    </a:cubicBezTo>
                    <a:cubicBezTo>
                      <a:pt x="148" y="51"/>
                      <a:pt x="139" y="12"/>
                      <a:pt x="89" y="0"/>
                    </a:cubicBezTo>
                    <a:close/>
                  </a:path>
                </a:pathLst>
              </a:custGeom>
              <a:solidFill>
                <a:srgbClr val="FFB878"/>
              </a:solidFill>
              <a:ln>
                <a:noFill/>
              </a:ln>
            </p:spPr>
            <p:txBody>
              <a:bodyPr anchor="t" anchorCtr="0" bIns="45720" compatLnSpc="1" lIns="91440" numCol="1" rIns="91440" tIns="45720" vert="horz" wrap="square">
                <a:prstTxWarp prst="textNoShape"/>
              </a:bodyPr>
              <a:p>
                <a:endParaRPr lang="en-US"/>
              </a:p>
            </p:txBody>
          </p:sp>
          <p:sp>
            <p:nvSpPr>
              <p:cNvPr id="1049718" name="Freeform 178"/>
              <p:cNvSpPr/>
              <p:nvPr/>
            </p:nvSpPr>
            <p:spPr bwMode="auto">
              <a:xfrm>
                <a:off x="2554" y="2336"/>
                <a:ext cx="209" cy="415"/>
              </a:xfrm>
              <a:custGeom>
                <a:avLst/>
                <a:gdLst>
                  <a:gd name="T0" fmla="*/ 100 w 107"/>
                  <a:gd name="T1" fmla="*/ 14 h 211"/>
                  <a:gd name="T2" fmla="*/ 102 w 107"/>
                  <a:gd name="T3" fmla="*/ 76 h 211"/>
                  <a:gd name="T4" fmla="*/ 71 w 107"/>
                  <a:gd name="T5" fmla="*/ 69 h 211"/>
                  <a:gd name="T6" fmla="*/ 21 w 107"/>
                  <a:gd name="T7" fmla="*/ 211 h 211"/>
                  <a:gd name="T8" fmla="*/ 15 w 107"/>
                  <a:gd name="T9" fmla="*/ 88 h 211"/>
                  <a:gd name="T10" fmla="*/ 83 w 107"/>
                  <a:gd name="T11" fmla="*/ 0 h 211"/>
                  <a:gd name="T12" fmla="*/ 100 w 107"/>
                  <a:gd name="T13" fmla="*/ 14 h 211"/>
                </a:gdLst>
                <a:ahLst/>
                <a:cxnLst>
                  <a:cxn ang="0">
                    <a:pos x="T0" y="T1"/>
                  </a:cxn>
                  <a:cxn ang="0">
                    <a:pos x="T2" y="T3"/>
                  </a:cxn>
                  <a:cxn ang="0">
                    <a:pos x="T4" y="T5"/>
                  </a:cxn>
                  <a:cxn ang="0">
                    <a:pos x="T6" y="T7"/>
                  </a:cxn>
                  <a:cxn ang="0">
                    <a:pos x="T8" y="T9"/>
                  </a:cxn>
                  <a:cxn ang="0">
                    <a:pos x="T10" y="T11"/>
                  </a:cxn>
                  <a:cxn ang="0">
                    <a:pos x="T12" y="T13"/>
                  </a:cxn>
                </a:cxnLst>
                <a:rect l="0" t="0" r="r" b="b"/>
                <a:pathLst>
                  <a:path w="107" h="211">
                    <a:moveTo>
                      <a:pt x="100" y="14"/>
                    </a:moveTo>
                    <a:cubicBezTo>
                      <a:pt x="100" y="14"/>
                      <a:pt x="107" y="34"/>
                      <a:pt x="102" y="76"/>
                    </a:cubicBezTo>
                    <a:cubicBezTo>
                      <a:pt x="102" y="76"/>
                      <a:pt x="91" y="68"/>
                      <a:pt x="71" y="69"/>
                    </a:cubicBezTo>
                    <a:cubicBezTo>
                      <a:pt x="71" y="69"/>
                      <a:pt x="22" y="125"/>
                      <a:pt x="21" y="211"/>
                    </a:cubicBezTo>
                    <a:cubicBezTo>
                      <a:pt x="21" y="211"/>
                      <a:pt x="0" y="129"/>
                      <a:pt x="15" y="88"/>
                    </a:cubicBezTo>
                    <a:cubicBezTo>
                      <a:pt x="30" y="46"/>
                      <a:pt x="83" y="0"/>
                      <a:pt x="83" y="0"/>
                    </a:cubicBezTo>
                    <a:lnTo>
                      <a:pt x="100" y="14"/>
                    </a:lnTo>
                    <a:close/>
                  </a:path>
                </a:pathLst>
              </a:custGeom>
              <a:solidFill>
                <a:srgbClr val="F2A668"/>
              </a:solidFill>
              <a:ln>
                <a:noFill/>
              </a:ln>
            </p:spPr>
            <p:txBody>
              <a:bodyPr anchor="t" anchorCtr="0" bIns="45720" compatLnSpc="1" lIns="91440" numCol="1" rIns="91440" tIns="45720" vert="horz" wrap="square">
                <a:prstTxWarp prst="textNoShape"/>
              </a:bodyPr>
              <a:p>
                <a:endParaRPr lang="en-US"/>
              </a:p>
            </p:txBody>
          </p:sp>
          <p:sp>
            <p:nvSpPr>
              <p:cNvPr id="1049719" name="Freeform 179"/>
              <p:cNvSpPr/>
              <p:nvPr/>
            </p:nvSpPr>
            <p:spPr bwMode="auto">
              <a:xfrm>
                <a:off x="2291" y="2372"/>
                <a:ext cx="263" cy="648"/>
              </a:xfrm>
              <a:custGeom>
                <a:avLst/>
                <a:gdLst>
                  <a:gd name="T0" fmla="*/ 134 w 134"/>
                  <a:gd name="T1" fmla="*/ 0 h 330"/>
                  <a:gd name="T2" fmla="*/ 88 w 134"/>
                  <a:gd name="T3" fmla="*/ 85 h 330"/>
                  <a:gd name="T4" fmla="*/ 88 w 134"/>
                  <a:gd name="T5" fmla="*/ 178 h 330"/>
                  <a:gd name="T6" fmla="*/ 14 w 134"/>
                  <a:gd name="T7" fmla="*/ 330 h 330"/>
                  <a:gd name="T8" fmla="*/ 71 w 134"/>
                  <a:gd name="T9" fmla="*/ 182 h 330"/>
                  <a:gd name="T10" fmla="*/ 66 w 134"/>
                  <a:gd name="T11" fmla="*/ 85 h 330"/>
                  <a:gd name="T12" fmla="*/ 134 w 134"/>
                  <a:gd name="T13" fmla="*/ 0 h 330"/>
                </a:gdLst>
                <a:ahLst/>
                <a:cxnLst>
                  <a:cxn ang="0">
                    <a:pos x="T0" y="T1"/>
                  </a:cxn>
                  <a:cxn ang="0">
                    <a:pos x="T2" y="T3"/>
                  </a:cxn>
                  <a:cxn ang="0">
                    <a:pos x="T4" y="T5"/>
                  </a:cxn>
                  <a:cxn ang="0">
                    <a:pos x="T6" y="T7"/>
                  </a:cxn>
                  <a:cxn ang="0">
                    <a:pos x="T8" y="T9"/>
                  </a:cxn>
                  <a:cxn ang="0">
                    <a:pos x="T10" y="T11"/>
                  </a:cxn>
                  <a:cxn ang="0">
                    <a:pos x="T12" y="T13"/>
                  </a:cxn>
                </a:cxnLst>
                <a:rect l="0" t="0" r="r" b="b"/>
                <a:pathLst>
                  <a:path w="134" h="330">
                    <a:moveTo>
                      <a:pt x="134" y="0"/>
                    </a:moveTo>
                    <a:cubicBezTo>
                      <a:pt x="134" y="0"/>
                      <a:pt x="89" y="63"/>
                      <a:pt x="88" y="85"/>
                    </a:cubicBezTo>
                    <a:cubicBezTo>
                      <a:pt x="87" y="107"/>
                      <a:pt x="88" y="178"/>
                      <a:pt x="88" y="178"/>
                    </a:cubicBezTo>
                    <a:cubicBezTo>
                      <a:pt x="14" y="330"/>
                      <a:pt x="14" y="330"/>
                      <a:pt x="14" y="330"/>
                    </a:cubicBezTo>
                    <a:cubicBezTo>
                      <a:pt x="14" y="330"/>
                      <a:pt x="0" y="296"/>
                      <a:pt x="71" y="182"/>
                    </a:cubicBezTo>
                    <a:cubicBezTo>
                      <a:pt x="71" y="182"/>
                      <a:pt x="62" y="108"/>
                      <a:pt x="66" y="85"/>
                    </a:cubicBezTo>
                    <a:cubicBezTo>
                      <a:pt x="70" y="62"/>
                      <a:pt x="90" y="17"/>
                      <a:pt x="134" y="0"/>
                    </a:cubicBezTo>
                    <a:close/>
                  </a:path>
                </a:pathLst>
              </a:custGeom>
              <a:solidFill>
                <a:srgbClr val="FFB878"/>
              </a:solidFill>
              <a:ln>
                <a:noFill/>
              </a:ln>
            </p:spPr>
            <p:txBody>
              <a:bodyPr anchor="t" anchorCtr="0" bIns="45720" compatLnSpc="1" lIns="91440" numCol="1" rIns="91440" tIns="45720" vert="horz" wrap="square">
                <a:prstTxWarp prst="textNoShape"/>
              </a:bodyPr>
              <a:p>
                <a:endParaRPr lang="en-US"/>
              </a:p>
            </p:txBody>
          </p:sp>
          <p:sp>
            <p:nvSpPr>
              <p:cNvPr id="1049720" name="Freeform 180"/>
              <p:cNvSpPr/>
              <p:nvPr/>
            </p:nvSpPr>
            <p:spPr bwMode="auto">
              <a:xfrm>
                <a:off x="2436" y="2342"/>
                <a:ext cx="167" cy="379"/>
              </a:xfrm>
              <a:custGeom>
                <a:avLst/>
                <a:gdLst>
                  <a:gd name="T0" fmla="*/ 14 w 85"/>
                  <a:gd name="T1" fmla="*/ 193 h 193"/>
                  <a:gd name="T2" fmla="*/ 28 w 85"/>
                  <a:gd name="T3" fmla="*/ 65 h 193"/>
                  <a:gd name="T4" fmla="*/ 85 w 85"/>
                  <a:gd name="T5" fmla="*/ 0 h 193"/>
                  <a:gd name="T6" fmla="*/ 12 w 85"/>
                  <a:gd name="T7" fmla="*/ 63 h 193"/>
                  <a:gd name="T8" fmla="*/ 22 w 85"/>
                  <a:gd name="T9" fmla="*/ 62 h 193"/>
                  <a:gd name="T10" fmla="*/ 14 w 85"/>
                  <a:gd name="T11" fmla="*/ 193 h 193"/>
                </a:gdLst>
                <a:ahLst/>
                <a:cxnLst>
                  <a:cxn ang="0">
                    <a:pos x="T0" y="T1"/>
                  </a:cxn>
                  <a:cxn ang="0">
                    <a:pos x="T2" y="T3"/>
                  </a:cxn>
                  <a:cxn ang="0">
                    <a:pos x="T4" y="T5"/>
                  </a:cxn>
                  <a:cxn ang="0">
                    <a:pos x="T6" y="T7"/>
                  </a:cxn>
                  <a:cxn ang="0">
                    <a:pos x="T8" y="T9"/>
                  </a:cxn>
                  <a:cxn ang="0">
                    <a:pos x="T10" y="T11"/>
                  </a:cxn>
                </a:cxnLst>
                <a:rect l="0" t="0" r="r" b="b"/>
                <a:pathLst>
                  <a:path w="85" h="193">
                    <a:moveTo>
                      <a:pt x="14" y="193"/>
                    </a:moveTo>
                    <a:cubicBezTo>
                      <a:pt x="14" y="193"/>
                      <a:pt x="14" y="102"/>
                      <a:pt x="28" y="65"/>
                    </a:cubicBezTo>
                    <a:cubicBezTo>
                      <a:pt x="43" y="28"/>
                      <a:pt x="85" y="0"/>
                      <a:pt x="85" y="0"/>
                    </a:cubicBezTo>
                    <a:cubicBezTo>
                      <a:pt x="85" y="0"/>
                      <a:pt x="32" y="17"/>
                      <a:pt x="12" y="63"/>
                    </a:cubicBezTo>
                    <a:cubicBezTo>
                      <a:pt x="12" y="63"/>
                      <a:pt x="17" y="61"/>
                      <a:pt x="22" y="62"/>
                    </a:cubicBezTo>
                    <a:cubicBezTo>
                      <a:pt x="22" y="62"/>
                      <a:pt x="0" y="83"/>
                      <a:pt x="14" y="193"/>
                    </a:cubicBezTo>
                    <a:close/>
                  </a:path>
                </a:pathLst>
              </a:custGeom>
              <a:solidFill>
                <a:srgbClr val="F2A668"/>
              </a:solidFill>
              <a:ln>
                <a:noFill/>
              </a:ln>
            </p:spPr>
            <p:txBody>
              <a:bodyPr anchor="t" anchorCtr="0" bIns="45720" compatLnSpc="1" lIns="91440" numCol="1" rIns="91440" tIns="45720" vert="horz" wrap="square">
                <a:prstTxWarp prst="textNoShape"/>
              </a:bodyPr>
              <a:p>
                <a:endParaRPr lang="en-US"/>
              </a:p>
            </p:txBody>
          </p:sp>
          <p:sp>
            <p:nvSpPr>
              <p:cNvPr id="1049721" name="Freeform 181"/>
              <p:cNvSpPr/>
              <p:nvPr/>
            </p:nvSpPr>
            <p:spPr bwMode="auto">
              <a:xfrm>
                <a:off x="2732" y="2458"/>
                <a:ext cx="186" cy="434"/>
              </a:xfrm>
              <a:custGeom>
                <a:avLst/>
                <a:gdLst>
                  <a:gd name="T0" fmla="*/ 51 w 95"/>
                  <a:gd name="T1" fmla="*/ 0 h 221"/>
                  <a:gd name="T2" fmla="*/ 82 w 95"/>
                  <a:gd name="T3" fmla="*/ 181 h 221"/>
                  <a:gd name="T4" fmla="*/ 28 w 95"/>
                  <a:gd name="T5" fmla="*/ 167 h 221"/>
                  <a:gd name="T6" fmla="*/ 0 w 95"/>
                  <a:gd name="T7" fmla="*/ 69 h 221"/>
                  <a:gd name="T8" fmla="*/ 51 w 95"/>
                  <a:gd name="T9" fmla="*/ 0 h 221"/>
                </a:gdLst>
                <a:ahLst/>
                <a:cxnLst>
                  <a:cxn ang="0">
                    <a:pos x="T0" y="T1"/>
                  </a:cxn>
                  <a:cxn ang="0">
                    <a:pos x="T2" y="T3"/>
                  </a:cxn>
                  <a:cxn ang="0">
                    <a:pos x="T4" y="T5"/>
                  </a:cxn>
                  <a:cxn ang="0">
                    <a:pos x="T6" y="T7"/>
                  </a:cxn>
                  <a:cxn ang="0">
                    <a:pos x="T8" y="T9"/>
                  </a:cxn>
                </a:cxnLst>
                <a:rect l="0" t="0" r="r" b="b"/>
                <a:pathLst>
                  <a:path w="95" h="221">
                    <a:moveTo>
                      <a:pt x="51" y="0"/>
                    </a:moveTo>
                    <a:cubicBezTo>
                      <a:pt x="51" y="0"/>
                      <a:pt x="95" y="167"/>
                      <a:pt x="82" y="181"/>
                    </a:cubicBezTo>
                    <a:cubicBezTo>
                      <a:pt x="68" y="195"/>
                      <a:pt x="52" y="221"/>
                      <a:pt x="28" y="167"/>
                    </a:cubicBezTo>
                    <a:cubicBezTo>
                      <a:pt x="5" y="113"/>
                      <a:pt x="0" y="69"/>
                      <a:pt x="0" y="69"/>
                    </a:cubicBezTo>
                    <a:cubicBezTo>
                      <a:pt x="0" y="69"/>
                      <a:pt x="23" y="1"/>
                      <a:pt x="51" y="0"/>
                    </a:cubicBezTo>
                    <a:close/>
                  </a:path>
                </a:pathLst>
              </a:custGeom>
              <a:solidFill>
                <a:srgbClr val="F2A668"/>
              </a:solidFill>
              <a:ln>
                <a:noFill/>
              </a:ln>
            </p:spPr>
            <p:txBody>
              <a:bodyPr anchor="t" anchorCtr="0" bIns="45720" compatLnSpc="1" lIns="91440" numCol="1" rIns="91440" tIns="45720" vert="horz" wrap="square">
                <a:prstTxWarp prst="textNoShape"/>
              </a:bodyPr>
              <a:p>
                <a:endParaRPr lang="en-US"/>
              </a:p>
            </p:txBody>
          </p:sp>
          <p:sp>
            <p:nvSpPr>
              <p:cNvPr id="1049722" name="Freeform 182"/>
              <p:cNvSpPr/>
              <p:nvPr/>
            </p:nvSpPr>
            <p:spPr bwMode="auto">
              <a:xfrm>
                <a:off x="2771" y="2560"/>
                <a:ext cx="75" cy="57"/>
              </a:xfrm>
              <a:custGeom>
                <a:avLst/>
                <a:gdLst>
                  <a:gd name="T0" fmla="*/ 0 w 38"/>
                  <a:gd name="T1" fmla="*/ 29 h 29"/>
                  <a:gd name="T2" fmla="*/ 38 w 38"/>
                  <a:gd name="T3" fmla="*/ 9 h 29"/>
                  <a:gd name="T4" fmla="*/ 0 w 38"/>
                  <a:gd name="T5" fmla="*/ 29 h 29"/>
                </a:gdLst>
                <a:ahLst/>
                <a:cxnLst>
                  <a:cxn ang="0">
                    <a:pos x="T0" y="T1"/>
                  </a:cxn>
                  <a:cxn ang="0">
                    <a:pos x="T2" y="T3"/>
                  </a:cxn>
                  <a:cxn ang="0">
                    <a:pos x="T4" y="T5"/>
                  </a:cxn>
                </a:cxnLst>
                <a:rect l="0" t="0" r="r" b="b"/>
                <a:pathLst>
                  <a:path w="38" h="29">
                    <a:moveTo>
                      <a:pt x="0" y="29"/>
                    </a:moveTo>
                    <a:cubicBezTo>
                      <a:pt x="0" y="29"/>
                      <a:pt x="31" y="29"/>
                      <a:pt x="38" y="9"/>
                    </a:cubicBezTo>
                    <a:cubicBezTo>
                      <a:pt x="38" y="9"/>
                      <a:pt x="14" y="0"/>
                      <a:pt x="0" y="29"/>
                    </a:cubicBezTo>
                    <a:close/>
                  </a:path>
                </a:pathLst>
              </a:custGeom>
              <a:solidFill>
                <a:srgbClr val="C96F32"/>
              </a:solidFill>
              <a:ln>
                <a:noFill/>
              </a:ln>
            </p:spPr>
            <p:txBody>
              <a:bodyPr anchor="t" anchorCtr="0" bIns="45720" compatLnSpc="1" lIns="91440" numCol="1" rIns="91440" tIns="45720" vert="horz" wrap="square">
                <a:prstTxWarp prst="textNoShape"/>
              </a:bodyPr>
              <a:p>
                <a:endParaRPr lang="en-US"/>
              </a:p>
            </p:txBody>
          </p:sp>
          <p:sp>
            <p:nvSpPr>
              <p:cNvPr id="1049723" name="Freeform 183"/>
              <p:cNvSpPr/>
              <p:nvPr/>
            </p:nvSpPr>
            <p:spPr bwMode="auto">
              <a:xfrm>
                <a:off x="2775" y="2525"/>
                <a:ext cx="65" cy="86"/>
              </a:xfrm>
              <a:custGeom>
                <a:avLst/>
                <a:gdLst>
                  <a:gd name="T0" fmla="*/ 0 w 33"/>
                  <a:gd name="T1" fmla="*/ 0 h 44"/>
                  <a:gd name="T2" fmla="*/ 11 w 33"/>
                  <a:gd name="T3" fmla="*/ 44 h 44"/>
                  <a:gd name="T4" fmla="*/ 33 w 33"/>
                  <a:gd name="T5" fmla="*/ 28 h 44"/>
                  <a:gd name="T6" fmla="*/ 25 w 33"/>
                  <a:gd name="T7" fmla="*/ 0 h 44"/>
                  <a:gd name="T8" fmla="*/ 0 w 33"/>
                  <a:gd name="T9" fmla="*/ 0 h 44"/>
                </a:gdLst>
                <a:ahLst/>
                <a:cxnLst>
                  <a:cxn ang="0">
                    <a:pos x="T0" y="T1"/>
                  </a:cxn>
                  <a:cxn ang="0">
                    <a:pos x="T2" y="T3"/>
                  </a:cxn>
                  <a:cxn ang="0">
                    <a:pos x="T4" y="T5"/>
                  </a:cxn>
                  <a:cxn ang="0">
                    <a:pos x="T6" y="T7"/>
                  </a:cxn>
                  <a:cxn ang="0">
                    <a:pos x="T8" y="T9"/>
                  </a:cxn>
                </a:cxnLst>
                <a:rect l="0" t="0" r="r" b="b"/>
                <a:pathLst>
                  <a:path w="33" h="44">
                    <a:moveTo>
                      <a:pt x="0" y="0"/>
                    </a:moveTo>
                    <a:cubicBezTo>
                      <a:pt x="11" y="44"/>
                      <a:pt x="11" y="44"/>
                      <a:pt x="11" y="44"/>
                    </a:cubicBezTo>
                    <a:cubicBezTo>
                      <a:pt x="11" y="44"/>
                      <a:pt x="29" y="40"/>
                      <a:pt x="33" y="28"/>
                    </a:cubicBezTo>
                    <a:cubicBezTo>
                      <a:pt x="25" y="0"/>
                      <a:pt x="25" y="0"/>
                      <a:pt x="25" y="0"/>
                    </a:cubicBezTo>
                    <a:lnTo>
                      <a:pt x="0" y="0"/>
                    </a:lnTo>
                    <a:close/>
                  </a:path>
                </a:pathLst>
              </a:custGeom>
              <a:solidFill>
                <a:srgbClr val="FF8B66"/>
              </a:solidFill>
              <a:ln>
                <a:noFill/>
              </a:ln>
            </p:spPr>
            <p:txBody>
              <a:bodyPr anchor="t" anchorCtr="0" bIns="45720" compatLnSpc="1" lIns="91440" numCol="1" rIns="91440" tIns="45720" vert="horz" wrap="square">
                <a:prstTxWarp prst="textNoShape"/>
              </a:bodyPr>
              <a:p>
                <a:endParaRPr lang="en-US"/>
              </a:p>
            </p:txBody>
          </p:sp>
          <p:sp>
            <p:nvSpPr>
              <p:cNvPr id="1049724" name="Freeform 184"/>
              <p:cNvSpPr/>
              <p:nvPr/>
            </p:nvSpPr>
            <p:spPr bwMode="auto">
              <a:xfrm>
                <a:off x="2767" y="2417"/>
                <a:ext cx="149" cy="143"/>
              </a:xfrm>
              <a:custGeom>
                <a:avLst/>
                <a:gdLst>
                  <a:gd name="T0" fmla="*/ 14 w 76"/>
                  <a:gd name="T1" fmla="*/ 12 h 73"/>
                  <a:gd name="T2" fmla="*/ 7 w 76"/>
                  <a:gd name="T3" fmla="*/ 33 h 73"/>
                  <a:gd name="T4" fmla="*/ 11 w 76"/>
                  <a:gd name="T5" fmla="*/ 64 h 73"/>
                  <a:gd name="T6" fmla="*/ 42 w 76"/>
                  <a:gd name="T7" fmla="*/ 58 h 73"/>
                  <a:gd name="T8" fmla="*/ 69 w 76"/>
                  <a:gd name="T9" fmla="*/ 44 h 73"/>
                  <a:gd name="T10" fmla="*/ 62 w 76"/>
                  <a:gd name="T11" fmla="*/ 44 h 73"/>
                  <a:gd name="T12" fmla="*/ 49 w 76"/>
                  <a:gd name="T13" fmla="*/ 45 h 73"/>
                  <a:gd name="T14" fmla="*/ 76 w 76"/>
                  <a:gd name="T15" fmla="*/ 25 h 73"/>
                  <a:gd name="T16" fmla="*/ 47 w 76"/>
                  <a:gd name="T17" fmla="*/ 35 h 73"/>
                  <a:gd name="T18" fmla="*/ 59 w 76"/>
                  <a:gd name="T19" fmla="*/ 23 h 73"/>
                  <a:gd name="T20" fmla="*/ 72 w 76"/>
                  <a:gd name="T21" fmla="*/ 9 h 73"/>
                  <a:gd name="T22" fmla="*/ 41 w 76"/>
                  <a:gd name="T23" fmla="*/ 27 h 73"/>
                  <a:gd name="T24" fmla="*/ 53 w 76"/>
                  <a:gd name="T25" fmla="*/ 14 h 73"/>
                  <a:gd name="T26" fmla="*/ 62 w 76"/>
                  <a:gd name="T27" fmla="*/ 2 h 73"/>
                  <a:gd name="T28" fmla="*/ 45 w 76"/>
                  <a:gd name="T29" fmla="*/ 14 h 73"/>
                  <a:gd name="T30" fmla="*/ 19 w 76"/>
                  <a:gd name="T31" fmla="*/ 32 h 73"/>
                  <a:gd name="T32" fmla="*/ 15 w 76"/>
                  <a:gd name="T33" fmla="*/ 33 h 73"/>
                  <a:gd name="T34" fmla="*/ 14 w 76"/>
                  <a:gd name="T35" fmla="*/ 12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6" h="73">
                    <a:moveTo>
                      <a:pt x="14" y="12"/>
                    </a:moveTo>
                    <a:cubicBezTo>
                      <a:pt x="14" y="12"/>
                      <a:pt x="14" y="12"/>
                      <a:pt x="7" y="33"/>
                    </a:cubicBezTo>
                    <a:cubicBezTo>
                      <a:pt x="0" y="54"/>
                      <a:pt x="4" y="54"/>
                      <a:pt x="11" y="64"/>
                    </a:cubicBezTo>
                    <a:cubicBezTo>
                      <a:pt x="17" y="73"/>
                      <a:pt x="35" y="64"/>
                      <a:pt x="42" y="58"/>
                    </a:cubicBezTo>
                    <a:cubicBezTo>
                      <a:pt x="47" y="53"/>
                      <a:pt x="66" y="50"/>
                      <a:pt x="69" y="44"/>
                    </a:cubicBezTo>
                    <a:cubicBezTo>
                      <a:pt x="70" y="42"/>
                      <a:pt x="68" y="42"/>
                      <a:pt x="62" y="44"/>
                    </a:cubicBezTo>
                    <a:cubicBezTo>
                      <a:pt x="56" y="46"/>
                      <a:pt x="49" y="45"/>
                      <a:pt x="49" y="45"/>
                    </a:cubicBezTo>
                    <a:cubicBezTo>
                      <a:pt x="51" y="37"/>
                      <a:pt x="76" y="33"/>
                      <a:pt x="76" y="25"/>
                    </a:cubicBezTo>
                    <a:cubicBezTo>
                      <a:pt x="76" y="21"/>
                      <a:pt x="51" y="38"/>
                      <a:pt x="47" y="35"/>
                    </a:cubicBezTo>
                    <a:cubicBezTo>
                      <a:pt x="47" y="35"/>
                      <a:pt x="47" y="32"/>
                      <a:pt x="59" y="23"/>
                    </a:cubicBezTo>
                    <a:cubicBezTo>
                      <a:pt x="66" y="17"/>
                      <a:pt x="73" y="12"/>
                      <a:pt x="72" y="9"/>
                    </a:cubicBezTo>
                    <a:cubicBezTo>
                      <a:pt x="71" y="4"/>
                      <a:pt x="59" y="18"/>
                      <a:pt x="41" y="27"/>
                    </a:cubicBezTo>
                    <a:cubicBezTo>
                      <a:pt x="41" y="27"/>
                      <a:pt x="47" y="20"/>
                      <a:pt x="53" y="14"/>
                    </a:cubicBezTo>
                    <a:cubicBezTo>
                      <a:pt x="59" y="8"/>
                      <a:pt x="65" y="4"/>
                      <a:pt x="62" y="2"/>
                    </a:cubicBezTo>
                    <a:cubicBezTo>
                      <a:pt x="60" y="0"/>
                      <a:pt x="51" y="9"/>
                      <a:pt x="45" y="14"/>
                    </a:cubicBezTo>
                    <a:cubicBezTo>
                      <a:pt x="35" y="24"/>
                      <a:pt x="25" y="30"/>
                      <a:pt x="19" y="32"/>
                    </a:cubicBezTo>
                    <a:cubicBezTo>
                      <a:pt x="17" y="33"/>
                      <a:pt x="15" y="33"/>
                      <a:pt x="15" y="33"/>
                    </a:cubicBezTo>
                    <a:cubicBezTo>
                      <a:pt x="21" y="11"/>
                      <a:pt x="14" y="12"/>
                      <a:pt x="14" y="12"/>
                    </a:cubicBezTo>
                    <a:close/>
                  </a:path>
                </a:pathLst>
              </a:custGeom>
              <a:solidFill>
                <a:srgbClr val="FF8B66"/>
              </a:solidFill>
              <a:ln>
                <a:noFill/>
              </a:ln>
            </p:spPr>
            <p:txBody>
              <a:bodyPr anchor="t" anchorCtr="0" bIns="45720" compatLnSpc="1" lIns="91440" numCol="1" rIns="91440" tIns="45720" vert="horz" wrap="square">
                <a:prstTxWarp prst="textNoShape"/>
              </a:bodyPr>
              <a:p>
                <a:endParaRPr lang="en-US"/>
              </a:p>
            </p:txBody>
          </p:sp>
          <p:sp>
            <p:nvSpPr>
              <p:cNvPr id="1049725" name="Freeform 185"/>
              <p:cNvSpPr/>
              <p:nvPr/>
            </p:nvSpPr>
            <p:spPr bwMode="auto">
              <a:xfrm>
                <a:off x="2797" y="2480"/>
                <a:ext cx="21" cy="33"/>
              </a:xfrm>
              <a:custGeom>
                <a:avLst/>
                <a:gdLst>
                  <a:gd name="T0" fmla="*/ 0 w 11"/>
                  <a:gd name="T1" fmla="*/ 1 h 17"/>
                  <a:gd name="T2" fmla="*/ 2 w 11"/>
                  <a:gd name="T3" fmla="*/ 17 h 17"/>
                  <a:gd name="T4" fmla="*/ 4 w 11"/>
                  <a:gd name="T5" fmla="*/ 0 h 17"/>
                  <a:gd name="T6" fmla="*/ 0 w 11"/>
                  <a:gd name="T7" fmla="*/ 1 h 17"/>
                </a:gdLst>
                <a:ahLst/>
                <a:cxnLst>
                  <a:cxn ang="0">
                    <a:pos x="T0" y="T1"/>
                  </a:cxn>
                  <a:cxn ang="0">
                    <a:pos x="T2" y="T3"/>
                  </a:cxn>
                  <a:cxn ang="0">
                    <a:pos x="T4" y="T5"/>
                  </a:cxn>
                  <a:cxn ang="0">
                    <a:pos x="T6" y="T7"/>
                  </a:cxn>
                </a:cxnLst>
                <a:rect l="0" t="0" r="r" b="b"/>
                <a:pathLst>
                  <a:path w="11" h="17">
                    <a:moveTo>
                      <a:pt x="0" y="1"/>
                    </a:moveTo>
                    <a:cubicBezTo>
                      <a:pt x="0" y="1"/>
                      <a:pt x="5" y="10"/>
                      <a:pt x="2" y="17"/>
                    </a:cubicBezTo>
                    <a:cubicBezTo>
                      <a:pt x="2" y="17"/>
                      <a:pt x="11" y="10"/>
                      <a:pt x="4" y="0"/>
                    </a:cubicBezTo>
                    <a:cubicBezTo>
                      <a:pt x="2" y="1"/>
                      <a:pt x="0" y="1"/>
                      <a:pt x="0" y="1"/>
                    </a:cubicBezTo>
                    <a:close/>
                  </a:path>
                </a:pathLst>
              </a:custGeom>
              <a:solidFill>
                <a:srgbClr val="EF6E4B"/>
              </a:solidFill>
              <a:ln>
                <a:noFill/>
              </a:ln>
            </p:spPr>
            <p:txBody>
              <a:bodyPr anchor="t" anchorCtr="0" bIns="45720" compatLnSpc="1" lIns="91440" numCol="1" rIns="91440" tIns="45720" vert="horz" wrap="square">
                <a:prstTxWarp prst="textNoShape"/>
              </a:bodyPr>
              <a:p>
                <a:endParaRPr lang="en-US"/>
              </a:p>
            </p:txBody>
          </p:sp>
          <p:sp>
            <p:nvSpPr>
              <p:cNvPr id="1049726" name="Freeform 186"/>
              <p:cNvSpPr/>
              <p:nvPr/>
            </p:nvSpPr>
            <p:spPr bwMode="auto">
              <a:xfrm>
                <a:off x="5434" y="3850"/>
                <a:ext cx="155" cy="230"/>
              </a:xfrm>
              <a:custGeom>
                <a:avLst/>
                <a:gdLst>
                  <a:gd name="T0" fmla="*/ 79 w 79"/>
                  <a:gd name="T1" fmla="*/ 117 h 117"/>
                  <a:gd name="T2" fmla="*/ 48 w 79"/>
                  <a:gd name="T3" fmla="*/ 72 h 117"/>
                  <a:gd name="T4" fmla="*/ 29 w 79"/>
                  <a:gd name="T5" fmla="*/ 0 h 117"/>
                  <a:gd name="T6" fmla="*/ 0 w 79"/>
                  <a:gd name="T7" fmla="*/ 0 h 117"/>
                  <a:gd name="T8" fmla="*/ 18 w 79"/>
                  <a:gd name="T9" fmla="*/ 67 h 117"/>
                  <a:gd name="T10" fmla="*/ 17 w 79"/>
                  <a:gd name="T11" fmla="*/ 72 h 117"/>
                  <a:gd name="T12" fmla="*/ 15 w 79"/>
                  <a:gd name="T13" fmla="*/ 117 h 117"/>
                  <a:gd name="T14" fmla="*/ 79 w 79"/>
                  <a:gd name="T15" fmla="*/ 117 h 117"/>
                  <a:gd name="T16" fmla="*/ 79 w 79"/>
                  <a:gd name="T17" fmla="*/ 117 h 117"/>
                  <a:gd name="T18" fmla="*/ 79 w 79"/>
                  <a:gd name="T19" fmla="*/ 117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9" h="117">
                    <a:moveTo>
                      <a:pt x="79" y="117"/>
                    </a:moveTo>
                    <a:cubicBezTo>
                      <a:pt x="71" y="110"/>
                      <a:pt x="52" y="85"/>
                      <a:pt x="48" y="72"/>
                    </a:cubicBezTo>
                    <a:cubicBezTo>
                      <a:pt x="42" y="53"/>
                      <a:pt x="36" y="28"/>
                      <a:pt x="29" y="0"/>
                    </a:cubicBezTo>
                    <a:cubicBezTo>
                      <a:pt x="0" y="0"/>
                      <a:pt x="0" y="0"/>
                      <a:pt x="0" y="0"/>
                    </a:cubicBezTo>
                    <a:cubicBezTo>
                      <a:pt x="10" y="30"/>
                      <a:pt x="16" y="56"/>
                      <a:pt x="18" y="67"/>
                    </a:cubicBezTo>
                    <a:cubicBezTo>
                      <a:pt x="18" y="69"/>
                      <a:pt x="18" y="70"/>
                      <a:pt x="17" y="72"/>
                    </a:cubicBezTo>
                    <a:cubicBezTo>
                      <a:pt x="17" y="75"/>
                      <a:pt x="15" y="117"/>
                      <a:pt x="15" y="117"/>
                    </a:cubicBezTo>
                    <a:cubicBezTo>
                      <a:pt x="79" y="117"/>
                      <a:pt x="79" y="117"/>
                      <a:pt x="79" y="117"/>
                    </a:cubicBezTo>
                    <a:cubicBezTo>
                      <a:pt x="79" y="117"/>
                      <a:pt x="79" y="117"/>
                      <a:pt x="79" y="117"/>
                    </a:cubicBezTo>
                    <a:cubicBezTo>
                      <a:pt x="79" y="117"/>
                      <a:pt x="79" y="117"/>
                      <a:pt x="79" y="117"/>
                    </a:cubicBezTo>
                    <a:close/>
                  </a:path>
                </a:pathLst>
              </a:custGeom>
              <a:solidFill>
                <a:srgbClr val="EF6E4B"/>
              </a:solidFill>
              <a:ln>
                <a:noFill/>
              </a:ln>
            </p:spPr>
            <p:txBody>
              <a:bodyPr anchor="t" anchorCtr="0" bIns="45720" compatLnSpc="1" lIns="91440" numCol="1" rIns="91440" tIns="45720" vert="horz" wrap="square">
                <a:prstTxWarp prst="textNoShape"/>
              </a:bodyPr>
              <a:p>
                <a:endParaRPr lang="en-US"/>
              </a:p>
            </p:txBody>
          </p:sp>
          <p:sp>
            <p:nvSpPr>
              <p:cNvPr id="1049727" name="Freeform 187"/>
              <p:cNvSpPr/>
              <p:nvPr/>
            </p:nvSpPr>
            <p:spPr bwMode="auto">
              <a:xfrm>
                <a:off x="5068" y="2788"/>
                <a:ext cx="439" cy="1125"/>
              </a:xfrm>
              <a:custGeom>
                <a:avLst/>
                <a:gdLst>
                  <a:gd name="T0" fmla="*/ 224 w 224"/>
                  <a:gd name="T1" fmla="*/ 573 h 573"/>
                  <a:gd name="T2" fmla="*/ 176 w 224"/>
                  <a:gd name="T3" fmla="*/ 358 h 573"/>
                  <a:gd name="T4" fmla="*/ 167 w 224"/>
                  <a:gd name="T5" fmla="*/ 256 h 573"/>
                  <a:gd name="T6" fmla="*/ 127 w 224"/>
                  <a:gd name="T7" fmla="*/ 0 h 573"/>
                  <a:gd name="T8" fmla="*/ 53 w 224"/>
                  <a:gd name="T9" fmla="*/ 1 h 573"/>
                  <a:gd name="T10" fmla="*/ 69 w 224"/>
                  <a:gd name="T11" fmla="*/ 188 h 573"/>
                  <a:gd name="T12" fmla="*/ 111 w 224"/>
                  <a:gd name="T13" fmla="*/ 335 h 573"/>
                  <a:gd name="T14" fmla="*/ 150 w 224"/>
                  <a:gd name="T15" fmla="*/ 447 h 573"/>
                  <a:gd name="T16" fmla="*/ 197 w 224"/>
                  <a:gd name="T17" fmla="*/ 573 h 573"/>
                  <a:gd name="T18" fmla="*/ 224 w 224"/>
                  <a:gd name="T19" fmla="*/ 573 h 5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4" h="573">
                    <a:moveTo>
                      <a:pt x="224" y="573"/>
                    </a:moveTo>
                    <a:cubicBezTo>
                      <a:pt x="204" y="495"/>
                      <a:pt x="179" y="377"/>
                      <a:pt x="176" y="358"/>
                    </a:cubicBezTo>
                    <a:cubicBezTo>
                      <a:pt x="173" y="345"/>
                      <a:pt x="172" y="305"/>
                      <a:pt x="167" y="256"/>
                    </a:cubicBezTo>
                    <a:cubicBezTo>
                      <a:pt x="165" y="200"/>
                      <a:pt x="159" y="72"/>
                      <a:pt x="127" y="0"/>
                    </a:cubicBezTo>
                    <a:cubicBezTo>
                      <a:pt x="53" y="1"/>
                      <a:pt x="53" y="1"/>
                      <a:pt x="53" y="1"/>
                    </a:cubicBezTo>
                    <a:cubicBezTo>
                      <a:pt x="56" y="59"/>
                      <a:pt x="0" y="121"/>
                      <a:pt x="69" y="188"/>
                    </a:cubicBezTo>
                    <a:cubicBezTo>
                      <a:pt x="77" y="213"/>
                      <a:pt x="107" y="297"/>
                      <a:pt x="111" y="335"/>
                    </a:cubicBezTo>
                    <a:cubicBezTo>
                      <a:pt x="116" y="379"/>
                      <a:pt x="124" y="398"/>
                      <a:pt x="150" y="447"/>
                    </a:cubicBezTo>
                    <a:cubicBezTo>
                      <a:pt x="172" y="490"/>
                      <a:pt x="187" y="539"/>
                      <a:pt x="197" y="573"/>
                    </a:cubicBezTo>
                    <a:lnTo>
                      <a:pt x="224" y="573"/>
                    </a:lnTo>
                    <a:close/>
                  </a:path>
                </a:pathLst>
              </a:custGeom>
              <a:solidFill>
                <a:srgbClr val="EF6E4B"/>
              </a:solidFill>
              <a:ln>
                <a:noFill/>
              </a:ln>
            </p:spPr>
            <p:txBody>
              <a:bodyPr anchor="t" anchorCtr="0" bIns="45720" compatLnSpc="1" lIns="91440" numCol="1" rIns="91440" tIns="45720" vert="horz" wrap="square">
                <a:prstTxWarp prst="textNoShape"/>
              </a:bodyPr>
              <a:p>
                <a:endParaRPr lang="en-US"/>
              </a:p>
            </p:txBody>
          </p:sp>
          <p:sp>
            <p:nvSpPr>
              <p:cNvPr id="1049728" name="Freeform 188"/>
              <p:cNvSpPr/>
              <p:nvPr/>
            </p:nvSpPr>
            <p:spPr bwMode="auto">
              <a:xfrm>
                <a:off x="5452" y="3978"/>
                <a:ext cx="188" cy="102"/>
              </a:xfrm>
              <a:custGeom>
                <a:avLst/>
                <a:gdLst>
                  <a:gd name="T0" fmla="*/ 3 w 96"/>
                  <a:gd name="T1" fmla="*/ 52 h 52"/>
                  <a:gd name="T2" fmla="*/ 7 w 96"/>
                  <a:gd name="T3" fmla="*/ 3 h 52"/>
                  <a:gd name="T4" fmla="*/ 27 w 96"/>
                  <a:gd name="T5" fmla="*/ 17 h 52"/>
                  <a:gd name="T6" fmla="*/ 44 w 96"/>
                  <a:gd name="T7" fmla="*/ 3 h 52"/>
                  <a:gd name="T8" fmla="*/ 68 w 96"/>
                  <a:gd name="T9" fmla="*/ 26 h 52"/>
                  <a:gd name="T10" fmla="*/ 96 w 96"/>
                  <a:gd name="T11" fmla="*/ 52 h 52"/>
                  <a:gd name="T12" fmla="*/ 3 w 96"/>
                  <a:gd name="T13" fmla="*/ 52 h 52"/>
                </a:gdLst>
                <a:ahLst/>
                <a:cxnLst>
                  <a:cxn ang="0">
                    <a:pos x="T0" y="T1"/>
                  </a:cxn>
                  <a:cxn ang="0">
                    <a:pos x="T2" y="T3"/>
                  </a:cxn>
                  <a:cxn ang="0">
                    <a:pos x="T4" y="T5"/>
                  </a:cxn>
                  <a:cxn ang="0">
                    <a:pos x="T6" y="T7"/>
                  </a:cxn>
                  <a:cxn ang="0">
                    <a:pos x="T8" y="T9"/>
                  </a:cxn>
                  <a:cxn ang="0">
                    <a:pos x="T10" y="T11"/>
                  </a:cxn>
                  <a:cxn ang="0">
                    <a:pos x="T12" y="T13"/>
                  </a:cxn>
                </a:cxnLst>
                <a:rect l="0" t="0" r="r" b="b"/>
                <a:pathLst>
                  <a:path w="96" h="52">
                    <a:moveTo>
                      <a:pt x="3" y="52"/>
                    </a:moveTo>
                    <a:cubicBezTo>
                      <a:pt x="3" y="52"/>
                      <a:pt x="0" y="13"/>
                      <a:pt x="7" y="3"/>
                    </a:cubicBezTo>
                    <a:cubicBezTo>
                      <a:pt x="7" y="3"/>
                      <a:pt x="16" y="17"/>
                      <a:pt x="27" y="17"/>
                    </a:cubicBezTo>
                    <a:cubicBezTo>
                      <a:pt x="34" y="17"/>
                      <a:pt x="37" y="0"/>
                      <a:pt x="44" y="3"/>
                    </a:cubicBezTo>
                    <a:cubicBezTo>
                      <a:pt x="49" y="7"/>
                      <a:pt x="53" y="16"/>
                      <a:pt x="68" y="26"/>
                    </a:cubicBezTo>
                    <a:cubicBezTo>
                      <a:pt x="83" y="36"/>
                      <a:pt x="95" y="33"/>
                      <a:pt x="96" y="52"/>
                    </a:cubicBezTo>
                    <a:lnTo>
                      <a:pt x="3" y="52"/>
                    </a:lnTo>
                    <a:close/>
                  </a:path>
                </a:pathLst>
              </a:custGeom>
              <a:solidFill>
                <a:srgbClr val="0E3944"/>
              </a:solidFill>
              <a:ln>
                <a:noFill/>
              </a:ln>
            </p:spPr>
            <p:txBody>
              <a:bodyPr anchor="t" anchorCtr="0" bIns="45720" compatLnSpc="1" lIns="91440" numCol="1" rIns="91440" tIns="45720" vert="horz" wrap="square">
                <a:prstTxWarp prst="textNoShape"/>
              </a:bodyPr>
              <a:p>
                <a:endParaRPr lang="en-US"/>
              </a:p>
            </p:txBody>
          </p:sp>
          <p:sp>
            <p:nvSpPr>
              <p:cNvPr id="1049729" name="Freeform 189"/>
              <p:cNvSpPr/>
              <p:nvPr/>
            </p:nvSpPr>
            <p:spPr bwMode="auto">
              <a:xfrm>
                <a:off x="5099" y="3850"/>
                <a:ext cx="94" cy="230"/>
              </a:xfrm>
              <a:custGeom>
                <a:avLst/>
                <a:gdLst>
                  <a:gd name="T0" fmla="*/ 34 w 48"/>
                  <a:gd name="T1" fmla="*/ 0 h 117"/>
                  <a:gd name="T2" fmla="*/ 0 w 48"/>
                  <a:gd name="T3" fmla="*/ 0 h 117"/>
                  <a:gd name="T4" fmla="*/ 11 w 48"/>
                  <a:gd name="T5" fmla="*/ 65 h 117"/>
                  <a:gd name="T6" fmla="*/ 11 w 48"/>
                  <a:gd name="T7" fmla="*/ 117 h 117"/>
                  <a:gd name="T8" fmla="*/ 48 w 48"/>
                  <a:gd name="T9" fmla="*/ 117 h 117"/>
                  <a:gd name="T10" fmla="*/ 34 w 48"/>
                  <a:gd name="T11" fmla="*/ 35 h 117"/>
                  <a:gd name="T12" fmla="*/ 34 w 48"/>
                  <a:gd name="T13" fmla="*/ 0 h 117"/>
                </a:gdLst>
                <a:ahLst/>
                <a:cxnLst>
                  <a:cxn ang="0">
                    <a:pos x="T0" y="T1"/>
                  </a:cxn>
                  <a:cxn ang="0">
                    <a:pos x="T2" y="T3"/>
                  </a:cxn>
                  <a:cxn ang="0">
                    <a:pos x="T4" y="T5"/>
                  </a:cxn>
                  <a:cxn ang="0">
                    <a:pos x="T6" y="T7"/>
                  </a:cxn>
                  <a:cxn ang="0">
                    <a:pos x="T8" y="T9"/>
                  </a:cxn>
                  <a:cxn ang="0">
                    <a:pos x="T10" y="T11"/>
                  </a:cxn>
                  <a:cxn ang="0">
                    <a:pos x="T12" y="T13"/>
                  </a:cxn>
                </a:cxnLst>
                <a:rect l="0" t="0" r="r" b="b"/>
                <a:pathLst>
                  <a:path w="48" h="117">
                    <a:moveTo>
                      <a:pt x="34" y="0"/>
                    </a:moveTo>
                    <a:cubicBezTo>
                      <a:pt x="0" y="0"/>
                      <a:pt x="0" y="0"/>
                      <a:pt x="0" y="0"/>
                    </a:cubicBezTo>
                    <a:cubicBezTo>
                      <a:pt x="6" y="35"/>
                      <a:pt x="11" y="65"/>
                      <a:pt x="11" y="65"/>
                    </a:cubicBezTo>
                    <a:cubicBezTo>
                      <a:pt x="11" y="117"/>
                      <a:pt x="11" y="117"/>
                      <a:pt x="11" y="117"/>
                    </a:cubicBezTo>
                    <a:cubicBezTo>
                      <a:pt x="48" y="117"/>
                      <a:pt x="48" y="117"/>
                      <a:pt x="48" y="117"/>
                    </a:cubicBezTo>
                    <a:cubicBezTo>
                      <a:pt x="44" y="101"/>
                      <a:pt x="34" y="55"/>
                      <a:pt x="34" y="35"/>
                    </a:cubicBezTo>
                    <a:cubicBezTo>
                      <a:pt x="34" y="24"/>
                      <a:pt x="34" y="12"/>
                      <a:pt x="34" y="0"/>
                    </a:cubicBezTo>
                    <a:close/>
                  </a:path>
                </a:pathLst>
              </a:custGeom>
              <a:solidFill>
                <a:srgbClr val="FF8B66"/>
              </a:solidFill>
              <a:ln>
                <a:noFill/>
              </a:ln>
            </p:spPr>
            <p:txBody>
              <a:bodyPr anchor="t" anchorCtr="0" bIns="45720" compatLnSpc="1" lIns="91440" numCol="1" rIns="91440" tIns="45720" vert="horz" wrap="square">
                <a:prstTxWarp prst="textNoShape"/>
              </a:bodyPr>
              <a:p>
                <a:endParaRPr lang="en-US"/>
              </a:p>
            </p:txBody>
          </p:sp>
          <p:sp>
            <p:nvSpPr>
              <p:cNvPr id="1049730" name="Freeform 190"/>
              <p:cNvSpPr/>
              <p:nvPr/>
            </p:nvSpPr>
            <p:spPr bwMode="auto">
              <a:xfrm>
                <a:off x="4974" y="2788"/>
                <a:ext cx="343" cy="1135"/>
              </a:xfrm>
              <a:custGeom>
                <a:avLst/>
                <a:gdLst>
                  <a:gd name="T0" fmla="*/ 21 w 175"/>
                  <a:gd name="T1" fmla="*/ 253 h 578"/>
                  <a:gd name="T2" fmla="*/ 21 w 175"/>
                  <a:gd name="T3" fmla="*/ 253 h 578"/>
                  <a:gd name="T4" fmla="*/ 36 w 175"/>
                  <a:gd name="T5" fmla="*/ 315 h 578"/>
                  <a:gd name="T6" fmla="*/ 42 w 175"/>
                  <a:gd name="T7" fmla="*/ 437 h 578"/>
                  <a:gd name="T8" fmla="*/ 70 w 175"/>
                  <a:gd name="T9" fmla="*/ 578 h 578"/>
                  <a:gd name="T10" fmla="*/ 98 w 175"/>
                  <a:gd name="T11" fmla="*/ 578 h 578"/>
                  <a:gd name="T12" fmla="*/ 98 w 175"/>
                  <a:gd name="T13" fmla="*/ 576 h 578"/>
                  <a:gd name="T14" fmla="*/ 86 w 175"/>
                  <a:gd name="T15" fmla="*/ 306 h 578"/>
                  <a:gd name="T16" fmla="*/ 94 w 175"/>
                  <a:gd name="T17" fmla="*/ 234 h 578"/>
                  <a:gd name="T18" fmla="*/ 115 w 175"/>
                  <a:gd name="T19" fmla="*/ 155 h 578"/>
                  <a:gd name="T20" fmla="*/ 175 w 175"/>
                  <a:gd name="T21" fmla="*/ 0 h 578"/>
                  <a:gd name="T22" fmla="*/ 65 w 175"/>
                  <a:gd name="T23" fmla="*/ 5 h 578"/>
                  <a:gd name="T24" fmla="*/ 17 w 175"/>
                  <a:gd name="T25" fmla="*/ 154 h 578"/>
                  <a:gd name="T26" fmla="*/ 17 w 175"/>
                  <a:gd name="T27" fmla="*/ 157 h 578"/>
                  <a:gd name="T28" fmla="*/ 21 w 175"/>
                  <a:gd name="T29" fmla="*/ 253 h 5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75" h="578">
                    <a:moveTo>
                      <a:pt x="21" y="253"/>
                    </a:moveTo>
                    <a:cubicBezTo>
                      <a:pt x="21" y="253"/>
                      <a:pt x="21" y="253"/>
                      <a:pt x="21" y="253"/>
                    </a:cubicBezTo>
                    <a:cubicBezTo>
                      <a:pt x="26" y="277"/>
                      <a:pt x="33" y="294"/>
                      <a:pt x="36" y="315"/>
                    </a:cubicBezTo>
                    <a:cubicBezTo>
                      <a:pt x="42" y="345"/>
                      <a:pt x="26" y="388"/>
                      <a:pt x="42" y="437"/>
                    </a:cubicBezTo>
                    <a:cubicBezTo>
                      <a:pt x="49" y="460"/>
                      <a:pt x="63" y="536"/>
                      <a:pt x="70" y="578"/>
                    </a:cubicBezTo>
                    <a:cubicBezTo>
                      <a:pt x="98" y="578"/>
                      <a:pt x="98" y="578"/>
                      <a:pt x="98" y="578"/>
                    </a:cubicBezTo>
                    <a:cubicBezTo>
                      <a:pt x="98" y="577"/>
                      <a:pt x="98" y="577"/>
                      <a:pt x="98" y="576"/>
                    </a:cubicBezTo>
                    <a:cubicBezTo>
                      <a:pt x="98" y="474"/>
                      <a:pt x="84" y="353"/>
                      <a:pt x="86" y="306"/>
                    </a:cubicBezTo>
                    <a:cubicBezTo>
                      <a:pt x="87" y="287"/>
                      <a:pt x="90" y="259"/>
                      <a:pt x="94" y="234"/>
                    </a:cubicBezTo>
                    <a:cubicBezTo>
                      <a:pt x="94" y="234"/>
                      <a:pt x="105" y="161"/>
                      <a:pt x="115" y="155"/>
                    </a:cubicBezTo>
                    <a:cubicBezTo>
                      <a:pt x="159" y="130"/>
                      <a:pt x="175" y="0"/>
                      <a:pt x="175" y="0"/>
                    </a:cubicBezTo>
                    <a:cubicBezTo>
                      <a:pt x="65" y="5"/>
                      <a:pt x="65" y="5"/>
                      <a:pt x="65" y="5"/>
                    </a:cubicBezTo>
                    <a:cubicBezTo>
                      <a:pt x="65" y="5"/>
                      <a:pt x="0" y="58"/>
                      <a:pt x="17" y="154"/>
                    </a:cubicBezTo>
                    <a:cubicBezTo>
                      <a:pt x="17" y="154"/>
                      <a:pt x="17" y="155"/>
                      <a:pt x="17" y="157"/>
                    </a:cubicBezTo>
                    <a:cubicBezTo>
                      <a:pt x="14" y="201"/>
                      <a:pt x="17" y="230"/>
                      <a:pt x="21" y="253"/>
                    </a:cubicBezTo>
                    <a:close/>
                  </a:path>
                </a:pathLst>
              </a:custGeom>
              <a:solidFill>
                <a:srgbClr val="FF8B66"/>
              </a:solidFill>
              <a:ln>
                <a:noFill/>
              </a:ln>
            </p:spPr>
            <p:txBody>
              <a:bodyPr anchor="t" anchorCtr="0" bIns="45720" compatLnSpc="1" lIns="91440" numCol="1" rIns="91440" tIns="45720" vert="horz" wrap="square">
                <a:prstTxWarp prst="textNoShape"/>
              </a:bodyPr>
              <a:p>
                <a:endParaRPr lang="en-US"/>
              </a:p>
            </p:txBody>
          </p:sp>
          <p:sp>
            <p:nvSpPr>
              <p:cNvPr id="1049731" name="Freeform 191"/>
              <p:cNvSpPr/>
              <p:nvPr/>
            </p:nvSpPr>
            <p:spPr bwMode="auto">
              <a:xfrm>
                <a:off x="5091" y="3976"/>
                <a:ext cx="114" cy="104"/>
              </a:xfrm>
              <a:custGeom>
                <a:avLst/>
                <a:gdLst>
                  <a:gd name="T0" fmla="*/ 10 w 58"/>
                  <a:gd name="T1" fmla="*/ 13 h 53"/>
                  <a:gd name="T2" fmla="*/ 28 w 58"/>
                  <a:gd name="T3" fmla="*/ 2 h 53"/>
                  <a:gd name="T4" fmla="*/ 44 w 58"/>
                  <a:gd name="T5" fmla="*/ 16 h 53"/>
                  <a:gd name="T6" fmla="*/ 49 w 58"/>
                  <a:gd name="T7" fmla="*/ 16 h 53"/>
                  <a:gd name="T8" fmla="*/ 54 w 58"/>
                  <a:gd name="T9" fmla="*/ 39 h 53"/>
                  <a:gd name="T10" fmla="*/ 57 w 58"/>
                  <a:gd name="T11" fmla="*/ 53 h 53"/>
                  <a:gd name="T12" fmla="*/ 5 w 58"/>
                  <a:gd name="T13" fmla="*/ 53 h 53"/>
                  <a:gd name="T14" fmla="*/ 8 w 58"/>
                  <a:gd name="T15" fmla="*/ 36 h 53"/>
                  <a:gd name="T16" fmla="*/ 10 w 58"/>
                  <a:gd name="T17" fmla="*/ 13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8" h="53">
                    <a:moveTo>
                      <a:pt x="10" y="13"/>
                    </a:moveTo>
                    <a:cubicBezTo>
                      <a:pt x="10" y="13"/>
                      <a:pt x="10" y="0"/>
                      <a:pt x="28" y="2"/>
                    </a:cubicBezTo>
                    <a:cubicBezTo>
                      <a:pt x="45" y="3"/>
                      <a:pt x="44" y="16"/>
                      <a:pt x="44" y="16"/>
                    </a:cubicBezTo>
                    <a:cubicBezTo>
                      <a:pt x="44" y="16"/>
                      <a:pt x="47" y="14"/>
                      <a:pt x="49" y="16"/>
                    </a:cubicBezTo>
                    <a:cubicBezTo>
                      <a:pt x="52" y="18"/>
                      <a:pt x="50" y="36"/>
                      <a:pt x="54" y="39"/>
                    </a:cubicBezTo>
                    <a:cubicBezTo>
                      <a:pt x="58" y="43"/>
                      <a:pt x="57" y="53"/>
                      <a:pt x="57" y="53"/>
                    </a:cubicBezTo>
                    <a:cubicBezTo>
                      <a:pt x="5" y="53"/>
                      <a:pt x="5" y="53"/>
                      <a:pt x="5" y="53"/>
                    </a:cubicBezTo>
                    <a:cubicBezTo>
                      <a:pt x="5" y="53"/>
                      <a:pt x="3" y="40"/>
                      <a:pt x="8" y="36"/>
                    </a:cubicBezTo>
                    <a:cubicBezTo>
                      <a:pt x="13" y="31"/>
                      <a:pt x="0" y="14"/>
                      <a:pt x="10" y="13"/>
                    </a:cubicBezTo>
                    <a:close/>
                  </a:path>
                </a:pathLst>
              </a:custGeom>
              <a:solidFill>
                <a:srgbClr val="0E3944"/>
              </a:solidFill>
              <a:ln>
                <a:noFill/>
              </a:ln>
            </p:spPr>
            <p:txBody>
              <a:bodyPr anchor="t" anchorCtr="0" bIns="45720" compatLnSpc="1" lIns="91440" numCol="1" rIns="91440" tIns="45720" vert="horz" wrap="square">
                <a:prstTxWarp prst="textNoShape"/>
              </a:bodyPr>
              <a:p>
                <a:endParaRPr lang="en-US"/>
              </a:p>
            </p:txBody>
          </p:sp>
          <p:sp>
            <p:nvSpPr>
              <p:cNvPr id="1049732" name="Freeform 192"/>
              <p:cNvSpPr/>
              <p:nvPr/>
            </p:nvSpPr>
            <p:spPr bwMode="auto">
              <a:xfrm>
                <a:off x="5166" y="2698"/>
                <a:ext cx="300" cy="1066"/>
              </a:xfrm>
              <a:custGeom>
                <a:avLst/>
                <a:gdLst>
                  <a:gd name="T0" fmla="*/ 153 w 153"/>
                  <a:gd name="T1" fmla="*/ 534 h 543"/>
                  <a:gd name="T2" fmla="*/ 111 w 153"/>
                  <a:gd name="T3" fmla="*/ 539 h 543"/>
                  <a:gd name="T4" fmla="*/ 111 w 153"/>
                  <a:gd name="T5" fmla="*/ 533 h 543"/>
                  <a:gd name="T6" fmla="*/ 54 w 153"/>
                  <a:gd name="T7" fmla="*/ 371 h 543"/>
                  <a:gd name="T8" fmla="*/ 31 w 153"/>
                  <a:gd name="T9" fmla="*/ 306 h 543"/>
                  <a:gd name="T10" fmla="*/ 22 w 153"/>
                  <a:gd name="T11" fmla="*/ 275 h 543"/>
                  <a:gd name="T12" fmla="*/ 5 w 153"/>
                  <a:gd name="T13" fmla="*/ 202 h 543"/>
                  <a:gd name="T14" fmla="*/ 14 w 153"/>
                  <a:gd name="T15" fmla="*/ 1 h 543"/>
                  <a:gd name="T16" fmla="*/ 65 w 153"/>
                  <a:gd name="T17" fmla="*/ 0 h 543"/>
                  <a:gd name="T18" fmla="*/ 69 w 153"/>
                  <a:gd name="T19" fmla="*/ 0 h 543"/>
                  <a:gd name="T20" fmla="*/ 99 w 153"/>
                  <a:gd name="T21" fmla="*/ 90 h 543"/>
                  <a:gd name="T22" fmla="*/ 123 w 153"/>
                  <a:gd name="T23" fmla="*/ 314 h 543"/>
                  <a:gd name="T24" fmla="*/ 153 w 153"/>
                  <a:gd name="T25" fmla="*/ 534 h 5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3" h="543">
                    <a:moveTo>
                      <a:pt x="153" y="534"/>
                    </a:moveTo>
                    <a:cubicBezTo>
                      <a:pt x="153" y="534"/>
                      <a:pt x="134" y="543"/>
                      <a:pt x="111" y="539"/>
                    </a:cubicBezTo>
                    <a:cubicBezTo>
                      <a:pt x="111" y="533"/>
                      <a:pt x="111" y="533"/>
                      <a:pt x="111" y="533"/>
                    </a:cubicBezTo>
                    <a:cubicBezTo>
                      <a:pt x="111" y="533"/>
                      <a:pt x="59" y="437"/>
                      <a:pt x="54" y="371"/>
                    </a:cubicBezTo>
                    <a:cubicBezTo>
                      <a:pt x="54" y="371"/>
                      <a:pt x="43" y="342"/>
                      <a:pt x="31" y="306"/>
                    </a:cubicBezTo>
                    <a:cubicBezTo>
                      <a:pt x="28" y="296"/>
                      <a:pt x="25" y="285"/>
                      <a:pt x="22" y="275"/>
                    </a:cubicBezTo>
                    <a:cubicBezTo>
                      <a:pt x="14" y="248"/>
                      <a:pt x="7" y="221"/>
                      <a:pt x="5" y="202"/>
                    </a:cubicBezTo>
                    <a:cubicBezTo>
                      <a:pt x="0" y="146"/>
                      <a:pt x="14" y="1"/>
                      <a:pt x="14" y="1"/>
                    </a:cubicBezTo>
                    <a:cubicBezTo>
                      <a:pt x="65" y="0"/>
                      <a:pt x="65" y="0"/>
                      <a:pt x="65" y="0"/>
                    </a:cubicBezTo>
                    <a:cubicBezTo>
                      <a:pt x="69" y="0"/>
                      <a:pt x="69" y="0"/>
                      <a:pt x="69" y="0"/>
                    </a:cubicBezTo>
                    <a:cubicBezTo>
                      <a:pt x="69" y="0"/>
                      <a:pt x="84" y="30"/>
                      <a:pt x="99" y="90"/>
                    </a:cubicBezTo>
                    <a:cubicBezTo>
                      <a:pt x="111" y="143"/>
                      <a:pt x="123" y="217"/>
                      <a:pt x="123" y="314"/>
                    </a:cubicBezTo>
                    <a:lnTo>
                      <a:pt x="153" y="534"/>
                    </a:lnTo>
                    <a:close/>
                  </a:path>
                </a:pathLst>
              </a:custGeom>
              <a:solidFill>
                <a:srgbClr val="8B383E"/>
              </a:solidFill>
              <a:ln>
                <a:noFill/>
              </a:ln>
            </p:spPr>
            <p:txBody>
              <a:bodyPr anchor="t" anchorCtr="0" bIns="45720" compatLnSpc="1" lIns="91440" numCol="1" rIns="91440" tIns="45720" vert="horz" wrap="square">
                <a:prstTxWarp prst="textNoShape"/>
              </a:bodyPr>
              <a:p>
                <a:endParaRPr lang="en-US"/>
              </a:p>
            </p:txBody>
          </p:sp>
          <p:sp>
            <p:nvSpPr>
              <p:cNvPr id="1049733" name="Freeform 193"/>
              <p:cNvSpPr/>
              <p:nvPr/>
            </p:nvSpPr>
            <p:spPr bwMode="auto">
              <a:xfrm>
                <a:off x="4954" y="2696"/>
                <a:ext cx="402" cy="1095"/>
              </a:xfrm>
              <a:custGeom>
                <a:avLst/>
                <a:gdLst>
                  <a:gd name="T0" fmla="*/ 137 w 205"/>
                  <a:gd name="T1" fmla="*/ 205 h 558"/>
                  <a:gd name="T2" fmla="*/ 111 w 205"/>
                  <a:gd name="T3" fmla="*/ 552 h 558"/>
                  <a:gd name="T4" fmla="*/ 61 w 205"/>
                  <a:gd name="T5" fmla="*/ 552 h 558"/>
                  <a:gd name="T6" fmla="*/ 61 w 205"/>
                  <a:gd name="T7" fmla="*/ 541 h 558"/>
                  <a:gd name="T8" fmla="*/ 37 w 205"/>
                  <a:gd name="T9" fmla="*/ 363 h 558"/>
                  <a:gd name="T10" fmla="*/ 25 w 205"/>
                  <a:gd name="T11" fmla="*/ 122 h 558"/>
                  <a:gd name="T12" fmla="*/ 57 w 205"/>
                  <a:gd name="T13" fmla="*/ 8 h 558"/>
                  <a:gd name="T14" fmla="*/ 78 w 205"/>
                  <a:gd name="T15" fmla="*/ 6 h 558"/>
                  <a:gd name="T16" fmla="*/ 149 w 205"/>
                  <a:gd name="T17" fmla="*/ 0 h 558"/>
                  <a:gd name="T18" fmla="*/ 137 w 205"/>
                  <a:gd name="T19" fmla="*/ 205 h 5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5" h="558">
                    <a:moveTo>
                      <a:pt x="137" y="205"/>
                    </a:moveTo>
                    <a:cubicBezTo>
                      <a:pt x="137" y="205"/>
                      <a:pt x="117" y="371"/>
                      <a:pt x="111" y="552"/>
                    </a:cubicBezTo>
                    <a:cubicBezTo>
                      <a:pt x="111" y="552"/>
                      <a:pt x="80" y="558"/>
                      <a:pt x="61" y="552"/>
                    </a:cubicBezTo>
                    <a:cubicBezTo>
                      <a:pt x="61" y="541"/>
                      <a:pt x="61" y="541"/>
                      <a:pt x="61" y="541"/>
                    </a:cubicBezTo>
                    <a:cubicBezTo>
                      <a:pt x="61" y="541"/>
                      <a:pt x="29" y="431"/>
                      <a:pt x="37" y="363"/>
                    </a:cubicBezTo>
                    <a:cubicBezTo>
                      <a:pt x="37" y="363"/>
                      <a:pt x="0" y="264"/>
                      <a:pt x="25" y="122"/>
                    </a:cubicBezTo>
                    <a:cubicBezTo>
                      <a:pt x="32" y="86"/>
                      <a:pt x="42" y="48"/>
                      <a:pt x="57" y="8"/>
                    </a:cubicBezTo>
                    <a:cubicBezTo>
                      <a:pt x="78" y="6"/>
                      <a:pt x="78" y="6"/>
                      <a:pt x="78" y="6"/>
                    </a:cubicBezTo>
                    <a:cubicBezTo>
                      <a:pt x="149" y="0"/>
                      <a:pt x="149" y="0"/>
                      <a:pt x="149" y="0"/>
                    </a:cubicBezTo>
                    <a:cubicBezTo>
                      <a:pt x="149" y="0"/>
                      <a:pt x="205" y="95"/>
                      <a:pt x="137" y="205"/>
                    </a:cubicBezTo>
                    <a:close/>
                  </a:path>
                </a:pathLst>
              </a:custGeom>
              <a:solidFill>
                <a:srgbClr val="8B383E"/>
              </a:solidFill>
              <a:ln>
                <a:noFill/>
              </a:ln>
            </p:spPr>
            <p:txBody>
              <a:bodyPr anchor="t" anchorCtr="0" bIns="45720" compatLnSpc="1" lIns="91440" numCol="1" rIns="91440" tIns="45720" vert="horz" wrap="square">
                <a:prstTxWarp prst="textNoShape"/>
              </a:bodyPr>
              <a:p>
                <a:endParaRPr lang="en-US"/>
              </a:p>
            </p:txBody>
          </p:sp>
          <p:sp>
            <p:nvSpPr>
              <p:cNvPr id="1049734" name="Freeform 194"/>
              <p:cNvSpPr/>
              <p:nvPr/>
            </p:nvSpPr>
            <p:spPr bwMode="auto">
              <a:xfrm>
                <a:off x="5003" y="2707"/>
                <a:ext cx="129" cy="228"/>
              </a:xfrm>
              <a:custGeom>
                <a:avLst/>
                <a:gdLst>
                  <a:gd name="T0" fmla="*/ 66 w 66"/>
                  <a:gd name="T1" fmla="*/ 5 h 116"/>
                  <a:gd name="T2" fmla="*/ 0 w 66"/>
                  <a:gd name="T3" fmla="*/ 116 h 116"/>
                  <a:gd name="T4" fmla="*/ 32 w 66"/>
                  <a:gd name="T5" fmla="*/ 2 h 116"/>
                  <a:gd name="T6" fmla="*/ 53 w 66"/>
                  <a:gd name="T7" fmla="*/ 0 h 116"/>
                  <a:gd name="T8" fmla="*/ 66 w 66"/>
                  <a:gd name="T9" fmla="*/ 5 h 116"/>
                </a:gdLst>
                <a:ahLst/>
                <a:cxnLst>
                  <a:cxn ang="0">
                    <a:pos x="T0" y="T1"/>
                  </a:cxn>
                  <a:cxn ang="0">
                    <a:pos x="T2" y="T3"/>
                  </a:cxn>
                  <a:cxn ang="0">
                    <a:pos x="T4" y="T5"/>
                  </a:cxn>
                  <a:cxn ang="0">
                    <a:pos x="T6" y="T7"/>
                  </a:cxn>
                  <a:cxn ang="0">
                    <a:pos x="T8" y="T9"/>
                  </a:cxn>
                </a:cxnLst>
                <a:rect l="0" t="0" r="r" b="b"/>
                <a:pathLst>
                  <a:path w="66" h="116">
                    <a:moveTo>
                      <a:pt x="66" y="5"/>
                    </a:moveTo>
                    <a:cubicBezTo>
                      <a:pt x="66" y="5"/>
                      <a:pt x="46" y="95"/>
                      <a:pt x="0" y="116"/>
                    </a:cubicBezTo>
                    <a:cubicBezTo>
                      <a:pt x="7" y="80"/>
                      <a:pt x="17" y="42"/>
                      <a:pt x="32" y="2"/>
                    </a:cubicBezTo>
                    <a:cubicBezTo>
                      <a:pt x="53" y="0"/>
                      <a:pt x="53" y="0"/>
                      <a:pt x="53" y="0"/>
                    </a:cubicBezTo>
                    <a:cubicBezTo>
                      <a:pt x="58" y="1"/>
                      <a:pt x="62" y="3"/>
                      <a:pt x="66" y="5"/>
                    </a:cubicBezTo>
                    <a:close/>
                  </a:path>
                </a:pathLst>
              </a:custGeom>
              <a:solidFill>
                <a:srgbClr val="662C33"/>
              </a:solidFill>
              <a:ln>
                <a:noFill/>
              </a:ln>
            </p:spPr>
            <p:txBody>
              <a:bodyPr anchor="t" anchorCtr="0" bIns="45720" compatLnSpc="1" lIns="91440" numCol="1" rIns="91440" tIns="45720" vert="horz" wrap="square">
                <a:prstTxWarp prst="textNoShape"/>
              </a:bodyPr>
              <a:p>
                <a:endParaRPr lang="en-US"/>
              </a:p>
            </p:txBody>
          </p:sp>
          <p:sp>
            <p:nvSpPr>
              <p:cNvPr id="1049735" name="Freeform 195"/>
              <p:cNvSpPr/>
              <p:nvPr/>
            </p:nvSpPr>
            <p:spPr bwMode="auto">
              <a:xfrm>
                <a:off x="5293" y="2698"/>
                <a:ext cx="67" cy="176"/>
              </a:xfrm>
              <a:custGeom>
                <a:avLst/>
                <a:gdLst>
                  <a:gd name="T0" fmla="*/ 34 w 34"/>
                  <a:gd name="T1" fmla="*/ 90 h 90"/>
                  <a:gd name="T2" fmla="*/ 25 w 34"/>
                  <a:gd name="T3" fmla="*/ 76 h 90"/>
                  <a:gd name="T4" fmla="*/ 0 w 34"/>
                  <a:gd name="T5" fmla="*/ 0 h 90"/>
                  <a:gd name="T6" fmla="*/ 4 w 34"/>
                  <a:gd name="T7" fmla="*/ 0 h 90"/>
                  <a:gd name="T8" fmla="*/ 34 w 34"/>
                  <a:gd name="T9" fmla="*/ 90 h 90"/>
                </a:gdLst>
                <a:ahLst/>
                <a:cxnLst>
                  <a:cxn ang="0">
                    <a:pos x="T0" y="T1"/>
                  </a:cxn>
                  <a:cxn ang="0">
                    <a:pos x="T2" y="T3"/>
                  </a:cxn>
                  <a:cxn ang="0">
                    <a:pos x="T4" y="T5"/>
                  </a:cxn>
                  <a:cxn ang="0">
                    <a:pos x="T6" y="T7"/>
                  </a:cxn>
                  <a:cxn ang="0">
                    <a:pos x="T8" y="T9"/>
                  </a:cxn>
                </a:cxnLst>
                <a:rect l="0" t="0" r="r" b="b"/>
                <a:pathLst>
                  <a:path w="34" h="90">
                    <a:moveTo>
                      <a:pt x="34" y="90"/>
                    </a:moveTo>
                    <a:cubicBezTo>
                      <a:pt x="30" y="86"/>
                      <a:pt x="27" y="81"/>
                      <a:pt x="25" y="76"/>
                    </a:cubicBezTo>
                    <a:cubicBezTo>
                      <a:pt x="20" y="57"/>
                      <a:pt x="5" y="16"/>
                      <a:pt x="0" y="0"/>
                    </a:cubicBezTo>
                    <a:cubicBezTo>
                      <a:pt x="4" y="0"/>
                      <a:pt x="4" y="0"/>
                      <a:pt x="4" y="0"/>
                    </a:cubicBezTo>
                    <a:cubicBezTo>
                      <a:pt x="4" y="0"/>
                      <a:pt x="19" y="30"/>
                      <a:pt x="34" y="90"/>
                    </a:cubicBezTo>
                    <a:close/>
                  </a:path>
                </a:pathLst>
              </a:custGeom>
              <a:solidFill>
                <a:srgbClr val="662C33"/>
              </a:solidFill>
              <a:ln>
                <a:noFill/>
              </a:ln>
            </p:spPr>
            <p:txBody>
              <a:bodyPr anchor="t" anchorCtr="0" bIns="45720" compatLnSpc="1" lIns="91440" numCol="1" rIns="91440" tIns="45720" vert="horz" wrap="square">
                <a:prstTxWarp prst="textNoShape"/>
              </a:bodyPr>
              <a:p>
                <a:endParaRPr lang="en-US"/>
              </a:p>
            </p:txBody>
          </p:sp>
          <p:sp>
            <p:nvSpPr>
              <p:cNvPr id="1049736" name="Freeform 196"/>
              <p:cNvSpPr/>
              <p:nvPr/>
            </p:nvSpPr>
            <p:spPr bwMode="auto">
              <a:xfrm>
                <a:off x="5209" y="2702"/>
                <a:ext cx="88" cy="597"/>
              </a:xfrm>
              <a:custGeom>
                <a:avLst/>
                <a:gdLst>
                  <a:gd name="T0" fmla="*/ 22 w 45"/>
                  <a:gd name="T1" fmla="*/ 259 h 304"/>
                  <a:gd name="T2" fmla="*/ 9 w 45"/>
                  <a:gd name="T3" fmla="*/ 304 h 304"/>
                  <a:gd name="T4" fmla="*/ 0 w 45"/>
                  <a:gd name="T5" fmla="*/ 273 h 304"/>
                  <a:gd name="T6" fmla="*/ 11 w 45"/>
                  <a:gd name="T7" fmla="*/ 159 h 304"/>
                  <a:gd name="T8" fmla="*/ 3 w 45"/>
                  <a:gd name="T9" fmla="*/ 1 h 304"/>
                  <a:gd name="T10" fmla="*/ 9 w 45"/>
                  <a:gd name="T11" fmla="*/ 0 h 304"/>
                  <a:gd name="T12" fmla="*/ 11 w 45"/>
                  <a:gd name="T13" fmla="*/ 186 h 304"/>
                  <a:gd name="T14" fmla="*/ 36 w 45"/>
                  <a:gd name="T15" fmla="*/ 146 h 304"/>
                  <a:gd name="T16" fmla="*/ 22 w 45"/>
                  <a:gd name="T17" fmla="*/ 259 h 3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5" h="304">
                    <a:moveTo>
                      <a:pt x="22" y="259"/>
                    </a:moveTo>
                    <a:cubicBezTo>
                      <a:pt x="15" y="270"/>
                      <a:pt x="11" y="287"/>
                      <a:pt x="9" y="304"/>
                    </a:cubicBezTo>
                    <a:cubicBezTo>
                      <a:pt x="6" y="294"/>
                      <a:pt x="3" y="283"/>
                      <a:pt x="0" y="273"/>
                    </a:cubicBezTo>
                    <a:cubicBezTo>
                      <a:pt x="1" y="265"/>
                      <a:pt x="8" y="226"/>
                      <a:pt x="11" y="159"/>
                    </a:cubicBezTo>
                    <a:cubicBezTo>
                      <a:pt x="15" y="84"/>
                      <a:pt x="3" y="1"/>
                      <a:pt x="3" y="1"/>
                    </a:cubicBezTo>
                    <a:cubicBezTo>
                      <a:pt x="9" y="0"/>
                      <a:pt x="9" y="0"/>
                      <a:pt x="9" y="0"/>
                    </a:cubicBezTo>
                    <a:cubicBezTo>
                      <a:pt x="9" y="0"/>
                      <a:pt x="40" y="110"/>
                      <a:pt x="11" y="186"/>
                    </a:cubicBezTo>
                    <a:cubicBezTo>
                      <a:pt x="12" y="185"/>
                      <a:pt x="31" y="164"/>
                      <a:pt x="36" y="146"/>
                    </a:cubicBezTo>
                    <a:cubicBezTo>
                      <a:pt x="36" y="146"/>
                      <a:pt x="45" y="223"/>
                      <a:pt x="22" y="259"/>
                    </a:cubicBezTo>
                    <a:close/>
                  </a:path>
                </a:pathLst>
              </a:custGeom>
              <a:solidFill>
                <a:srgbClr val="662C33"/>
              </a:solidFill>
              <a:ln>
                <a:noFill/>
              </a:ln>
            </p:spPr>
            <p:txBody>
              <a:bodyPr anchor="t" anchorCtr="0" bIns="45720" compatLnSpc="1" lIns="91440" numCol="1" rIns="91440" tIns="45720" vert="horz" wrap="square">
                <a:prstTxWarp prst="textNoShape"/>
              </a:bodyPr>
              <a:p>
                <a:endParaRPr lang="en-US"/>
              </a:p>
            </p:txBody>
          </p:sp>
          <p:sp>
            <p:nvSpPr>
              <p:cNvPr id="1049737" name="Freeform 197"/>
              <p:cNvSpPr/>
              <p:nvPr/>
            </p:nvSpPr>
            <p:spPr bwMode="auto">
              <a:xfrm>
                <a:off x="5582" y="2696"/>
                <a:ext cx="172" cy="125"/>
              </a:xfrm>
              <a:custGeom>
                <a:avLst/>
                <a:gdLst>
                  <a:gd name="T0" fmla="*/ 49 w 88"/>
                  <a:gd name="T1" fmla="*/ 0 h 64"/>
                  <a:gd name="T2" fmla="*/ 27 w 88"/>
                  <a:gd name="T3" fmla="*/ 7 h 64"/>
                  <a:gd name="T4" fmla="*/ 4 w 88"/>
                  <a:gd name="T5" fmla="*/ 27 h 64"/>
                  <a:gd name="T6" fmla="*/ 27 w 88"/>
                  <a:gd name="T7" fmla="*/ 49 h 64"/>
                  <a:gd name="T8" fmla="*/ 54 w 88"/>
                  <a:gd name="T9" fmla="*/ 63 h 64"/>
                  <a:gd name="T10" fmla="*/ 51 w 88"/>
                  <a:gd name="T11" fmla="*/ 58 h 64"/>
                  <a:gd name="T12" fmla="*/ 42 w 88"/>
                  <a:gd name="T13" fmla="*/ 47 h 64"/>
                  <a:gd name="T14" fmla="*/ 74 w 88"/>
                  <a:gd name="T15" fmla="*/ 58 h 64"/>
                  <a:gd name="T16" fmla="*/ 49 w 88"/>
                  <a:gd name="T17" fmla="*/ 40 h 64"/>
                  <a:gd name="T18" fmla="*/ 66 w 88"/>
                  <a:gd name="T19" fmla="*/ 43 h 64"/>
                  <a:gd name="T20" fmla="*/ 85 w 88"/>
                  <a:gd name="T21" fmla="*/ 46 h 64"/>
                  <a:gd name="T22" fmla="*/ 52 w 88"/>
                  <a:gd name="T23" fmla="*/ 30 h 64"/>
                  <a:gd name="T24" fmla="*/ 70 w 88"/>
                  <a:gd name="T25" fmla="*/ 33 h 64"/>
                  <a:gd name="T26" fmla="*/ 85 w 88"/>
                  <a:gd name="T27" fmla="*/ 33 h 64"/>
                  <a:gd name="T28" fmla="*/ 65 w 88"/>
                  <a:gd name="T29" fmla="*/ 27 h 64"/>
                  <a:gd name="T30" fmla="*/ 35 w 88"/>
                  <a:gd name="T31" fmla="*/ 16 h 64"/>
                  <a:gd name="T32" fmla="*/ 32 w 88"/>
                  <a:gd name="T33" fmla="*/ 13 h 64"/>
                  <a:gd name="T34" fmla="*/ 49 w 88"/>
                  <a:gd name="T35" fmla="*/ 0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8" h="64">
                    <a:moveTo>
                      <a:pt x="49" y="0"/>
                    </a:moveTo>
                    <a:cubicBezTo>
                      <a:pt x="49" y="0"/>
                      <a:pt x="49" y="0"/>
                      <a:pt x="27" y="7"/>
                    </a:cubicBezTo>
                    <a:cubicBezTo>
                      <a:pt x="6" y="13"/>
                      <a:pt x="8" y="16"/>
                      <a:pt x="4" y="27"/>
                    </a:cubicBezTo>
                    <a:cubicBezTo>
                      <a:pt x="0" y="38"/>
                      <a:pt x="19" y="47"/>
                      <a:pt x="27" y="49"/>
                    </a:cubicBezTo>
                    <a:cubicBezTo>
                      <a:pt x="35" y="50"/>
                      <a:pt x="48" y="64"/>
                      <a:pt x="54" y="63"/>
                    </a:cubicBezTo>
                    <a:cubicBezTo>
                      <a:pt x="57" y="63"/>
                      <a:pt x="55" y="61"/>
                      <a:pt x="51" y="58"/>
                    </a:cubicBezTo>
                    <a:cubicBezTo>
                      <a:pt x="45" y="53"/>
                      <a:pt x="42" y="47"/>
                      <a:pt x="42" y="47"/>
                    </a:cubicBezTo>
                    <a:cubicBezTo>
                      <a:pt x="49" y="44"/>
                      <a:pt x="67" y="62"/>
                      <a:pt x="74" y="58"/>
                    </a:cubicBezTo>
                    <a:cubicBezTo>
                      <a:pt x="78" y="56"/>
                      <a:pt x="49" y="45"/>
                      <a:pt x="49" y="40"/>
                    </a:cubicBezTo>
                    <a:cubicBezTo>
                      <a:pt x="49" y="40"/>
                      <a:pt x="52" y="39"/>
                      <a:pt x="66" y="43"/>
                    </a:cubicBezTo>
                    <a:cubicBezTo>
                      <a:pt x="74" y="45"/>
                      <a:pt x="83" y="48"/>
                      <a:pt x="85" y="46"/>
                    </a:cubicBezTo>
                    <a:cubicBezTo>
                      <a:pt x="88" y="42"/>
                      <a:pt x="70" y="40"/>
                      <a:pt x="52" y="30"/>
                    </a:cubicBezTo>
                    <a:cubicBezTo>
                      <a:pt x="52" y="30"/>
                      <a:pt x="61" y="31"/>
                      <a:pt x="70" y="33"/>
                    </a:cubicBezTo>
                    <a:cubicBezTo>
                      <a:pt x="77" y="34"/>
                      <a:pt x="85" y="36"/>
                      <a:pt x="85" y="33"/>
                    </a:cubicBezTo>
                    <a:cubicBezTo>
                      <a:pt x="85" y="30"/>
                      <a:pt x="73" y="28"/>
                      <a:pt x="65" y="27"/>
                    </a:cubicBezTo>
                    <a:cubicBezTo>
                      <a:pt x="50" y="24"/>
                      <a:pt x="40" y="19"/>
                      <a:pt x="35" y="16"/>
                    </a:cubicBezTo>
                    <a:cubicBezTo>
                      <a:pt x="33" y="14"/>
                      <a:pt x="32" y="13"/>
                      <a:pt x="32" y="13"/>
                    </a:cubicBezTo>
                    <a:cubicBezTo>
                      <a:pt x="53" y="5"/>
                      <a:pt x="49" y="0"/>
                      <a:pt x="49" y="0"/>
                    </a:cubicBezTo>
                    <a:close/>
                  </a:path>
                </a:pathLst>
              </a:custGeom>
              <a:solidFill>
                <a:srgbClr val="FF8B66"/>
              </a:solidFill>
              <a:ln>
                <a:noFill/>
              </a:ln>
            </p:spPr>
            <p:txBody>
              <a:bodyPr anchor="t" anchorCtr="0" bIns="45720" compatLnSpc="1" lIns="91440" numCol="1" rIns="91440" tIns="45720" vert="horz" wrap="square">
                <a:prstTxWarp prst="textNoShape"/>
              </a:bodyPr>
              <a:p>
                <a:endParaRPr lang="en-US"/>
              </a:p>
            </p:txBody>
          </p:sp>
          <p:sp>
            <p:nvSpPr>
              <p:cNvPr id="1049738" name="Freeform 198"/>
              <p:cNvSpPr/>
              <p:nvPr/>
            </p:nvSpPr>
            <p:spPr bwMode="auto">
              <a:xfrm>
                <a:off x="5621" y="2721"/>
                <a:ext cx="29" cy="28"/>
              </a:xfrm>
              <a:custGeom>
                <a:avLst/>
                <a:gdLst>
                  <a:gd name="T0" fmla="*/ 12 w 15"/>
                  <a:gd name="T1" fmla="*/ 0 h 14"/>
                  <a:gd name="T2" fmla="*/ 0 w 15"/>
                  <a:gd name="T3" fmla="*/ 11 h 14"/>
                  <a:gd name="T4" fmla="*/ 15 w 15"/>
                  <a:gd name="T5" fmla="*/ 3 h 14"/>
                  <a:gd name="T6" fmla="*/ 12 w 15"/>
                  <a:gd name="T7" fmla="*/ 0 h 14"/>
                </a:gdLst>
                <a:ahLst/>
                <a:cxnLst>
                  <a:cxn ang="0">
                    <a:pos x="T0" y="T1"/>
                  </a:cxn>
                  <a:cxn ang="0">
                    <a:pos x="T2" y="T3"/>
                  </a:cxn>
                  <a:cxn ang="0">
                    <a:pos x="T4" y="T5"/>
                  </a:cxn>
                  <a:cxn ang="0">
                    <a:pos x="T6" y="T7"/>
                  </a:cxn>
                </a:cxnLst>
                <a:rect l="0" t="0" r="r" b="b"/>
                <a:pathLst>
                  <a:path w="15" h="14">
                    <a:moveTo>
                      <a:pt x="12" y="0"/>
                    </a:moveTo>
                    <a:cubicBezTo>
                      <a:pt x="12" y="0"/>
                      <a:pt x="8" y="9"/>
                      <a:pt x="0" y="11"/>
                    </a:cubicBezTo>
                    <a:cubicBezTo>
                      <a:pt x="0" y="11"/>
                      <a:pt x="11" y="14"/>
                      <a:pt x="15" y="3"/>
                    </a:cubicBezTo>
                    <a:cubicBezTo>
                      <a:pt x="13" y="1"/>
                      <a:pt x="12" y="0"/>
                      <a:pt x="12" y="0"/>
                    </a:cubicBezTo>
                    <a:close/>
                  </a:path>
                </a:pathLst>
              </a:custGeom>
              <a:solidFill>
                <a:srgbClr val="EF6E4B"/>
              </a:solidFill>
              <a:ln>
                <a:noFill/>
              </a:ln>
            </p:spPr>
            <p:txBody>
              <a:bodyPr anchor="t" anchorCtr="0" bIns="45720" compatLnSpc="1" lIns="91440" numCol="1" rIns="91440" tIns="45720" vert="horz" wrap="square">
                <a:prstTxWarp prst="textNoShape"/>
              </a:bodyPr>
              <a:p>
                <a:endParaRPr lang="en-US"/>
              </a:p>
            </p:txBody>
          </p:sp>
          <p:sp>
            <p:nvSpPr>
              <p:cNvPr id="1049739" name="Freeform 199"/>
              <p:cNvSpPr/>
              <p:nvPr/>
            </p:nvSpPr>
            <p:spPr bwMode="auto">
              <a:xfrm>
                <a:off x="5215" y="2380"/>
                <a:ext cx="406" cy="379"/>
              </a:xfrm>
              <a:custGeom>
                <a:avLst/>
                <a:gdLst>
                  <a:gd name="T0" fmla="*/ 0 w 207"/>
                  <a:gd name="T1" fmla="*/ 0 h 193"/>
                  <a:gd name="T2" fmla="*/ 78 w 207"/>
                  <a:gd name="T3" fmla="*/ 148 h 193"/>
                  <a:gd name="T4" fmla="*/ 120 w 207"/>
                  <a:gd name="T5" fmla="*/ 157 h 193"/>
                  <a:gd name="T6" fmla="*/ 207 w 207"/>
                  <a:gd name="T7" fmla="*/ 176 h 193"/>
                  <a:gd name="T8" fmla="*/ 201 w 207"/>
                  <a:gd name="T9" fmla="*/ 193 h 193"/>
                  <a:gd name="T10" fmla="*/ 66 w 207"/>
                  <a:gd name="T11" fmla="*/ 185 h 193"/>
                  <a:gd name="T12" fmla="*/ 12 w 207"/>
                  <a:gd name="T13" fmla="*/ 79 h 193"/>
                  <a:gd name="T14" fmla="*/ 0 w 207"/>
                  <a:gd name="T15" fmla="*/ 0 h 19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7" h="193">
                    <a:moveTo>
                      <a:pt x="0" y="0"/>
                    </a:moveTo>
                    <a:cubicBezTo>
                      <a:pt x="35" y="9"/>
                      <a:pt x="41" y="30"/>
                      <a:pt x="78" y="148"/>
                    </a:cubicBezTo>
                    <a:cubicBezTo>
                      <a:pt x="78" y="148"/>
                      <a:pt x="99" y="149"/>
                      <a:pt x="120" y="157"/>
                    </a:cubicBezTo>
                    <a:cubicBezTo>
                      <a:pt x="141" y="166"/>
                      <a:pt x="207" y="176"/>
                      <a:pt x="207" y="176"/>
                    </a:cubicBezTo>
                    <a:cubicBezTo>
                      <a:pt x="201" y="193"/>
                      <a:pt x="201" y="193"/>
                      <a:pt x="201" y="193"/>
                    </a:cubicBezTo>
                    <a:cubicBezTo>
                      <a:pt x="201" y="193"/>
                      <a:pt x="83" y="193"/>
                      <a:pt x="66" y="185"/>
                    </a:cubicBezTo>
                    <a:cubicBezTo>
                      <a:pt x="50" y="177"/>
                      <a:pt x="12" y="79"/>
                      <a:pt x="12" y="79"/>
                    </a:cubicBezTo>
                    <a:lnTo>
                      <a:pt x="0" y="0"/>
                    </a:lnTo>
                    <a:close/>
                  </a:path>
                </a:pathLst>
              </a:custGeom>
              <a:solidFill>
                <a:srgbClr val="FF8B66"/>
              </a:solidFill>
              <a:ln>
                <a:noFill/>
              </a:ln>
            </p:spPr>
            <p:txBody>
              <a:bodyPr anchor="t" anchorCtr="0" bIns="45720" compatLnSpc="1" lIns="91440" numCol="1" rIns="91440" tIns="45720" vert="horz" wrap="square">
                <a:prstTxWarp prst="textNoShape"/>
              </a:bodyPr>
              <a:p>
                <a:endParaRPr lang="en-US"/>
              </a:p>
            </p:txBody>
          </p:sp>
          <p:sp>
            <p:nvSpPr>
              <p:cNvPr id="1049740" name="Freeform 200"/>
              <p:cNvSpPr/>
              <p:nvPr/>
            </p:nvSpPr>
            <p:spPr bwMode="auto">
              <a:xfrm>
                <a:off x="4876" y="2332"/>
                <a:ext cx="525" cy="419"/>
              </a:xfrm>
              <a:custGeom>
                <a:avLst/>
                <a:gdLst>
                  <a:gd name="T0" fmla="*/ 97 w 268"/>
                  <a:gd name="T1" fmla="*/ 193 h 213"/>
                  <a:gd name="T2" fmla="*/ 217 w 268"/>
                  <a:gd name="T3" fmla="*/ 186 h 213"/>
                  <a:gd name="T4" fmla="*/ 175 w 268"/>
                  <a:gd name="T5" fmla="*/ 24 h 213"/>
                  <a:gd name="T6" fmla="*/ 173 w 268"/>
                  <a:gd name="T7" fmla="*/ 24 h 213"/>
                  <a:gd name="T8" fmla="*/ 54 w 268"/>
                  <a:gd name="T9" fmla="*/ 27 h 213"/>
                  <a:gd name="T10" fmla="*/ 46 w 268"/>
                  <a:gd name="T11" fmla="*/ 33 h 213"/>
                  <a:gd name="T12" fmla="*/ 97 w 268"/>
                  <a:gd name="T13" fmla="*/ 193 h 213"/>
                </a:gdLst>
                <a:ahLst/>
                <a:cxnLst>
                  <a:cxn ang="0">
                    <a:pos x="T0" y="T1"/>
                  </a:cxn>
                  <a:cxn ang="0">
                    <a:pos x="T2" y="T3"/>
                  </a:cxn>
                  <a:cxn ang="0">
                    <a:pos x="T4" y="T5"/>
                  </a:cxn>
                  <a:cxn ang="0">
                    <a:pos x="T6" y="T7"/>
                  </a:cxn>
                  <a:cxn ang="0">
                    <a:pos x="T8" y="T9"/>
                  </a:cxn>
                  <a:cxn ang="0">
                    <a:pos x="T10" y="T11"/>
                  </a:cxn>
                  <a:cxn ang="0">
                    <a:pos x="T12" y="T13"/>
                  </a:cxn>
                </a:cxnLst>
                <a:rect l="0" t="0" r="r" b="b"/>
                <a:pathLst>
                  <a:path w="268" h="213">
                    <a:moveTo>
                      <a:pt x="97" y="193"/>
                    </a:moveTo>
                    <a:cubicBezTo>
                      <a:pt x="183" y="213"/>
                      <a:pt x="217" y="186"/>
                      <a:pt x="217" y="186"/>
                    </a:cubicBezTo>
                    <a:cubicBezTo>
                      <a:pt x="268" y="99"/>
                      <a:pt x="175" y="24"/>
                      <a:pt x="175" y="24"/>
                    </a:cubicBezTo>
                    <a:cubicBezTo>
                      <a:pt x="175" y="24"/>
                      <a:pt x="174" y="24"/>
                      <a:pt x="173" y="24"/>
                    </a:cubicBezTo>
                    <a:cubicBezTo>
                      <a:pt x="161" y="20"/>
                      <a:pt x="96" y="0"/>
                      <a:pt x="54" y="27"/>
                    </a:cubicBezTo>
                    <a:cubicBezTo>
                      <a:pt x="51" y="29"/>
                      <a:pt x="48" y="31"/>
                      <a:pt x="46" y="33"/>
                    </a:cubicBezTo>
                    <a:cubicBezTo>
                      <a:pt x="0" y="72"/>
                      <a:pt x="97" y="193"/>
                      <a:pt x="97" y="193"/>
                    </a:cubicBezTo>
                    <a:close/>
                  </a:path>
                </a:pathLst>
              </a:custGeom>
              <a:solidFill>
                <a:srgbClr val="8BBDDB"/>
              </a:solidFill>
              <a:ln>
                <a:noFill/>
              </a:ln>
            </p:spPr>
            <p:txBody>
              <a:bodyPr anchor="t" anchorCtr="0" bIns="45720" compatLnSpc="1" lIns="91440" numCol="1" rIns="91440" tIns="45720" vert="horz" wrap="square">
                <a:prstTxWarp prst="textNoShape"/>
              </a:bodyPr>
              <a:p>
                <a:endParaRPr lang="en-US"/>
              </a:p>
            </p:txBody>
          </p:sp>
          <p:sp>
            <p:nvSpPr>
              <p:cNvPr id="1049741" name="Freeform 201"/>
              <p:cNvSpPr/>
              <p:nvPr/>
            </p:nvSpPr>
            <p:spPr bwMode="auto">
              <a:xfrm>
                <a:off x="4891" y="2065"/>
                <a:ext cx="381" cy="267"/>
              </a:xfrm>
              <a:custGeom>
                <a:avLst/>
                <a:gdLst>
                  <a:gd name="T0" fmla="*/ 166 w 194"/>
                  <a:gd name="T1" fmla="*/ 128 h 136"/>
                  <a:gd name="T2" fmla="*/ 56 w 194"/>
                  <a:gd name="T3" fmla="*/ 136 h 136"/>
                  <a:gd name="T4" fmla="*/ 97 w 194"/>
                  <a:gd name="T5" fmla="*/ 2 h 136"/>
                  <a:gd name="T6" fmla="*/ 166 w 194"/>
                  <a:gd name="T7" fmla="*/ 128 h 136"/>
                </a:gdLst>
                <a:ahLst/>
                <a:cxnLst>
                  <a:cxn ang="0">
                    <a:pos x="T0" y="T1"/>
                  </a:cxn>
                  <a:cxn ang="0">
                    <a:pos x="T2" y="T3"/>
                  </a:cxn>
                  <a:cxn ang="0">
                    <a:pos x="T4" y="T5"/>
                  </a:cxn>
                  <a:cxn ang="0">
                    <a:pos x="T6" y="T7"/>
                  </a:cxn>
                </a:cxnLst>
                <a:rect l="0" t="0" r="r" b="b"/>
                <a:pathLst>
                  <a:path w="194" h="136">
                    <a:moveTo>
                      <a:pt x="166" y="128"/>
                    </a:moveTo>
                    <a:cubicBezTo>
                      <a:pt x="166" y="128"/>
                      <a:pt x="105" y="111"/>
                      <a:pt x="56" y="136"/>
                    </a:cubicBezTo>
                    <a:cubicBezTo>
                      <a:pt x="56" y="136"/>
                      <a:pt x="0" y="0"/>
                      <a:pt x="97" y="2"/>
                    </a:cubicBezTo>
                    <a:cubicBezTo>
                      <a:pt x="194" y="3"/>
                      <a:pt x="174" y="104"/>
                      <a:pt x="166" y="128"/>
                    </a:cubicBezTo>
                    <a:close/>
                  </a:path>
                </a:pathLst>
              </a:custGeom>
              <a:solidFill>
                <a:srgbClr val="FFB878"/>
              </a:solidFill>
              <a:ln>
                <a:noFill/>
              </a:ln>
            </p:spPr>
            <p:txBody>
              <a:bodyPr anchor="t" anchorCtr="0" bIns="45720" compatLnSpc="1" lIns="91440" numCol="1" rIns="91440" tIns="45720" vert="horz" wrap="square">
                <a:prstTxWarp prst="textNoShape"/>
              </a:bodyPr>
              <a:p>
                <a:endParaRPr lang="en-US"/>
              </a:p>
            </p:txBody>
          </p:sp>
          <p:sp>
            <p:nvSpPr>
              <p:cNvPr id="1049742" name="Freeform 202"/>
              <p:cNvSpPr/>
              <p:nvPr/>
            </p:nvSpPr>
            <p:spPr bwMode="auto">
              <a:xfrm>
                <a:off x="4938" y="2046"/>
                <a:ext cx="281" cy="277"/>
              </a:xfrm>
              <a:custGeom>
                <a:avLst/>
                <a:gdLst>
                  <a:gd name="T0" fmla="*/ 51 w 143"/>
                  <a:gd name="T1" fmla="*/ 22 h 141"/>
                  <a:gd name="T2" fmla="*/ 130 w 143"/>
                  <a:gd name="T3" fmla="*/ 46 h 141"/>
                  <a:gd name="T4" fmla="*/ 100 w 143"/>
                  <a:gd name="T5" fmla="*/ 138 h 141"/>
                  <a:gd name="T6" fmla="*/ 51 w 143"/>
                  <a:gd name="T7" fmla="*/ 22 h 141"/>
                </a:gdLst>
                <a:ahLst/>
                <a:cxnLst>
                  <a:cxn ang="0">
                    <a:pos x="T0" y="T1"/>
                  </a:cxn>
                  <a:cxn ang="0">
                    <a:pos x="T2" y="T3"/>
                  </a:cxn>
                  <a:cxn ang="0">
                    <a:pos x="T4" y="T5"/>
                  </a:cxn>
                  <a:cxn ang="0">
                    <a:pos x="T6" y="T7"/>
                  </a:cxn>
                </a:cxnLst>
                <a:rect l="0" t="0" r="r" b="b"/>
                <a:pathLst>
                  <a:path w="143" h="141">
                    <a:moveTo>
                      <a:pt x="51" y="22"/>
                    </a:moveTo>
                    <a:cubicBezTo>
                      <a:pt x="51" y="22"/>
                      <a:pt x="116" y="0"/>
                      <a:pt x="130" y="46"/>
                    </a:cubicBezTo>
                    <a:cubicBezTo>
                      <a:pt x="143" y="93"/>
                      <a:pt x="131" y="141"/>
                      <a:pt x="100" y="138"/>
                    </a:cubicBezTo>
                    <a:cubicBezTo>
                      <a:pt x="57" y="133"/>
                      <a:pt x="0" y="48"/>
                      <a:pt x="51" y="22"/>
                    </a:cubicBezTo>
                    <a:close/>
                  </a:path>
                </a:pathLst>
              </a:custGeom>
              <a:solidFill>
                <a:srgbClr val="FF8B66"/>
              </a:solidFill>
              <a:ln>
                <a:noFill/>
              </a:ln>
            </p:spPr>
            <p:txBody>
              <a:bodyPr anchor="t" anchorCtr="0" bIns="45720" compatLnSpc="1" lIns="91440" numCol="1" rIns="91440" tIns="45720" vert="horz" wrap="square">
                <a:prstTxWarp prst="textNoShape"/>
              </a:bodyPr>
              <a:p>
                <a:endParaRPr lang="en-US"/>
              </a:p>
            </p:txBody>
          </p:sp>
          <p:sp>
            <p:nvSpPr>
              <p:cNvPr id="1049743" name="Freeform 203"/>
              <p:cNvSpPr/>
              <p:nvPr/>
            </p:nvSpPr>
            <p:spPr bwMode="auto">
              <a:xfrm>
                <a:off x="5101" y="2207"/>
                <a:ext cx="27" cy="21"/>
              </a:xfrm>
              <a:custGeom>
                <a:avLst/>
                <a:gdLst>
                  <a:gd name="T0" fmla="*/ 1 w 14"/>
                  <a:gd name="T1" fmla="*/ 5 h 11"/>
                  <a:gd name="T2" fmla="*/ 6 w 14"/>
                  <a:gd name="T3" fmla="*/ 11 h 11"/>
                  <a:gd name="T4" fmla="*/ 13 w 14"/>
                  <a:gd name="T5" fmla="*/ 6 h 11"/>
                  <a:gd name="T6" fmla="*/ 7 w 14"/>
                  <a:gd name="T7" fmla="*/ 1 h 11"/>
                  <a:gd name="T8" fmla="*/ 1 w 14"/>
                  <a:gd name="T9" fmla="*/ 5 h 11"/>
                </a:gdLst>
                <a:ahLst/>
                <a:cxnLst>
                  <a:cxn ang="0">
                    <a:pos x="T0" y="T1"/>
                  </a:cxn>
                  <a:cxn ang="0">
                    <a:pos x="T2" y="T3"/>
                  </a:cxn>
                  <a:cxn ang="0">
                    <a:pos x="T4" y="T5"/>
                  </a:cxn>
                  <a:cxn ang="0">
                    <a:pos x="T6" y="T7"/>
                  </a:cxn>
                  <a:cxn ang="0">
                    <a:pos x="T8" y="T9"/>
                  </a:cxn>
                </a:cxnLst>
                <a:rect l="0" t="0" r="r" b="b"/>
                <a:pathLst>
                  <a:path w="14" h="11">
                    <a:moveTo>
                      <a:pt x="1" y="5"/>
                    </a:moveTo>
                    <a:cubicBezTo>
                      <a:pt x="0" y="8"/>
                      <a:pt x="3" y="10"/>
                      <a:pt x="6" y="11"/>
                    </a:cubicBezTo>
                    <a:cubicBezTo>
                      <a:pt x="10" y="11"/>
                      <a:pt x="13" y="9"/>
                      <a:pt x="13" y="6"/>
                    </a:cubicBezTo>
                    <a:cubicBezTo>
                      <a:pt x="14" y="4"/>
                      <a:pt x="11" y="1"/>
                      <a:pt x="7" y="1"/>
                    </a:cubicBezTo>
                    <a:cubicBezTo>
                      <a:pt x="4" y="0"/>
                      <a:pt x="1" y="2"/>
                      <a:pt x="1" y="5"/>
                    </a:cubicBezTo>
                    <a:close/>
                  </a:path>
                </a:pathLst>
              </a:custGeom>
              <a:solidFill>
                <a:srgbClr val="DB614D"/>
              </a:solidFill>
              <a:ln>
                <a:noFill/>
              </a:ln>
            </p:spPr>
            <p:txBody>
              <a:bodyPr anchor="t" anchorCtr="0" bIns="45720" compatLnSpc="1" lIns="91440" numCol="1" rIns="91440" tIns="45720" vert="horz" wrap="square">
                <a:prstTxWarp prst="textNoShape"/>
              </a:bodyPr>
              <a:p>
                <a:endParaRPr lang="en-US"/>
              </a:p>
            </p:txBody>
          </p:sp>
          <p:sp>
            <p:nvSpPr>
              <p:cNvPr id="1049744" name="Freeform 204"/>
              <p:cNvSpPr/>
              <p:nvPr/>
            </p:nvSpPr>
            <p:spPr bwMode="auto">
              <a:xfrm>
                <a:off x="5109" y="2146"/>
                <a:ext cx="25" cy="16"/>
              </a:xfrm>
              <a:custGeom>
                <a:avLst/>
                <a:gdLst>
                  <a:gd name="T0" fmla="*/ 2 w 13"/>
                  <a:gd name="T1" fmla="*/ 8 h 8"/>
                  <a:gd name="T2" fmla="*/ 3 w 13"/>
                  <a:gd name="T3" fmla="*/ 7 h 8"/>
                  <a:gd name="T4" fmla="*/ 11 w 13"/>
                  <a:gd name="T5" fmla="*/ 3 h 8"/>
                  <a:gd name="T6" fmla="*/ 12 w 13"/>
                  <a:gd name="T7" fmla="*/ 2 h 8"/>
                  <a:gd name="T8" fmla="*/ 11 w 13"/>
                  <a:gd name="T9" fmla="*/ 1 h 8"/>
                  <a:gd name="T10" fmla="*/ 1 w 13"/>
                  <a:gd name="T11" fmla="*/ 6 h 8"/>
                  <a:gd name="T12" fmla="*/ 1 w 13"/>
                  <a:gd name="T13" fmla="*/ 7 h 8"/>
                  <a:gd name="T14" fmla="*/ 2 w 13"/>
                  <a:gd name="T15" fmla="*/ 8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 h="8">
                    <a:moveTo>
                      <a:pt x="2" y="8"/>
                    </a:moveTo>
                    <a:cubicBezTo>
                      <a:pt x="2" y="8"/>
                      <a:pt x="3" y="7"/>
                      <a:pt x="3" y="7"/>
                    </a:cubicBezTo>
                    <a:cubicBezTo>
                      <a:pt x="6" y="3"/>
                      <a:pt x="11" y="3"/>
                      <a:pt x="11" y="3"/>
                    </a:cubicBezTo>
                    <a:cubicBezTo>
                      <a:pt x="12" y="3"/>
                      <a:pt x="12" y="3"/>
                      <a:pt x="12" y="2"/>
                    </a:cubicBezTo>
                    <a:cubicBezTo>
                      <a:pt x="13" y="1"/>
                      <a:pt x="12" y="1"/>
                      <a:pt x="11" y="1"/>
                    </a:cubicBezTo>
                    <a:cubicBezTo>
                      <a:pt x="11" y="0"/>
                      <a:pt x="4" y="0"/>
                      <a:pt x="1" y="6"/>
                    </a:cubicBezTo>
                    <a:cubicBezTo>
                      <a:pt x="0" y="6"/>
                      <a:pt x="0" y="7"/>
                      <a:pt x="1" y="7"/>
                    </a:cubicBezTo>
                    <a:cubicBezTo>
                      <a:pt x="1" y="8"/>
                      <a:pt x="2" y="8"/>
                      <a:pt x="2" y="8"/>
                    </a:cubicBezTo>
                    <a:close/>
                  </a:path>
                </a:pathLst>
              </a:custGeom>
              <a:solidFill>
                <a:srgbClr val="FFB878"/>
              </a:solidFill>
              <a:ln>
                <a:noFill/>
              </a:ln>
            </p:spPr>
            <p:txBody>
              <a:bodyPr anchor="t" anchorCtr="0" bIns="45720" compatLnSpc="1" lIns="91440" numCol="1" rIns="91440" tIns="45720" vert="horz" wrap="square">
                <a:prstTxWarp prst="textNoShape"/>
              </a:bodyPr>
              <a:p>
                <a:endParaRPr lang="en-US"/>
              </a:p>
            </p:txBody>
          </p:sp>
          <p:sp>
            <p:nvSpPr>
              <p:cNvPr id="1049745" name="Freeform 205"/>
              <p:cNvSpPr/>
              <p:nvPr/>
            </p:nvSpPr>
            <p:spPr bwMode="auto">
              <a:xfrm>
                <a:off x="5168" y="2134"/>
                <a:ext cx="27" cy="14"/>
              </a:xfrm>
              <a:custGeom>
                <a:avLst/>
                <a:gdLst>
                  <a:gd name="T0" fmla="*/ 2 w 14"/>
                  <a:gd name="T1" fmla="*/ 7 h 7"/>
                  <a:gd name="T2" fmla="*/ 3 w 14"/>
                  <a:gd name="T3" fmla="*/ 6 h 7"/>
                  <a:gd name="T4" fmla="*/ 12 w 14"/>
                  <a:gd name="T5" fmla="*/ 5 h 7"/>
                  <a:gd name="T6" fmla="*/ 13 w 14"/>
                  <a:gd name="T7" fmla="*/ 4 h 7"/>
                  <a:gd name="T8" fmla="*/ 13 w 14"/>
                  <a:gd name="T9" fmla="*/ 3 h 7"/>
                  <a:gd name="T10" fmla="*/ 1 w 14"/>
                  <a:gd name="T11" fmla="*/ 4 h 7"/>
                  <a:gd name="T12" fmla="*/ 1 w 14"/>
                  <a:gd name="T13" fmla="*/ 6 h 7"/>
                  <a:gd name="T14" fmla="*/ 2 w 14"/>
                  <a:gd name="T15" fmla="*/ 7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 h="7">
                    <a:moveTo>
                      <a:pt x="2" y="7"/>
                    </a:moveTo>
                    <a:cubicBezTo>
                      <a:pt x="2" y="7"/>
                      <a:pt x="3" y="6"/>
                      <a:pt x="3" y="6"/>
                    </a:cubicBezTo>
                    <a:cubicBezTo>
                      <a:pt x="7" y="3"/>
                      <a:pt x="12" y="5"/>
                      <a:pt x="12" y="5"/>
                    </a:cubicBezTo>
                    <a:cubicBezTo>
                      <a:pt x="12" y="5"/>
                      <a:pt x="13" y="5"/>
                      <a:pt x="13" y="4"/>
                    </a:cubicBezTo>
                    <a:cubicBezTo>
                      <a:pt x="14" y="4"/>
                      <a:pt x="13" y="3"/>
                      <a:pt x="13" y="3"/>
                    </a:cubicBezTo>
                    <a:cubicBezTo>
                      <a:pt x="13" y="3"/>
                      <a:pt x="6" y="0"/>
                      <a:pt x="1" y="4"/>
                    </a:cubicBezTo>
                    <a:cubicBezTo>
                      <a:pt x="1" y="5"/>
                      <a:pt x="0" y="6"/>
                      <a:pt x="1" y="6"/>
                    </a:cubicBezTo>
                    <a:cubicBezTo>
                      <a:pt x="1" y="6"/>
                      <a:pt x="2" y="7"/>
                      <a:pt x="2" y="7"/>
                    </a:cubicBezTo>
                    <a:close/>
                  </a:path>
                </a:pathLst>
              </a:custGeom>
              <a:solidFill>
                <a:srgbClr val="FFB878"/>
              </a:solidFill>
              <a:ln>
                <a:noFill/>
              </a:ln>
            </p:spPr>
            <p:txBody>
              <a:bodyPr anchor="t" anchorCtr="0" bIns="45720" compatLnSpc="1" lIns="91440" numCol="1" rIns="91440" tIns="45720" vert="horz" wrap="square">
                <a:prstTxWarp prst="textNoShape"/>
              </a:bodyPr>
              <a:p>
                <a:endParaRPr lang="en-US"/>
              </a:p>
            </p:txBody>
          </p:sp>
        </p:grpSp>
        <p:sp>
          <p:nvSpPr>
            <p:cNvPr id="1049746" name="Freeform 207"/>
            <p:cNvSpPr/>
            <p:nvPr/>
          </p:nvSpPr>
          <p:spPr bwMode="auto">
            <a:xfrm>
              <a:off x="5130" y="2242"/>
              <a:ext cx="55" cy="41"/>
            </a:xfrm>
            <a:custGeom>
              <a:avLst/>
              <a:gdLst>
                <a:gd name="T0" fmla="*/ 28 w 28"/>
                <a:gd name="T1" fmla="*/ 0 h 21"/>
                <a:gd name="T2" fmla="*/ 0 w 28"/>
                <a:gd name="T3" fmla="*/ 1 h 21"/>
                <a:gd name="T4" fmla="*/ 17 w 28"/>
                <a:gd name="T5" fmla="*/ 19 h 21"/>
                <a:gd name="T6" fmla="*/ 28 w 28"/>
                <a:gd name="T7" fmla="*/ 0 h 21"/>
              </a:gdLst>
              <a:ahLst/>
              <a:cxnLst>
                <a:cxn ang="0">
                  <a:pos x="T0" y="T1"/>
                </a:cxn>
                <a:cxn ang="0">
                  <a:pos x="T2" y="T3"/>
                </a:cxn>
                <a:cxn ang="0">
                  <a:pos x="T4" y="T5"/>
                </a:cxn>
                <a:cxn ang="0">
                  <a:pos x="T6" y="T7"/>
                </a:cxn>
              </a:cxnLst>
              <a:rect l="0" t="0" r="r" b="b"/>
              <a:pathLst>
                <a:path w="28" h="21">
                  <a:moveTo>
                    <a:pt x="28" y="0"/>
                  </a:moveTo>
                  <a:cubicBezTo>
                    <a:pt x="28" y="0"/>
                    <a:pt x="18" y="6"/>
                    <a:pt x="0" y="1"/>
                  </a:cubicBezTo>
                  <a:cubicBezTo>
                    <a:pt x="0" y="1"/>
                    <a:pt x="6" y="21"/>
                    <a:pt x="17" y="19"/>
                  </a:cubicBezTo>
                  <a:cubicBezTo>
                    <a:pt x="28" y="16"/>
                    <a:pt x="28" y="0"/>
                    <a:pt x="28" y="0"/>
                  </a:cubicBezTo>
                  <a:close/>
                </a:path>
              </a:pathLst>
            </a:custGeom>
            <a:solidFill>
              <a:srgbClr val="1A4850"/>
            </a:solidFill>
            <a:ln>
              <a:noFill/>
            </a:ln>
          </p:spPr>
          <p:txBody>
            <a:bodyPr anchor="t" anchorCtr="0" bIns="45720" compatLnSpc="1" lIns="91440" numCol="1" rIns="91440" tIns="45720" vert="horz" wrap="square">
              <a:prstTxWarp prst="textNoShape"/>
            </a:bodyPr>
            <a:p>
              <a:endParaRPr lang="en-US"/>
            </a:p>
          </p:txBody>
        </p:sp>
        <p:sp>
          <p:nvSpPr>
            <p:cNvPr id="1049747" name="Freeform 208"/>
            <p:cNvSpPr/>
            <p:nvPr/>
          </p:nvSpPr>
          <p:spPr bwMode="auto">
            <a:xfrm>
              <a:off x="4977" y="2109"/>
              <a:ext cx="112" cy="170"/>
            </a:xfrm>
            <a:custGeom>
              <a:avLst/>
              <a:gdLst>
                <a:gd name="T0" fmla="*/ 57 w 57"/>
                <a:gd name="T1" fmla="*/ 14 h 87"/>
                <a:gd name="T2" fmla="*/ 43 w 57"/>
                <a:gd name="T3" fmla="*/ 58 h 87"/>
                <a:gd name="T4" fmla="*/ 26 w 57"/>
                <a:gd name="T5" fmla="*/ 56 h 87"/>
                <a:gd name="T6" fmla="*/ 43 w 57"/>
                <a:gd name="T7" fmla="*/ 85 h 87"/>
                <a:gd name="T8" fmla="*/ 2 w 57"/>
                <a:gd name="T9" fmla="*/ 39 h 87"/>
                <a:gd name="T10" fmla="*/ 57 w 57"/>
                <a:gd name="T11" fmla="*/ 14 h 87"/>
              </a:gdLst>
              <a:ahLst/>
              <a:cxnLst>
                <a:cxn ang="0">
                  <a:pos x="T0" y="T1"/>
                </a:cxn>
                <a:cxn ang="0">
                  <a:pos x="T2" y="T3"/>
                </a:cxn>
                <a:cxn ang="0">
                  <a:pos x="T4" y="T5"/>
                </a:cxn>
                <a:cxn ang="0">
                  <a:pos x="T6" y="T7"/>
                </a:cxn>
                <a:cxn ang="0">
                  <a:pos x="T8" y="T9"/>
                </a:cxn>
                <a:cxn ang="0">
                  <a:pos x="T10" y="T11"/>
                </a:cxn>
              </a:cxnLst>
              <a:rect l="0" t="0" r="r" b="b"/>
              <a:pathLst>
                <a:path w="57" h="87">
                  <a:moveTo>
                    <a:pt x="57" y="14"/>
                  </a:moveTo>
                  <a:cubicBezTo>
                    <a:pt x="57" y="14"/>
                    <a:pt x="42" y="33"/>
                    <a:pt x="43" y="58"/>
                  </a:cubicBezTo>
                  <a:cubicBezTo>
                    <a:pt x="43" y="58"/>
                    <a:pt x="31" y="44"/>
                    <a:pt x="26" y="56"/>
                  </a:cubicBezTo>
                  <a:cubicBezTo>
                    <a:pt x="20" y="68"/>
                    <a:pt x="43" y="85"/>
                    <a:pt x="43" y="85"/>
                  </a:cubicBezTo>
                  <a:cubicBezTo>
                    <a:pt x="43" y="85"/>
                    <a:pt x="6" y="87"/>
                    <a:pt x="2" y="39"/>
                  </a:cubicBezTo>
                  <a:cubicBezTo>
                    <a:pt x="0" y="19"/>
                    <a:pt x="26" y="0"/>
                    <a:pt x="57" y="14"/>
                  </a:cubicBezTo>
                  <a:close/>
                </a:path>
              </a:pathLst>
            </a:custGeom>
            <a:solidFill>
              <a:srgbClr val="FFB878"/>
            </a:solidFill>
            <a:ln>
              <a:noFill/>
            </a:ln>
          </p:spPr>
          <p:txBody>
            <a:bodyPr anchor="t" anchorCtr="0" bIns="45720" compatLnSpc="1" lIns="91440" numCol="1" rIns="91440" tIns="45720" vert="horz" wrap="square">
              <a:prstTxWarp prst="textNoShape"/>
            </a:bodyPr>
            <a:p>
              <a:endParaRPr lang="en-US"/>
            </a:p>
          </p:txBody>
        </p:sp>
        <p:sp>
          <p:nvSpPr>
            <p:cNvPr id="1049748" name="Freeform 209"/>
            <p:cNvSpPr/>
            <p:nvPr/>
          </p:nvSpPr>
          <p:spPr bwMode="auto">
            <a:xfrm>
              <a:off x="5050" y="2256"/>
              <a:ext cx="126" cy="153"/>
            </a:xfrm>
            <a:custGeom>
              <a:avLst/>
              <a:gdLst>
                <a:gd name="T0" fmla="*/ 7 w 64"/>
                <a:gd name="T1" fmla="*/ 0 h 78"/>
                <a:gd name="T2" fmla="*/ 52 w 64"/>
                <a:gd name="T3" fmla="*/ 30 h 78"/>
                <a:gd name="T4" fmla="*/ 55 w 64"/>
                <a:gd name="T5" fmla="*/ 58 h 78"/>
                <a:gd name="T6" fmla="*/ 44 w 64"/>
                <a:gd name="T7" fmla="*/ 75 h 78"/>
                <a:gd name="T8" fmla="*/ 4 w 64"/>
                <a:gd name="T9" fmla="*/ 58 h 78"/>
                <a:gd name="T10" fmla="*/ 0 w 64"/>
                <a:gd name="T11" fmla="*/ 2 h 78"/>
                <a:gd name="T12" fmla="*/ 7 w 64"/>
                <a:gd name="T13" fmla="*/ 0 h 78"/>
              </a:gdLst>
              <a:ahLst/>
              <a:cxnLst>
                <a:cxn ang="0">
                  <a:pos x="T0" y="T1"/>
                </a:cxn>
                <a:cxn ang="0">
                  <a:pos x="T2" y="T3"/>
                </a:cxn>
                <a:cxn ang="0">
                  <a:pos x="T4" y="T5"/>
                </a:cxn>
                <a:cxn ang="0">
                  <a:pos x="T6" y="T7"/>
                </a:cxn>
                <a:cxn ang="0">
                  <a:pos x="T8" y="T9"/>
                </a:cxn>
                <a:cxn ang="0">
                  <a:pos x="T10" y="T11"/>
                </a:cxn>
                <a:cxn ang="0">
                  <a:pos x="T12" y="T13"/>
                </a:cxn>
              </a:cxnLst>
              <a:rect l="0" t="0" r="r" b="b"/>
              <a:pathLst>
                <a:path w="64" h="78">
                  <a:moveTo>
                    <a:pt x="7" y="0"/>
                  </a:moveTo>
                  <a:cubicBezTo>
                    <a:pt x="12" y="13"/>
                    <a:pt x="31" y="37"/>
                    <a:pt x="52" y="30"/>
                  </a:cubicBezTo>
                  <a:cubicBezTo>
                    <a:pt x="52" y="30"/>
                    <a:pt x="47" y="50"/>
                    <a:pt x="55" y="58"/>
                  </a:cubicBezTo>
                  <a:cubicBezTo>
                    <a:pt x="55" y="58"/>
                    <a:pt x="64" y="73"/>
                    <a:pt x="44" y="75"/>
                  </a:cubicBezTo>
                  <a:cubicBezTo>
                    <a:pt x="18" y="78"/>
                    <a:pt x="4" y="58"/>
                    <a:pt x="4" y="58"/>
                  </a:cubicBezTo>
                  <a:cubicBezTo>
                    <a:pt x="15" y="33"/>
                    <a:pt x="0" y="2"/>
                    <a:pt x="0" y="2"/>
                  </a:cubicBezTo>
                  <a:cubicBezTo>
                    <a:pt x="5" y="6"/>
                    <a:pt x="7" y="0"/>
                    <a:pt x="7" y="0"/>
                  </a:cubicBezTo>
                  <a:close/>
                </a:path>
              </a:pathLst>
            </a:custGeom>
            <a:solidFill>
              <a:srgbClr val="EF6E4B"/>
            </a:solidFill>
            <a:ln>
              <a:noFill/>
            </a:ln>
          </p:spPr>
          <p:txBody>
            <a:bodyPr anchor="t" anchorCtr="0" bIns="45720" compatLnSpc="1" lIns="91440" numCol="1" rIns="91440" tIns="45720" vert="horz" wrap="square">
              <a:prstTxWarp prst="textNoShape"/>
            </a:bodyPr>
            <a:p>
              <a:endParaRPr lang="en-US"/>
            </a:p>
          </p:txBody>
        </p:sp>
        <p:sp>
          <p:nvSpPr>
            <p:cNvPr id="1049749" name="Freeform 210"/>
            <p:cNvSpPr/>
            <p:nvPr/>
          </p:nvSpPr>
          <p:spPr bwMode="auto">
            <a:xfrm>
              <a:off x="5168" y="2199"/>
              <a:ext cx="23" cy="29"/>
            </a:xfrm>
            <a:custGeom>
              <a:avLst/>
              <a:gdLst>
                <a:gd name="T0" fmla="*/ 5 w 12"/>
                <a:gd name="T1" fmla="*/ 15 h 15"/>
                <a:gd name="T2" fmla="*/ 4 w 12"/>
                <a:gd name="T3" fmla="*/ 12 h 15"/>
                <a:gd name="T4" fmla="*/ 7 w 12"/>
                <a:gd name="T5" fmla="*/ 6 h 15"/>
                <a:gd name="T6" fmla="*/ 5 w 12"/>
                <a:gd name="T7" fmla="*/ 3 h 15"/>
                <a:gd name="T8" fmla="*/ 2 w 12"/>
                <a:gd name="T9" fmla="*/ 4 h 15"/>
                <a:gd name="T10" fmla="*/ 0 w 12"/>
                <a:gd name="T11" fmla="*/ 1 h 15"/>
                <a:gd name="T12" fmla="*/ 6 w 12"/>
                <a:gd name="T13" fmla="*/ 1 h 15"/>
                <a:gd name="T14" fmla="*/ 10 w 12"/>
                <a:gd name="T15" fmla="*/ 5 h 15"/>
                <a:gd name="T16" fmla="*/ 5 w 12"/>
                <a:gd name="T17"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15">
                  <a:moveTo>
                    <a:pt x="5" y="15"/>
                  </a:moveTo>
                  <a:cubicBezTo>
                    <a:pt x="4" y="12"/>
                    <a:pt x="4" y="12"/>
                    <a:pt x="4" y="12"/>
                  </a:cubicBezTo>
                  <a:cubicBezTo>
                    <a:pt x="5" y="12"/>
                    <a:pt x="9" y="10"/>
                    <a:pt x="7" y="6"/>
                  </a:cubicBezTo>
                  <a:cubicBezTo>
                    <a:pt x="7" y="5"/>
                    <a:pt x="6" y="4"/>
                    <a:pt x="5" y="3"/>
                  </a:cubicBezTo>
                  <a:cubicBezTo>
                    <a:pt x="4" y="3"/>
                    <a:pt x="2" y="4"/>
                    <a:pt x="2" y="4"/>
                  </a:cubicBezTo>
                  <a:cubicBezTo>
                    <a:pt x="0" y="1"/>
                    <a:pt x="0" y="1"/>
                    <a:pt x="0" y="1"/>
                  </a:cubicBezTo>
                  <a:cubicBezTo>
                    <a:pt x="0" y="1"/>
                    <a:pt x="3" y="0"/>
                    <a:pt x="6" y="1"/>
                  </a:cubicBezTo>
                  <a:cubicBezTo>
                    <a:pt x="8" y="1"/>
                    <a:pt x="9" y="3"/>
                    <a:pt x="10" y="5"/>
                  </a:cubicBezTo>
                  <a:cubicBezTo>
                    <a:pt x="12" y="10"/>
                    <a:pt x="8" y="14"/>
                    <a:pt x="5" y="15"/>
                  </a:cubicBezTo>
                  <a:close/>
                </a:path>
              </a:pathLst>
            </a:custGeom>
            <a:solidFill>
              <a:srgbClr val="DB614D"/>
            </a:solidFill>
            <a:ln>
              <a:noFill/>
            </a:ln>
          </p:spPr>
          <p:txBody>
            <a:bodyPr anchor="t" anchorCtr="0" bIns="45720" compatLnSpc="1" lIns="91440" numCol="1" rIns="91440" tIns="45720" vert="horz" wrap="square">
              <a:prstTxWarp prst="textNoShape"/>
            </a:bodyPr>
            <a:p>
              <a:endParaRPr lang="en-US"/>
            </a:p>
          </p:txBody>
        </p:sp>
        <p:sp>
          <p:nvSpPr>
            <p:cNvPr id="1049750" name="Freeform 211"/>
            <p:cNvSpPr/>
            <p:nvPr/>
          </p:nvSpPr>
          <p:spPr bwMode="auto">
            <a:xfrm>
              <a:off x="5121" y="2181"/>
              <a:ext cx="13" cy="22"/>
            </a:xfrm>
            <a:custGeom>
              <a:avLst/>
              <a:gdLst>
                <a:gd name="T0" fmla="*/ 0 w 7"/>
                <a:gd name="T1" fmla="*/ 6 h 11"/>
                <a:gd name="T2" fmla="*/ 4 w 7"/>
                <a:gd name="T3" fmla="*/ 11 h 11"/>
                <a:gd name="T4" fmla="*/ 7 w 7"/>
                <a:gd name="T5" fmla="*/ 6 h 11"/>
                <a:gd name="T6" fmla="*/ 3 w 7"/>
                <a:gd name="T7" fmla="*/ 1 h 11"/>
                <a:gd name="T8" fmla="*/ 0 w 7"/>
                <a:gd name="T9" fmla="*/ 6 h 11"/>
              </a:gdLst>
              <a:ahLst/>
              <a:cxnLst>
                <a:cxn ang="0">
                  <a:pos x="T0" y="T1"/>
                </a:cxn>
                <a:cxn ang="0">
                  <a:pos x="T2" y="T3"/>
                </a:cxn>
                <a:cxn ang="0">
                  <a:pos x="T4" y="T5"/>
                </a:cxn>
                <a:cxn ang="0">
                  <a:pos x="T6" y="T7"/>
                </a:cxn>
                <a:cxn ang="0">
                  <a:pos x="T8" y="T9"/>
                </a:cxn>
              </a:cxnLst>
              <a:rect l="0" t="0" r="r" b="b"/>
              <a:pathLst>
                <a:path w="7" h="11">
                  <a:moveTo>
                    <a:pt x="0" y="6"/>
                  </a:moveTo>
                  <a:cubicBezTo>
                    <a:pt x="1" y="9"/>
                    <a:pt x="2" y="11"/>
                    <a:pt x="4" y="11"/>
                  </a:cubicBezTo>
                  <a:cubicBezTo>
                    <a:pt x="6" y="11"/>
                    <a:pt x="7" y="9"/>
                    <a:pt x="7" y="6"/>
                  </a:cubicBezTo>
                  <a:cubicBezTo>
                    <a:pt x="7" y="3"/>
                    <a:pt x="5" y="0"/>
                    <a:pt x="3" y="1"/>
                  </a:cubicBezTo>
                  <a:cubicBezTo>
                    <a:pt x="2" y="1"/>
                    <a:pt x="0" y="3"/>
                    <a:pt x="0" y="6"/>
                  </a:cubicBezTo>
                  <a:close/>
                </a:path>
              </a:pathLst>
            </a:custGeom>
            <a:solidFill>
              <a:srgbClr val="1A4850"/>
            </a:solidFill>
            <a:ln>
              <a:noFill/>
            </a:ln>
          </p:spPr>
          <p:txBody>
            <a:bodyPr anchor="t" anchorCtr="0" bIns="45720" compatLnSpc="1" lIns="91440" numCol="1" rIns="91440" tIns="45720" vert="horz" wrap="square">
              <a:prstTxWarp prst="textNoShape"/>
            </a:bodyPr>
            <a:p>
              <a:endParaRPr lang="en-US"/>
            </a:p>
          </p:txBody>
        </p:sp>
        <p:sp>
          <p:nvSpPr>
            <p:cNvPr id="1049751" name="Freeform 212"/>
            <p:cNvSpPr/>
            <p:nvPr/>
          </p:nvSpPr>
          <p:spPr bwMode="auto">
            <a:xfrm>
              <a:off x="5119" y="2173"/>
              <a:ext cx="27" cy="18"/>
            </a:xfrm>
            <a:custGeom>
              <a:avLst/>
              <a:gdLst>
                <a:gd name="T0" fmla="*/ 0 w 14"/>
                <a:gd name="T1" fmla="*/ 9 h 9"/>
                <a:gd name="T2" fmla="*/ 4 w 14"/>
                <a:gd name="T3" fmla="*/ 2 h 9"/>
                <a:gd name="T4" fmla="*/ 10 w 14"/>
                <a:gd name="T5" fmla="*/ 7 h 9"/>
                <a:gd name="T6" fmla="*/ 14 w 14"/>
                <a:gd name="T7" fmla="*/ 4 h 9"/>
                <a:gd name="T8" fmla="*/ 10 w 14"/>
                <a:gd name="T9" fmla="*/ 5 h 9"/>
                <a:gd name="T10" fmla="*/ 3 w 14"/>
                <a:gd name="T11" fmla="*/ 1 h 9"/>
                <a:gd name="T12" fmla="*/ 0 w 14"/>
                <a:gd name="T13" fmla="*/ 9 h 9"/>
              </a:gdLst>
              <a:ahLst/>
              <a:cxnLst>
                <a:cxn ang="0">
                  <a:pos x="T0" y="T1"/>
                </a:cxn>
                <a:cxn ang="0">
                  <a:pos x="T2" y="T3"/>
                </a:cxn>
                <a:cxn ang="0">
                  <a:pos x="T4" y="T5"/>
                </a:cxn>
                <a:cxn ang="0">
                  <a:pos x="T6" y="T7"/>
                </a:cxn>
                <a:cxn ang="0">
                  <a:pos x="T8" y="T9"/>
                </a:cxn>
                <a:cxn ang="0">
                  <a:pos x="T10" y="T11"/>
                </a:cxn>
                <a:cxn ang="0">
                  <a:pos x="T12" y="T13"/>
                </a:cxn>
              </a:cxnLst>
              <a:rect l="0" t="0" r="r" b="b"/>
              <a:pathLst>
                <a:path w="14" h="9">
                  <a:moveTo>
                    <a:pt x="0" y="9"/>
                  </a:moveTo>
                  <a:cubicBezTo>
                    <a:pt x="0" y="9"/>
                    <a:pt x="1" y="3"/>
                    <a:pt x="4" y="2"/>
                  </a:cubicBezTo>
                  <a:cubicBezTo>
                    <a:pt x="6" y="2"/>
                    <a:pt x="10" y="7"/>
                    <a:pt x="10" y="7"/>
                  </a:cubicBezTo>
                  <a:cubicBezTo>
                    <a:pt x="14" y="4"/>
                    <a:pt x="14" y="4"/>
                    <a:pt x="14" y="4"/>
                  </a:cubicBezTo>
                  <a:cubicBezTo>
                    <a:pt x="10" y="5"/>
                    <a:pt x="10" y="5"/>
                    <a:pt x="10" y="5"/>
                  </a:cubicBezTo>
                  <a:cubicBezTo>
                    <a:pt x="10" y="5"/>
                    <a:pt x="6" y="0"/>
                    <a:pt x="3" y="1"/>
                  </a:cubicBezTo>
                  <a:cubicBezTo>
                    <a:pt x="0" y="2"/>
                    <a:pt x="0" y="9"/>
                    <a:pt x="0" y="9"/>
                  </a:cubicBezTo>
                  <a:close/>
                </a:path>
              </a:pathLst>
            </a:custGeom>
            <a:solidFill>
              <a:srgbClr val="1A4850"/>
            </a:solidFill>
            <a:ln>
              <a:noFill/>
            </a:ln>
          </p:spPr>
          <p:txBody>
            <a:bodyPr anchor="t" anchorCtr="0" bIns="45720" compatLnSpc="1" lIns="91440" numCol="1" rIns="91440" tIns="45720" vert="horz" wrap="square">
              <a:prstTxWarp prst="textNoShape"/>
            </a:bodyPr>
            <a:p>
              <a:endParaRPr lang="en-US"/>
            </a:p>
          </p:txBody>
        </p:sp>
        <p:sp>
          <p:nvSpPr>
            <p:cNvPr id="1049752" name="Freeform 213"/>
            <p:cNvSpPr/>
            <p:nvPr/>
          </p:nvSpPr>
          <p:spPr bwMode="auto">
            <a:xfrm>
              <a:off x="5176" y="2173"/>
              <a:ext cx="13" cy="22"/>
            </a:xfrm>
            <a:custGeom>
              <a:avLst/>
              <a:gdLst>
                <a:gd name="T0" fmla="*/ 0 w 7"/>
                <a:gd name="T1" fmla="*/ 6 h 11"/>
                <a:gd name="T2" fmla="*/ 3 w 7"/>
                <a:gd name="T3" fmla="*/ 11 h 11"/>
                <a:gd name="T4" fmla="*/ 6 w 7"/>
                <a:gd name="T5" fmla="*/ 5 h 11"/>
                <a:gd name="T6" fmla="*/ 3 w 7"/>
                <a:gd name="T7" fmla="*/ 0 h 11"/>
                <a:gd name="T8" fmla="*/ 0 w 7"/>
                <a:gd name="T9" fmla="*/ 6 h 11"/>
              </a:gdLst>
              <a:ahLst/>
              <a:cxnLst>
                <a:cxn ang="0">
                  <a:pos x="T0" y="T1"/>
                </a:cxn>
                <a:cxn ang="0">
                  <a:pos x="T2" y="T3"/>
                </a:cxn>
                <a:cxn ang="0">
                  <a:pos x="T4" y="T5"/>
                </a:cxn>
                <a:cxn ang="0">
                  <a:pos x="T6" y="T7"/>
                </a:cxn>
                <a:cxn ang="0">
                  <a:pos x="T8" y="T9"/>
                </a:cxn>
              </a:cxnLst>
              <a:rect l="0" t="0" r="r" b="b"/>
              <a:pathLst>
                <a:path w="7" h="11">
                  <a:moveTo>
                    <a:pt x="0" y="6"/>
                  </a:moveTo>
                  <a:cubicBezTo>
                    <a:pt x="0" y="9"/>
                    <a:pt x="2" y="11"/>
                    <a:pt x="3" y="11"/>
                  </a:cubicBezTo>
                  <a:cubicBezTo>
                    <a:pt x="5" y="11"/>
                    <a:pt x="7" y="8"/>
                    <a:pt x="6" y="5"/>
                  </a:cubicBezTo>
                  <a:cubicBezTo>
                    <a:pt x="6" y="3"/>
                    <a:pt x="5" y="0"/>
                    <a:pt x="3" y="0"/>
                  </a:cubicBezTo>
                  <a:cubicBezTo>
                    <a:pt x="1" y="0"/>
                    <a:pt x="0" y="3"/>
                    <a:pt x="0" y="6"/>
                  </a:cubicBezTo>
                  <a:close/>
                </a:path>
              </a:pathLst>
            </a:custGeom>
            <a:solidFill>
              <a:srgbClr val="1A4850"/>
            </a:solidFill>
            <a:ln>
              <a:noFill/>
            </a:ln>
          </p:spPr>
          <p:txBody>
            <a:bodyPr anchor="t" anchorCtr="0" bIns="45720" compatLnSpc="1" lIns="91440" numCol="1" rIns="91440" tIns="45720" vert="horz" wrap="square">
              <a:prstTxWarp prst="textNoShape"/>
            </a:bodyPr>
            <a:p>
              <a:endParaRPr lang="en-US"/>
            </a:p>
          </p:txBody>
        </p:sp>
        <p:sp>
          <p:nvSpPr>
            <p:cNvPr id="1049753" name="Freeform 214"/>
            <p:cNvSpPr/>
            <p:nvPr/>
          </p:nvSpPr>
          <p:spPr bwMode="auto">
            <a:xfrm>
              <a:off x="5172" y="2165"/>
              <a:ext cx="29" cy="18"/>
            </a:xfrm>
            <a:custGeom>
              <a:avLst/>
              <a:gdLst>
                <a:gd name="T0" fmla="*/ 0 w 15"/>
                <a:gd name="T1" fmla="*/ 9 h 9"/>
                <a:gd name="T2" fmla="*/ 4 w 15"/>
                <a:gd name="T3" fmla="*/ 2 h 9"/>
                <a:gd name="T4" fmla="*/ 10 w 15"/>
                <a:gd name="T5" fmla="*/ 7 h 9"/>
                <a:gd name="T6" fmla="*/ 15 w 15"/>
                <a:gd name="T7" fmla="*/ 3 h 9"/>
                <a:gd name="T8" fmla="*/ 11 w 15"/>
                <a:gd name="T9" fmla="*/ 5 h 9"/>
                <a:gd name="T10" fmla="*/ 3 w 15"/>
                <a:gd name="T11" fmla="*/ 1 h 9"/>
                <a:gd name="T12" fmla="*/ 0 w 15"/>
                <a:gd name="T13" fmla="*/ 9 h 9"/>
              </a:gdLst>
              <a:ahLst/>
              <a:cxnLst>
                <a:cxn ang="0">
                  <a:pos x="T0" y="T1"/>
                </a:cxn>
                <a:cxn ang="0">
                  <a:pos x="T2" y="T3"/>
                </a:cxn>
                <a:cxn ang="0">
                  <a:pos x="T4" y="T5"/>
                </a:cxn>
                <a:cxn ang="0">
                  <a:pos x="T6" y="T7"/>
                </a:cxn>
                <a:cxn ang="0">
                  <a:pos x="T8" y="T9"/>
                </a:cxn>
                <a:cxn ang="0">
                  <a:pos x="T10" y="T11"/>
                </a:cxn>
                <a:cxn ang="0">
                  <a:pos x="T12" y="T13"/>
                </a:cxn>
              </a:cxnLst>
              <a:rect l="0" t="0" r="r" b="b"/>
              <a:pathLst>
                <a:path w="15" h="9">
                  <a:moveTo>
                    <a:pt x="0" y="9"/>
                  </a:moveTo>
                  <a:cubicBezTo>
                    <a:pt x="0" y="9"/>
                    <a:pt x="1" y="2"/>
                    <a:pt x="4" y="2"/>
                  </a:cubicBezTo>
                  <a:cubicBezTo>
                    <a:pt x="6" y="2"/>
                    <a:pt x="10" y="7"/>
                    <a:pt x="10" y="7"/>
                  </a:cubicBezTo>
                  <a:cubicBezTo>
                    <a:pt x="15" y="3"/>
                    <a:pt x="15" y="3"/>
                    <a:pt x="15" y="3"/>
                  </a:cubicBezTo>
                  <a:cubicBezTo>
                    <a:pt x="11" y="5"/>
                    <a:pt x="11" y="5"/>
                    <a:pt x="11" y="5"/>
                  </a:cubicBezTo>
                  <a:cubicBezTo>
                    <a:pt x="11" y="5"/>
                    <a:pt x="7" y="0"/>
                    <a:pt x="3" y="1"/>
                  </a:cubicBezTo>
                  <a:cubicBezTo>
                    <a:pt x="0" y="2"/>
                    <a:pt x="0" y="9"/>
                    <a:pt x="0" y="9"/>
                  </a:cubicBezTo>
                  <a:close/>
                </a:path>
              </a:pathLst>
            </a:custGeom>
            <a:solidFill>
              <a:srgbClr val="1A4850"/>
            </a:solidFill>
            <a:ln>
              <a:noFill/>
            </a:ln>
          </p:spPr>
          <p:txBody>
            <a:bodyPr anchor="t" anchorCtr="0" bIns="45720" compatLnSpc="1" lIns="91440" numCol="1" rIns="91440" tIns="45720" vert="horz" wrap="square">
              <a:prstTxWarp prst="textNoShape"/>
            </a:bodyPr>
            <a:p>
              <a:endParaRPr lang="en-US"/>
            </a:p>
          </p:txBody>
        </p:sp>
        <p:sp>
          <p:nvSpPr>
            <p:cNvPr id="1049754" name="Freeform 215"/>
            <p:cNvSpPr/>
            <p:nvPr/>
          </p:nvSpPr>
          <p:spPr bwMode="auto">
            <a:xfrm>
              <a:off x="4954" y="2036"/>
              <a:ext cx="320" cy="281"/>
            </a:xfrm>
            <a:custGeom>
              <a:avLst/>
              <a:gdLst>
                <a:gd name="T0" fmla="*/ 85 w 163"/>
                <a:gd name="T1" fmla="*/ 37 h 143"/>
                <a:gd name="T2" fmla="*/ 55 w 163"/>
                <a:gd name="T3" fmla="*/ 95 h 143"/>
                <a:gd name="T4" fmla="*/ 21 w 163"/>
                <a:gd name="T5" fmla="*/ 87 h 143"/>
                <a:gd name="T6" fmla="*/ 49 w 163"/>
                <a:gd name="T7" fmla="*/ 22 h 143"/>
                <a:gd name="T8" fmla="*/ 96 w 163"/>
                <a:gd name="T9" fmla="*/ 7 h 143"/>
                <a:gd name="T10" fmla="*/ 134 w 163"/>
                <a:gd name="T11" fmla="*/ 143 h 143"/>
                <a:gd name="T12" fmla="*/ 85 w 163"/>
                <a:gd name="T13" fmla="*/ 37 h 143"/>
              </a:gdLst>
              <a:ahLst/>
              <a:cxnLst>
                <a:cxn ang="0">
                  <a:pos x="T0" y="T1"/>
                </a:cxn>
                <a:cxn ang="0">
                  <a:pos x="T2" y="T3"/>
                </a:cxn>
                <a:cxn ang="0">
                  <a:pos x="T4" y="T5"/>
                </a:cxn>
                <a:cxn ang="0">
                  <a:pos x="T6" y="T7"/>
                </a:cxn>
                <a:cxn ang="0">
                  <a:pos x="T8" y="T9"/>
                </a:cxn>
                <a:cxn ang="0">
                  <a:pos x="T10" y="T11"/>
                </a:cxn>
                <a:cxn ang="0">
                  <a:pos x="T12" y="T13"/>
                </a:cxn>
              </a:cxnLst>
              <a:rect l="0" t="0" r="r" b="b"/>
              <a:pathLst>
                <a:path w="163" h="143">
                  <a:moveTo>
                    <a:pt x="85" y="37"/>
                  </a:moveTo>
                  <a:cubicBezTo>
                    <a:pt x="85" y="37"/>
                    <a:pt x="95" y="90"/>
                    <a:pt x="55" y="95"/>
                  </a:cubicBezTo>
                  <a:cubicBezTo>
                    <a:pt x="55" y="95"/>
                    <a:pt x="40" y="70"/>
                    <a:pt x="21" y="87"/>
                  </a:cubicBezTo>
                  <a:cubicBezTo>
                    <a:pt x="21" y="87"/>
                    <a:pt x="0" y="31"/>
                    <a:pt x="49" y="22"/>
                  </a:cubicBezTo>
                  <a:cubicBezTo>
                    <a:pt x="49" y="22"/>
                    <a:pt x="58" y="0"/>
                    <a:pt x="96" y="7"/>
                  </a:cubicBezTo>
                  <a:cubicBezTo>
                    <a:pt x="148" y="17"/>
                    <a:pt x="163" y="80"/>
                    <a:pt x="134" y="143"/>
                  </a:cubicBezTo>
                  <a:cubicBezTo>
                    <a:pt x="134" y="143"/>
                    <a:pt x="159" y="30"/>
                    <a:pt x="85" y="37"/>
                  </a:cubicBezTo>
                  <a:close/>
                </a:path>
              </a:pathLst>
            </a:custGeom>
            <a:solidFill>
              <a:srgbClr val="FFB878"/>
            </a:solidFill>
            <a:ln>
              <a:noFill/>
            </a:ln>
          </p:spPr>
          <p:txBody>
            <a:bodyPr anchor="t" anchorCtr="0" bIns="45720" compatLnSpc="1" lIns="91440" numCol="1" rIns="91440" tIns="45720" vert="horz" wrap="square">
              <a:prstTxWarp prst="textNoShape"/>
            </a:bodyPr>
            <a:p>
              <a:endParaRPr lang="en-US"/>
            </a:p>
          </p:txBody>
        </p:sp>
        <p:sp>
          <p:nvSpPr>
            <p:cNvPr id="1049755" name="Freeform 216"/>
            <p:cNvSpPr/>
            <p:nvPr/>
          </p:nvSpPr>
          <p:spPr bwMode="auto">
            <a:xfrm>
              <a:off x="4981" y="2334"/>
              <a:ext cx="314" cy="195"/>
            </a:xfrm>
            <a:custGeom>
              <a:avLst/>
              <a:gdLst>
                <a:gd name="T0" fmla="*/ 0 w 160"/>
                <a:gd name="T1" fmla="*/ 26 h 99"/>
                <a:gd name="T2" fmla="*/ 20 w 160"/>
                <a:gd name="T3" fmla="*/ 36 h 99"/>
                <a:gd name="T4" fmla="*/ 127 w 160"/>
                <a:gd name="T5" fmla="*/ 40 h 99"/>
                <a:gd name="T6" fmla="*/ 123 w 160"/>
                <a:gd name="T7" fmla="*/ 28 h 99"/>
                <a:gd name="T8" fmla="*/ 119 w 160"/>
                <a:gd name="T9" fmla="*/ 23 h 99"/>
                <a:gd name="T10" fmla="*/ 3 w 160"/>
                <a:gd name="T11" fmla="*/ 24 h 99"/>
                <a:gd name="T12" fmla="*/ 0 w 160"/>
                <a:gd name="T13" fmla="*/ 26 h 99"/>
              </a:gdLst>
              <a:ahLst/>
              <a:cxnLst>
                <a:cxn ang="0">
                  <a:pos x="T0" y="T1"/>
                </a:cxn>
                <a:cxn ang="0">
                  <a:pos x="T2" y="T3"/>
                </a:cxn>
                <a:cxn ang="0">
                  <a:pos x="T4" y="T5"/>
                </a:cxn>
                <a:cxn ang="0">
                  <a:pos x="T6" y="T7"/>
                </a:cxn>
                <a:cxn ang="0">
                  <a:pos x="T8" y="T9"/>
                </a:cxn>
                <a:cxn ang="0">
                  <a:pos x="T10" y="T11"/>
                </a:cxn>
                <a:cxn ang="0">
                  <a:pos x="T12" y="T13"/>
                </a:cxn>
              </a:cxnLst>
              <a:rect l="0" t="0" r="r" b="b"/>
              <a:pathLst>
                <a:path w="160" h="99">
                  <a:moveTo>
                    <a:pt x="0" y="26"/>
                  </a:moveTo>
                  <a:cubicBezTo>
                    <a:pt x="5" y="29"/>
                    <a:pt x="12" y="32"/>
                    <a:pt x="20" y="36"/>
                  </a:cubicBezTo>
                  <a:cubicBezTo>
                    <a:pt x="160" y="99"/>
                    <a:pt x="127" y="40"/>
                    <a:pt x="127" y="40"/>
                  </a:cubicBezTo>
                  <a:cubicBezTo>
                    <a:pt x="127" y="35"/>
                    <a:pt x="126" y="31"/>
                    <a:pt x="123" y="28"/>
                  </a:cubicBezTo>
                  <a:cubicBezTo>
                    <a:pt x="122" y="26"/>
                    <a:pt x="121" y="24"/>
                    <a:pt x="119" y="23"/>
                  </a:cubicBezTo>
                  <a:cubicBezTo>
                    <a:pt x="108" y="19"/>
                    <a:pt x="45" y="0"/>
                    <a:pt x="3" y="24"/>
                  </a:cubicBezTo>
                  <a:cubicBezTo>
                    <a:pt x="2" y="25"/>
                    <a:pt x="1" y="25"/>
                    <a:pt x="0" y="26"/>
                  </a:cubicBezTo>
                  <a:close/>
                </a:path>
              </a:pathLst>
            </a:custGeom>
            <a:solidFill>
              <a:srgbClr val="EF6E4B"/>
            </a:solidFill>
            <a:ln>
              <a:noFill/>
            </a:ln>
          </p:spPr>
          <p:txBody>
            <a:bodyPr anchor="t" anchorCtr="0" bIns="45720" compatLnSpc="1" lIns="91440" numCol="1" rIns="91440" tIns="45720" vert="horz" wrap="square">
              <a:prstTxWarp prst="textNoShape"/>
            </a:bodyPr>
            <a:p>
              <a:endParaRPr lang="en-US"/>
            </a:p>
          </p:txBody>
        </p:sp>
        <p:sp>
          <p:nvSpPr>
            <p:cNvPr id="1049756" name="Freeform 217"/>
            <p:cNvSpPr/>
            <p:nvPr/>
          </p:nvSpPr>
          <p:spPr bwMode="auto">
            <a:xfrm>
              <a:off x="4981" y="2381"/>
              <a:ext cx="314" cy="148"/>
            </a:xfrm>
            <a:custGeom>
              <a:avLst/>
              <a:gdLst>
                <a:gd name="T0" fmla="*/ 0 w 160"/>
                <a:gd name="T1" fmla="*/ 2 h 75"/>
                <a:gd name="T2" fmla="*/ 20 w 160"/>
                <a:gd name="T3" fmla="*/ 12 h 75"/>
                <a:gd name="T4" fmla="*/ 127 w 160"/>
                <a:gd name="T5" fmla="*/ 16 h 75"/>
                <a:gd name="T6" fmla="*/ 123 w 160"/>
                <a:gd name="T7" fmla="*/ 4 h 75"/>
                <a:gd name="T8" fmla="*/ 104 w 160"/>
                <a:gd name="T9" fmla="*/ 12 h 75"/>
                <a:gd name="T10" fmla="*/ 102 w 160"/>
                <a:gd name="T11" fmla="*/ 20 h 75"/>
                <a:gd name="T12" fmla="*/ 90 w 160"/>
                <a:gd name="T13" fmla="*/ 13 h 75"/>
                <a:gd name="T14" fmla="*/ 3 w 160"/>
                <a:gd name="T15" fmla="*/ 0 h 75"/>
                <a:gd name="T16" fmla="*/ 0 w 160"/>
                <a:gd name="T17" fmla="*/ 2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0" h="75">
                  <a:moveTo>
                    <a:pt x="0" y="2"/>
                  </a:moveTo>
                  <a:cubicBezTo>
                    <a:pt x="5" y="5"/>
                    <a:pt x="12" y="8"/>
                    <a:pt x="20" y="12"/>
                  </a:cubicBezTo>
                  <a:cubicBezTo>
                    <a:pt x="160" y="75"/>
                    <a:pt x="127" y="16"/>
                    <a:pt x="127" y="16"/>
                  </a:cubicBezTo>
                  <a:cubicBezTo>
                    <a:pt x="127" y="11"/>
                    <a:pt x="126" y="7"/>
                    <a:pt x="123" y="4"/>
                  </a:cubicBezTo>
                  <a:cubicBezTo>
                    <a:pt x="118" y="6"/>
                    <a:pt x="108" y="11"/>
                    <a:pt x="104" y="12"/>
                  </a:cubicBezTo>
                  <a:cubicBezTo>
                    <a:pt x="102" y="20"/>
                    <a:pt x="102" y="20"/>
                    <a:pt x="102" y="20"/>
                  </a:cubicBezTo>
                  <a:cubicBezTo>
                    <a:pt x="90" y="13"/>
                    <a:pt x="90" y="13"/>
                    <a:pt x="90" y="13"/>
                  </a:cubicBezTo>
                  <a:cubicBezTo>
                    <a:pt x="90" y="13"/>
                    <a:pt x="48" y="14"/>
                    <a:pt x="3" y="0"/>
                  </a:cubicBezTo>
                  <a:cubicBezTo>
                    <a:pt x="2" y="1"/>
                    <a:pt x="1" y="1"/>
                    <a:pt x="0" y="2"/>
                  </a:cubicBezTo>
                  <a:close/>
                </a:path>
              </a:pathLst>
            </a:custGeom>
            <a:solidFill>
              <a:srgbClr val="FF8B66"/>
            </a:solidFill>
            <a:ln>
              <a:noFill/>
            </a:ln>
          </p:spPr>
          <p:txBody>
            <a:bodyPr anchor="t" anchorCtr="0" bIns="45720" compatLnSpc="1" lIns="91440" numCol="1" rIns="91440" tIns="45720" vert="horz" wrap="square">
              <a:prstTxWarp prst="textNoShape"/>
            </a:bodyPr>
            <a:p>
              <a:endParaRPr lang="en-US"/>
            </a:p>
          </p:txBody>
        </p:sp>
        <p:sp>
          <p:nvSpPr>
            <p:cNvPr id="1049757" name="Freeform 218"/>
            <p:cNvSpPr/>
            <p:nvPr/>
          </p:nvSpPr>
          <p:spPr bwMode="auto">
            <a:xfrm>
              <a:off x="5144" y="2607"/>
              <a:ext cx="173" cy="126"/>
            </a:xfrm>
            <a:custGeom>
              <a:avLst/>
              <a:gdLst>
                <a:gd name="T0" fmla="*/ 49 w 88"/>
                <a:gd name="T1" fmla="*/ 0 h 64"/>
                <a:gd name="T2" fmla="*/ 27 w 88"/>
                <a:gd name="T3" fmla="*/ 7 h 64"/>
                <a:gd name="T4" fmla="*/ 4 w 88"/>
                <a:gd name="T5" fmla="*/ 28 h 64"/>
                <a:gd name="T6" fmla="*/ 27 w 88"/>
                <a:gd name="T7" fmla="*/ 49 h 64"/>
                <a:gd name="T8" fmla="*/ 54 w 88"/>
                <a:gd name="T9" fmla="*/ 64 h 64"/>
                <a:gd name="T10" fmla="*/ 51 w 88"/>
                <a:gd name="T11" fmla="*/ 58 h 64"/>
                <a:gd name="T12" fmla="*/ 42 w 88"/>
                <a:gd name="T13" fmla="*/ 48 h 64"/>
                <a:gd name="T14" fmla="*/ 74 w 88"/>
                <a:gd name="T15" fmla="*/ 58 h 64"/>
                <a:gd name="T16" fmla="*/ 49 w 88"/>
                <a:gd name="T17" fmla="*/ 41 h 64"/>
                <a:gd name="T18" fmla="*/ 66 w 88"/>
                <a:gd name="T19" fmla="*/ 43 h 64"/>
                <a:gd name="T20" fmla="*/ 85 w 88"/>
                <a:gd name="T21" fmla="*/ 46 h 64"/>
                <a:gd name="T22" fmla="*/ 51 w 88"/>
                <a:gd name="T23" fmla="*/ 31 h 64"/>
                <a:gd name="T24" fmla="*/ 69 w 88"/>
                <a:gd name="T25" fmla="*/ 33 h 64"/>
                <a:gd name="T26" fmla="*/ 85 w 88"/>
                <a:gd name="T27" fmla="*/ 33 h 64"/>
                <a:gd name="T28" fmla="*/ 65 w 88"/>
                <a:gd name="T29" fmla="*/ 27 h 64"/>
                <a:gd name="T30" fmla="*/ 35 w 88"/>
                <a:gd name="T31" fmla="*/ 16 h 64"/>
                <a:gd name="T32" fmla="*/ 32 w 88"/>
                <a:gd name="T33" fmla="*/ 13 h 64"/>
                <a:gd name="T34" fmla="*/ 49 w 88"/>
                <a:gd name="T35" fmla="*/ 0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8" h="64">
                  <a:moveTo>
                    <a:pt x="49" y="0"/>
                  </a:moveTo>
                  <a:cubicBezTo>
                    <a:pt x="49" y="0"/>
                    <a:pt x="49" y="0"/>
                    <a:pt x="27" y="7"/>
                  </a:cubicBezTo>
                  <a:cubicBezTo>
                    <a:pt x="6" y="13"/>
                    <a:pt x="8" y="16"/>
                    <a:pt x="4" y="28"/>
                  </a:cubicBezTo>
                  <a:cubicBezTo>
                    <a:pt x="0" y="38"/>
                    <a:pt x="19" y="47"/>
                    <a:pt x="27" y="49"/>
                  </a:cubicBezTo>
                  <a:cubicBezTo>
                    <a:pt x="35" y="51"/>
                    <a:pt x="48" y="64"/>
                    <a:pt x="54" y="64"/>
                  </a:cubicBezTo>
                  <a:cubicBezTo>
                    <a:pt x="57" y="64"/>
                    <a:pt x="55" y="62"/>
                    <a:pt x="51" y="58"/>
                  </a:cubicBezTo>
                  <a:cubicBezTo>
                    <a:pt x="45" y="54"/>
                    <a:pt x="42" y="48"/>
                    <a:pt x="42" y="48"/>
                  </a:cubicBezTo>
                  <a:cubicBezTo>
                    <a:pt x="49" y="45"/>
                    <a:pt x="67" y="63"/>
                    <a:pt x="74" y="58"/>
                  </a:cubicBezTo>
                  <a:cubicBezTo>
                    <a:pt x="78" y="56"/>
                    <a:pt x="49" y="45"/>
                    <a:pt x="49" y="41"/>
                  </a:cubicBezTo>
                  <a:cubicBezTo>
                    <a:pt x="49" y="41"/>
                    <a:pt x="51" y="39"/>
                    <a:pt x="66" y="43"/>
                  </a:cubicBezTo>
                  <a:cubicBezTo>
                    <a:pt x="74" y="46"/>
                    <a:pt x="83" y="48"/>
                    <a:pt x="85" y="46"/>
                  </a:cubicBezTo>
                  <a:cubicBezTo>
                    <a:pt x="88" y="42"/>
                    <a:pt x="70" y="40"/>
                    <a:pt x="51" y="31"/>
                  </a:cubicBezTo>
                  <a:cubicBezTo>
                    <a:pt x="51" y="31"/>
                    <a:pt x="61" y="32"/>
                    <a:pt x="69" y="33"/>
                  </a:cubicBezTo>
                  <a:cubicBezTo>
                    <a:pt x="77" y="35"/>
                    <a:pt x="84" y="37"/>
                    <a:pt x="85" y="33"/>
                  </a:cubicBezTo>
                  <a:cubicBezTo>
                    <a:pt x="85" y="30"/>
                    <a:pt x="73" y="28"/>
                    <a:pt x="65" y="27"/>
                  </a:cubicBezTo>
                  <a:cubicBezTo>
                    <a:pt x="50" y="24"/>
                    <a:pt x="40" y="19"/>
                    <a:pt x="35" y="16"/>
                  </a:cubicBezTo>
                  <a:cubicBezTo>
                    <a:pt x="33" y="14"/>
                    <a:pt x="32" y="13"/>
                    <a:pt x="32" y="13"/>
                  </a:cubicBezTo>
                  <a:cubicBezTo>
                    <a:pt x="53" y="5"/>
                    <a:pt x="49" y="0"/>
                    <a:pt x="49" y="0"/>
                  </a:cubicBezTo>
                  <a:close/>
                </a:path>
              </a:pathLst>
            </a:custGeom>
            <a:solidFill>
              <a:srgbClr val="FF8B66"/>
            </a:solidFill>
            <a:ln>
              <a:noFill/>
            </a:ln>
          </p:spPr>
          <p:txBody>
            <a:bodyPr anchor="t" anchorCtr="0" bIns="45720" compatLnSpc="1" lIns="91440" numCol="1" rIns="91440" tIns="45720" vert="horz" wrap="square">
              <a:prstTxWarp prst="textNoShape"/>
            </a:bodyPr>
            <a:p>
              <a:endParaRPr lang="en-US"/>
            </a:p>
          </p:txBody>
        </p:sp>
        <p:sp>
          <p:nvSpPr>
            <p:cNvPr id="1049758" name="Freeform 219"/>
            <p:cNvSpPr/>
            <p:nvPr/>
          </p:nvSpPr>
          <p:spPr bwMode="auto">
            <a:xfrm>
              <a:off x="4860" y="2376"/>
              <a:ext cx="314" cy="461"/>
            </a:xfrm>
            <a:custGeom>
              <a:avLst/>
              <a:gdLst>
                <a:gd name="T0" fmla="*/ 50 w 160"/>
                <a:gd name="T1" fmla="*/ 15 h 235"/>
                <a:gd name="T2" fmla="*/ 86 w 160"/>
                <a:gd name="T3" fmla="*/ 76 h 235"/>
                <a:gd name="T4" fmla="*/ 50 w 160"/>
                <a:gd name="T5" fmla="*/ 187 h 235"/>
                <a:gd name="T6" fmla="*/ 154 w 160"/>
                <a:gd name="T7" fmla="*/ 134 h 235"/>
                <a:gd name="T8" fmla="*/ 160 w 160"/>
                <a:gd name="T9" fmla="*/ 150 h 235"/>
                <a:gd name="T10" fmla="*/ 82 w 160"/>
                <a:gd name="T11" fmla="*/ 210 h 235"/>
                <a:gd name="T12" fmla="*/ 11 w 160"/>
                <a:gd name="T13" fmla="*/ 226 h 235"/>
                <a:gd name="T14" fmla="*/ 23 w 160"/>
                <a:gd name="T15" fmla="*/ 113 h 235"/>
                <a:gd name="T16" fmla="*/ 50 w 160"/>
                <a:gd name="T17" fmla="*/ 15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0" h="235">
                  <a:moveTo>
                    <a:pt x="50" y="15"/>
                  </a:moveTo>
                  <a:cubicBezTo>
                    <a:pt x="72" y="0"/>
                    <a:pt x="89" y="46"/>
                    <a:pt x="86" y="76"/>
                  </a:cubicBezTo>
                  <a:cubicBezTo>
                    <a:pt x="85" y="89"/>
                    <a:pt x="50" y="187"/>
                    <a:pt x="50" y="187"/>
                  </a:cubicBezTo>
                  <a:cubicBezTo>
                    <a:pt x="154" y="134"/>
                    <a:pt x="154" y="134"/>
                    <a:pt x="154" y="134"/>
                  </a:cubicBezTo>
                  <a:cubicBezTo>
                    <a:pt x="160" y="150"/>
                    <a:pt x="160" y="150"/>
                    <a:pt x="160" y="150"/>
                  </a:cubicBezTo>
                  <a:cubicBezTo>
                    <a:pt x="160" y="150"/>
                    <a:pt x="111" y="185"/>
                    <a:pt x="82" y="210"/>
                  </a:cubicBezTo>
                  <a:cubicBezTo>
                    <a:pt x="53" y="234"/>
                    <a:pt x="21" y="235"/>
                    <a:pt x="11" y="226"/>
                  </a:cubicBezTo>
                  <a:cubicBezTo>
                    <a:pt x="0" y="218"/>
                    <a:pt x="17" y="144"/>
                    <a:pt x="23" y="113"/>
                  </a:cubicBezTo>
                  <a:cubicBezTo>
                    <a:pt x="29" y="82"/>
                    <a:pt x="37" y="23"/>
                    <a:pt x="50" y="15"/>
                  </a:cubicBezTo>
                  <a:close/>
                </a:path>
              </a:pathLst>
            </a:custGeom>
            <a:solidFill>
              <a:srgbClr val="FF8B66"/>
            </a:solidFill>
            <a:ln>
              <a:noFill/>
            </a:ln>
          </p:spPr>
          <p:txBody>
            <a:bodyPr anchor="t" anchorCtr="0" bIns="45720" compatLnSpc="1" lIns="91440" numCol="1" rIns="91440" tIns="45720" vert="horz" wrap="square">
              <a:prstTxWarp prst="textNoShape"/>
            </a:bodyPr>
            <a:p>
              <a:endParaRPr lang="en-US"/>
            </a:p>
          </p:txBody>
        </p:sp>
      </p:grpSp>
      <p:pic>
        <p:nvPicPr>
          <p:cNvPr id="2097220" name="Picture 226"/>
          <p:cNvPicPr>
            <a:picLocks noChangeAspect="1"/>
          </p:cNvPicPr>
          <p:nvPr/>
        </p:nvPicPr>
        <p:blipFill>
          <a:blip xmlns:r="http://schemas.openxmlformats.org/officeDocument/2006/relationships" r:embed="rId4"/>
          <a:stretch>
            <a:fillRect/>
          </a:stretch>
        </p:blipFill>
        <p:spPr>
          <a:xfrm>
            <a:off x="2620702" y="2068513"/>
            <a:ext cx="6950596" cy="1707328"/>
          </a:xfrm>
          <a:prstGeom prst="rect"/>
        </p:spPr>
      </p:pic>
      <p:sp>
        <p:nvSpPr>
          <p:cNvPr id="1049759" name="Title 1"/>
          <p:cNvSpPr txBox="1"/>
          <p:nvPr/>
        </p:nvSpPr>
        <p:spPr>
          <a:xfrm>
            <a:off x="631823" y="371779"/>
            <a:ext cx="5360988" cy="1985658"/>
          </a:xfrm>
          <a:prstGeom prst="rect"/>
        </p:spPr>
        <p:txBody>
          <a:bodyPr anchor="ctr" anchorCtr="0" bIns="45720" lIns="91440" rIns="91440" rtlCol="0" tIns="45720" vert="horz">
            <a:noAutofit/>
          </a:bodyPr>
          <a:lstStyle>
            <a:lvl1pPr algn="ctr" defTabSz="914400" eaLnBrk="1" hangingPunct="1" latinLnBrk="0" rtl="0">
              <a:lnSpc>
                <a:spcPct val="90000"/>
              </a:lnSpc>
              <a:spcBef>
                <a:spcPct val="0"/>
              </a:spcBef>
              <a:buNone/>
              <a:defRPr sz="6000" kern="1200">
                <a:solidFill>
                  <a:schemeClr val="tx1"/>
                </a:solidFill>
                <a:latin typeface="Arial Black" panose="020B0A04020102020204" pitchFamily="34" charset="0"/>
                <a:ea typeface="+mj-ea"/>
                <a:cs typeface="+mj-cs"/>
              </a:defRPr>
            </a:lvl1pPr>
          </a:lstStyle>
          <a:p>
            <a:pPr algn="l">
              <a:lnSpc>
                <a:spcPct val="100000"/>
              </a:lnSpc>
            </a:pPr>
            <a:r>
              <a:rPr b="1" dirty="0" lang="en-US">
                <a:solidFill>
                  <a:srgbClr val="C00000"/>
                </a:solidFill>
              </a:rPr>
              <a:t>THANK YOU</a:t>
            </a:r>
            <a:endParaRPr b="1" dirty="0" lang="en-US">
              <a:solidFill>
                <a:srgbClr val="C00000"/>
              </a:solidFill>
            </a:endParaRPr>
          </a:p>
          <a:p>
            <a:pPr algn="ctr">
              <a:lnSpc>
                <a:spcPct val="100000"/>
              </a:lnSpc>
            </a:pPr>
            <a:r>
              <a:rPr altLang="en-US" b="1" dirty="0" lang="en-US">
                <a:solidFill>
                  <a:srgbClr val="C00000"/>
                </a:solidFill>
              </a:rPr>
              <a:t>धन्यवाद</a:t>
            </a:r>
            <a:r>
              <a:rPr altLang="en-US" b="1" dirty="0" lang="en-US">
                <a:solidFill>
                  <a:srgbClr val="C00000"/>
                </a:solidFill>
              </a:rPr>
              <a:t>.</a:t>
            </a:r>
            <a:r>
              <a:rPr altLang="en-US" b="1" dirty="0" lang="en-US">
                <a:solidFill>
                  <a:srgbClr val="C00000"/>
                </a:solidFill>
              </a:rPr>
              <a:t>.</a:t>
            </a:r>
            <a:r>
              <a:rPr altLang="en-US" b="1" dirty="0" lang="en-US">
                <a:solidFill>
                  <a:srgbClr val="C00000"/>
                </a:solidFill>
              </a:rPr>
              <a:t>.</a:t>
            </a:r>
            <a:endParaRPr altLang="en-US" b="1" lang="zh-CN">
              <a:solidFill>
                <a:srgbClr val="C00000"/>
              </a:solidFill>
            </a:endParaRPr>
          </a:p>
        </p:txBody>
      </p:sp>
      <p:cxnSp>
        <p:nvCxnSpPr>
          <p:cNvPr id="3145737" name="Straight Connector 241"/>
          <p:cNvCxnSpPr>
            <a:cxnSpLocks/>
          </p:cNvCxnSpPr>
          <p:nvPr/>
        </p:nvCxnSpPr>
        <p:spPr>
          <a:xfrm>
            <a:off x="6167798" y="776590"/>
            <a:ext cx="0" cy="788383"/>
          </a:xfrm>
          <a:prstGeom prst="line"/>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1049760" name="Text Placeholder 2"/>
          <p:cNvSpPr txBox="1"/>
          <p:nvPr/>
        </p:nvSpPr>
        <p:spPr>
          <a:xfrm>
            <a:off x="2620703" y="2501901"/>
            <a:ext cx="778135" cy="382588"/>
          </a:xfrm>
          <a:prstGeom prst="rect"/>
        </p:spPr>
        <p:txBody>
          <a:bodyPr anchor="ctr" anchorCtr="0" bIns="0" lIns="0" rIns="0" rtlCol="0" tIns="0" vert="horz" wrap="square">
            <a:noAutofit/>
          </a:bodyPr>
          <a:lstStyle>
            <a:lvl1pPr algn="l" defTabSz="914400" eaLnBrk="1" hangingPunct="1" indent="0" latinLnBrk="0" marL="0" rtl="0">
              <a:lnSpc>
                <a:spcPct val="90000"/>
              </a:lnSpc>
              <a:spcBef>
                <a:spcPts val="600"/>
              </a:spcBef>
              <a:buFont typeface="Arial" panose="020B0604020202020204" pitchFamily="34" charset="0"/>
              <a:buNone/>
              <a:defRPr sz="1100" kern="1200">
                <a:solidFill>
                  <a:schemeClr val="tx1"/>
                </a:solidFill>
                <a:latin typeface="+mn-lt"/>
                <a:ea typeface="+mn-ea"/>
                <a:cs typeface="+mn-cs"/>
              </a:defRPr>
            </a:lvl1pPr>
            <a:lvl2pPr algn="l" defTabSz="914400" eaLnBrk="1" hangingPunct="1" indent="-234000" latinLnBrk="0" marL="234000" rtl="0">
              <a:lnSpc>
                <a:spcPct val="90000"/>
              </a:lnSpc>
              <a:spcBef>
                <a:spcPts val="600"/>
              </a:spcBef>
              <a:buFont typeface="Arial" panose="020B0604020202020204" pitchFamily="34" charset="0"/>
              <a:buChar char="•"/>
              <a:defRPr sz="1100" kern="1200">
                <a:solidFill>
                  <a:schemeClr val="tx1"/>
                </a:solidFill>
                <a:latin typeface="+mn-lt"/>
                <a:ea typeface="+mn-ea"/>
                <a:cs typeface="+mn-cs"/>
              </a:defRPr>
            </a:lvl2pPr>
            <a:lvl3pPr algn="l" defTabSz="914400" eaLnBrk="1" hangingPunct="1" indent="-234000" latinLnBrk="0" marL="234000" rtl="0">
              <a:lnSpc>
                <a:spcPct val="90000"/>
              </a:lnSpc>
              <a:spcBef>
                <a:spcPts val="600"/>
              </a:spcBef>
              <a:buFont typeface="Arial" panose="020B0604020202020204" pitchFamily="34" charset="0"/>
              <a:buChar char="•"/>
              <a:defRPr sz="1100" kern="1200">
                <a:solidFill>
                  <a:schemeClr val="tx1"/>
                </a:solidFill>
                <a:latin typeface="+mn-lt"/>
                <a:ea typeface="+mn-ea"/>
                <a:cs typeface="+mn-cs"/>
              </a:defRPr>
            </a:lvl3pPr>
            <a:lvl4pPr algn="l" defTabSz="914400" eaLnBrk="1" hangingPunct="1" indent="-234000" latinLnBrk="0" marL="234000" rtl="0">
              <a:lnSpc>
                <a:spcPct val="90000"/>
              </a:lnSpc>
              <a:spcBef>
                <a:spcPts val="600"/>
              </a:spcBef>
              <a:buFont typeface="Arial" panose="020B0604020202020204" pitchFamily="34" charset="0"/>
              <a:buChar char="•"/>
              <a:defRPr sz="1100" kern="1200">
                <a:solidFill>
                  <a:schemeClr val="tx1"/>
                </a:solidFill>
                <a:latin typeface="+mn-lt"/>
                <a:ea typeface="+mn-ea"/>
                <a:cs typeface="+mn-cs"/>
              </a:defRPr>
            </a:lvl4pPr>
            <a:lvl5pPr algn="l" defTabSz="914400" eaLnBrk="1" hangingPunct="1" indent="-234000" latinLnBrk="0" marL="234000" rtl="0">
              <a:lnSpc>
                <a:spcPct val="90000"/>
              </a:lnSpc>
              <a:spcBef>
                <a:spcPts val="600"/>
              </a:spcBef>
              <a:buFont typeface="Arial" panose="020B0604020202020204" pitchFamily="34" charset="0"/>
              <a:buChar char="•"/>
              <a:defRPr sz="1100" kern="1200">
                <a:solidFill>
                  <a:schemeClr val="tx1"/>
                </a:solidFill>
                <a:latin typeface="+mn-lt"/>
                <a:ea typeface="+mn-ea"/>
                <a:cs typeface="+mn-cs"/>
              </a:defRPr>
            </a:lvl5pPr>
            <a:lvl6pPr algn="l" defTabSz="914400" eaLnBrk="1" hangingPunct="1" indent="-228600" latinLnBrk="0" marL="2514600" rtl="0">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algn="l" defTabSz="914400" eaLnBrk="1" hangingPunct="1" indent="-228600" latinLnBrk="0" marL="2971800" rtl="0">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algn="l" defTabSz="914400" eaLnBrk="1" hangingPunct="1" indent="-228600" latinLnBrk="0" marL="3429000" rtl="0">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algn="l" defTabSz="914400" eaLnBrk="1" hangingPunct="1" indent="-228600" latinLnBrk="0" marL="3886200" rtl="0">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00000"/>
              </a:lnSpc>
            </a:pPr>
            <a:r>
              <a:rPr dirty="0" sz="1400" i="1" lang="en-US">
                <a:solidFill>
                  <a:schemeClr val="bg1"/>
                </a:solidFill>
              </a:rPr>
              <a:t>Namaste</a:t>
            </a:r>
          </a:p>
        </p:txBody>
      </p:sp>
      <p:sp>
        <p:nvSpPr>
          <p:cNvPr id="1049761" name="Text Placeholder 2"/>
          <p:cNvSpPr txBox="1"/>
          <p:nvPr/>
        </p:nvSpPr>
        <p:spPr>
          <a:xfrm>
            <a:off x="3287453" y="3117851"/>
            <a:ext cx="778135" cy="382588"/>
          </a:xfrm>
          <a:prstGeom prst="rect"/>
        </p:spPr>
        <p:txBody>
          <a:bodyPr anchor="ctr" anchorCtr="0" bIns="0" lIns="0" rIns="0" rtlCol="0" tIns="0" vert="horz" wrap="square">
            <a:noAutofit/>
          </a:bodyPr>
          <a:lstStyle>
            <a:lvl1pPr algn="l" defTabSz="914400" eaLnBrk="1" hangingPunct="1" indent="0" latinLnBrk="0" marL="0" rtl="0">
              <a:lnSpc>
                <a:spcPct val="90000"/>
              </a:lnSpc>
              <a:spcBef>
                <a:spcPts val="600"/>
              </a:spcBef>
              <a:buFont typeface="Arial" panose="020B0604020202020204" pitchFamily="34" charset="0"/>
              <a:buNone/>
              <a:defRPr sz="1100" kern="1200">
                <a:solidFill>
                  <a:schemeClr val="tx1"/>
                </a:solidFill>
                <a:latin typeface="+mn-lt"/>
                <a:ea typeface="+mn-ea"/>
                <a:cs typeface="+mn-cs"/>
              </a:defRPr>
            </a:lvl1pPr>
            <a:lvl2pPr algn="l" defTabSz="914400" eaLnBrk="1" hangingPunct="1" indent="-234000" latinLnBrk="0" marL="234000" rtl="0">
              <a:lnSpc>
                <a:spcPct val="90000"/>
              </a:lnSpc>
              <a:spcBef>
                <a:spcPts val="600"/>
              </a:spcBef>
              <a:buFont typeface="Arial" panose="020B0604020202020204" pitchFamily="34" charset="0"/>
              <a:buChar char="•"/>
              <a:defRPr sz="1100" kern="1200">
                <a:solidFill>
                  <a:schemeClr val="tx1"/>
                </a:solidFill>
                <a:latin typeface="+mn-lt"/>
                <a:ea typeface="+mn-ea"/>
                <a:cs typeface="+mn-cs"/>
              </a:defRPr>
            </a:lvl2pPr>
            <a:lvl3pPr algn="l" defTabSz="914400" eaLnBrk="1" hangingPunct="1" indent="-234000" latinLnBrk="0" marL="234000" rtl="0">
              <a:lnSpc>
                <a:spcPct val="90000"/>
              </a:lnSpc>
              <a:spcBef>
                <a:spcPts val="600"/>
              </a:spcBef>
              <a:buFont typeface="Arial" panose="020B0604020202020204" pitchFamily="34" charset="0"/>
              <a:buChar char="•"/>
              <a:defRPr sz="1100" kern="1200">
                <a:solidFill>
                  <a:schemeClr val="tx1"/>
                </a:solidFill>
                <a:latin typeface="+mn-lt"/>
                <a:ea typeface="+mn-ea"/>
                <a:cs typeface="+mn-cs"/>
              </a:defRPr>
            </a:lvl3pPr>
            <a:lvl4pPr algn="l" defTabSz="914400" eaLnBrk="1" hangingPunct="1" indent="-234000" latinLnBrk="0" marL="234000" rtl="0">
              <a:lnSpc>
                <a:spcPct val="90000"/>
              </a:lnSpc>
              <a:spcBef>
                <a:spcPts val="600"/>
              </a:spcBef>
              <a:buFont typeface="Arial" panose="020B0604020202020204" pitchFamily="34" charset="0"/>
              <a:buChar char="•"/>
              <a:defRPr sz="1100" kern="1200">
                <a:solidFill>
                  <a:schemeClr val="tx1"/>
                </a:solidFill>
                <a:latin typeface="+mn-lt"/>
                <a:ea typeface="+mn-ea"/>
                <a:cs typeface="+mn-cs"/>
              </a:defRPr>
            </a:lvl4pPr>
            <a:lvl5pPr algn="l" defTabSz="914400" eaLnBrk="1" hangingPunct="1" indent="-234000" latinLnBrk="0" marL="234000" rtl="0">
              <a:lnSpc>
                <a:spcPct val="90000"/>
              </a:lnSpc>
              <a:spcBef>
                <a:spcPts val="600"/>
              </a:spcBef>
              <a:buFont typeface="Arial" panose="020B0604020202020204" pitchFamily="34" charset="0"/>
              <a:buChar char="•"/>
              <a:defRPr sz="1100" kern="1200">
                <a:solidFill>
                  <a:schemeClr val="tx1"/>
                </a:solidFill>
                <a:latin typeface="+mn-lt"/>
                <a:ea typeface="+mn-ea"/>
                <a:cs typeface="+mn-cs"/>
              </a:defRPr>
            </a:lvl5pPr>
            <a:lvl6pPr algn="l" defTabSz="914400" eaLnBrk="1" hangingPunct="1" indent="-228600" latinLnBrk="0" marL="2514600" rtl="0">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algn="l" defTabSz="914400" eaLnBrk="1" hangingPunct="1" indent="-228600" latinLnBrk="0" marL="2971800" rtl="0">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algn="l" defTabSz="914400" eaLnBrk="1" hangingPunct="1" indent="-228600" latinLnBrk="0" marL="3429000" rtl="0">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algn="l" defTabSz="914400" eaLnBrk="1" hangingPunct="1" indent="-228600" latinLnBrk="0" marL="3886200" rtl="0">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00000"/>
              </a:lnSpc>
            </a:pPr>
            <a:r>
              <a:rPr dirty="0" sz="1400" i="1" lang="en-US">
                <a:solidFill>
                  <a:schemeClr val="bg1"/>
                </a:solidFill>
              </a:rPr>
              <a:t>Hola!</a:t>
            </a:r>
          </a:p>
        </p:txBody>
      </p:sp>
      <p:sp>
        <p:nvSpPr>
          <p:cNvPr id="1049762" name="Text Placeholder 2"/>
          <p:cNvSpPr txBox="1"/>
          <p:nvPr/>
        </p:nvSpPr>
        <p:spPr>
          <a:xfrm>
            <a:off x="5273416" y="3013076"/>
            <a:ext cx="778135" cy="382588"/>
          </a:xfrm>
          <a:prstGeom prst="rect"/>
        </p:spPr>
        <p:txBody>
          <a:bodyPr anchor="ctr" anchorCtr="0" bIns="0" lIns="0" rIns="0" rtlCol="0" tIns="0" vert="horz" wrap="square">
            <a:noAutofit/>
          </a:bodyPr>
          <a:lstStyle>
            <a:lvl1pPr algn="l" defTabSz="914400" eaLnBrk="1" hangingPunct="1" indent="0" latinLnBrk="0" marL="0" rtl="0">
              <a:lnSpc>
                <a:spcPct val="90000"/>
              </a:lnSpc>
              <a:spcBef>
                <a:spcPts val="600"/>
              </a:spcBef>
              <a:buFont typeface="Arial" panose="020B0604020202020204" pitchFamily="34" charset="0"/>
              <a:buNone/>
              <a:defRPr sz="1100" kern="1200">
                <a:solidFill>
                  <a:schemeClr val="tx1"/>
                </a:solidFill>
                <a:latin typeface="+mn-lt"/>
                <a:ea typeface="+mn-ea"/>
                <a:cs typeface="+mn-cs"/>
              </a:defRPr>
            </a:lvl1pPr>
            <a:lvl2pPr algn="l" defTabSz="914400" eaLnBrk="1" hangingPunct="1" indent="-234000" latinLnBrk="0" marL="234000" rtl="0">
              <a:lnSpc>
                <a:spcPct val="90000"/>
              </a:lnSpc>
              <a:spcBef>
                <a:spcPts val="600"/>
              </a:spcBef>
              <a:buFont typeface="Arial" panose="020B0604020202020204" pitchFamily="34" charset="0"/>
              <a:buChar char="•"/>
              <a:defRPr sz="1100" kern="1200">
                <a:solidFill>
                  <a:schemeClr val="tx1"/>
                </a:solidFill>
                <a:latin typeface="+mn-lt"/>
                <a:ea typeface="+mn-ea"/>
                <a:cs typeface="+mn-cs"/>
              </a:defRPr>
            </a:lvl2pPr>
            <a:lvl3pPr algn="l" defTabSz="914400" eaLnBrk="1" hangingPunct="1" indent="-234000" latinLnBrk="0" marL="234000" rtl="0">
              <a:lnSpc>
                <a:spcPct val="90000"/>
              </a:lnSpc>
              <a:spcBef>
                <a:spcPts val="600"/>
              </a:spcBef>
              <a:buFont typeface="Arial" panose="020B0604020202020204" pitchFamily="34" charset="0"/>
              <a:buChar char="•"/>
              <a:defRPr sz="1100" kern="1200">
                <a:solidFill>
                  <a:schemeClr val="tx1"/>
                </a:solidFill>
                <a:latin typeface="+mn-lt"/>
                <a:ea typeface="+mn-ea"/>
                <a:cs typeface="+mn-cs"/>
              </a:defRPr>
            </a:lvl3pPr>
            <a:lvl4pPr algn="l" defTabSz="914400" eaLnBrk="1" hangingPunct="1" indent="-234000" latinLnBrk="0" marL="234000" rtl="0">
              <a:lnSpc>
                <a:spcPct val="90000"/>
              </a:lnSpc>
              <a:spcBef>
                <a:spcPts val="600"/>
              </a:spcBef>
              <a:buFont typeface="Arial" panose="020B0604020202020204" pitchFamily="34" charset="0"/>
              <a:buChar char="•"/>
              <a:defRPr sz="1100" kern="1200">
                <a:solidFill>
                  <a:schemeClr val="tx1"/>
                </a:solidFill>
                <a:latin typeface="+mn-lt"/>
                <a:ea typeface="+mn-ea"/>
                <a:cs typeface="+mn-cs"/>
              </a:defRPr>
            </a:lvl4pPr>
            <a:lvl5pPr algn="l" defTabSz="914400" eaLnBrk="1" hangingPunct="1" indent="-234000" latinLnBrk="0" marL="234000" rtl="0">
              <a:lnSpc>
                <a:spcPct val="90000"/>
              </a:lnSpc>
              <a:spcBef>
                <a:spcPts val="600"/>
              </a:spcBef>
              <a:buFont typeface="Arial" panose="020B0604020202020204" pitchFamily="34" charset="0"/>
              <a:buChar char="•"/>
              <a:defRPr sz="1100" kern="1200">
                <a:solidFill>
                  <a:schemeClr val="tx1"/>
                </a:solidFill>
                <a:latin typeface="+mn-lt"/>
                <a:ea typeface="+mn-ea"/>
                <a:cs typeface="+mn-cs"/>
              </a:defRPr>
            </a:lvl5pPr>
            <a:lvl6pPr algn="l" defTabSz="914400" eaLnBrk="1" hangingPunct="1" indent="-228600" latinLnBrk="0" marL="2514600" rtl="0">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algn="l" defTabSz="914400" eaLnBrk="1" hangingPunct="1" indent="-228600" latinLnBrk="0" marL="2971800" rtl="0">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algn="l" defTabSz="914400" eaLnBrk="1" hangingPunct="1" indent="-228600" latinLnBrk="0" marL="3429000" rtl="0">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algn="l" defTabSz="914400" eaLnBrk="1" hangingPunct="1" indent="-228600" latinLnBrk="0" marL="3886200" rtl="0">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00000"/>
              </a:lnSpc>
            </a:pPr>
            <a:r>
              <a:rPr dirty="0" sz="1400" i="1" lang="en-US">
                <a:solidFill>
                  <a:schemeClr val="bg1"/>
                </a:solidFill>
              </a:rPr>
              <a:t>Ciao!</a:t>
            </a:r>
          </a:p>
        </p:txBody>
      </p:sp>
      <p:sp>
        <p:nvSpPr>
          <p:cNvPr id="1049763" name="Text Placeholder 2"/>
          <p:cNvSpPr txBox="1"/>
          <p:nvPr/>
        </p:nvSpPr>
        <p:spPr>
          <a:xfrm>
            <a:off x="5959216" y="2351088"/>
            <a:ext cx="778135" cy="382588"/>
          </a:xfrm>
          <a:prstGeom prst="rect"/>
        </p:spPr>
        <p:txBody>
          <a:bodyPr anchor="ctr" anchorCtr="0" bIns="0" lIns="0" rIns="0" rtlCol="0" tIns="0" vert="horz" wrap="square">
            <a:noAutofit/>
          </a:bodyPr>
          <a:lstStyle>
            <a:lvl1pPr algn="l" defTabSz="914400" eaLnBrk="1" hangingPunct="1" indent="0" latinLnBrk="0" marL="0" rtl="0">
              <a:lnSpc>
                <a:spcPct val="90000"/>
              </a:lnSpc>
              <a:spcBef>
                <a:spcPts val="600"/>
              </a:spcBef>
              <a:buFont typeface="Arial" panose="020B0604020202020204" pitchFamily="34" charset="0"/>
              <a:buNone/>
              <a:defRPr sz="1100" kern="1200">
                <a:solidFill>
                  <a:schemeClr val="tx1"/>
                </a:solidFill>
                <a:latin typeface="+mn-lt"/>
                <a:ea typeface="+mn-ea"/>
                <a:cs typeface="+mn-cs"/>
              </a:defRPr>
            </a:lvl1pPr>
            <a:lvl2pPr algn="l" defTabSz="914400" eaLnBrk="1" hangingPunct="1" indent="-234000" latinLnBrk="0" marL="234000" rtl="0">
              <a:lnSpc>
                <a:spcPct val="90000"/>
              </a:lnSpc>
              <a:spcBef>
                <a:spcPts val="600"/>
              </a:spcBef>
              <a:buFont typeface="Arial" panose="020B0604020202020204" pitchFamily="34" charset="0"/>
              <a:buChar char="•"/>
              <a:defRPr sz="1100" kern="1200">
                <a:solidFill>
                  <a:schemeClr val="tx1"/>
                </a:solidFill>
                <a:latin typeface="+mn-lt"/>
                <a:ea typeface="+mn-ea"/>
                <a:cs typeface="+mn-cs"/>
              </a:defRPr>
            </a:lvl2pPr>
            <a:lvl3pPr algn="l" defTabSz="914400" eaLnBrk="1" hangingPunct="1" indent="-234000" latinLnBrk="0" marL="234000" rtl="0">
              <a:lnSpc>
                <a:spcPct val="90000"/>
              </a:lnSpc>
              <a:spcBef>
                <a:spcPts val="600"/>
              </a:spcBef>
              <a:buFont typeface="Arial" panose="020B0604020202020204" pitchFamily="34" charset="0"/>
              <a:buChar char="•"/>
              <a:defRPr sz="1100" kern="1200">
                <a:solidFill>
                  <a:schemeClr val="tx1"/>
                </a:solidFill>
                <a:latin typeface="+mn-lt"/>
                <a:ea typeface="+mn-ea"/>
                <a:cs typeface="+mn-cs"/>
              </a:defRPr>
            </a:lvl3pPr>
            <a:lvl4pPr algn="l" defTabSz="914400" eaLnBrk="1" hangingPunct="1" indent="-234000" latinLnBrk="0" marL="234000" rtl="0">
              <a:lnSpc>
                <a:spcPct val="90000"/>
              </a:lnSpc>
              <a:spcBef>
                <a:spcPts val="600"/>
              </a:spcBef>
              <a:buFont typeface="Arial" panose="020B0604020202020204" pitchFamily="34" charset="0"/>
              <a:buChar char="•"/>
              <a:defRPr sz="1100" kern="1200">
                <a:solidFill>
                  <a:schemeClr val="tx1"/>
                </a:solidFill>
                <a:latin typeface="+mn-lt"/>
                <a:ea typeface="+mn-ea"/>
                <a:cs typeface="+mn-cs"/>
              </a:defRPr>
            </a:lvl4pPr>
            <a:lvl5pPr algn="l" defTabSz="914400" eaLnBrk="1" hangingPunct="1" indent="-234000" latinLnBrk="0" marL="234000" rtl="0">
              <a:lnSpc>
                <a:spcPct val="90000"/>
              </a:lnSpc>
              <a:spcBef>
                <a:spcPts val="600"/>
              </a:spcBef>
              <a:buFont typeface="Arial" panose="020B0604020202020204" pitchFamily="34" charset="0"/>
              <a:buChar char="•"/>
              <a:defRPr sz="1100" kern="1200">
                <a:solidFill>
                  <a:schemeClr val="tx1"/>
                </a:solidFill>
                <a:latin typeface="+mn-lt"/>
                <a:ea typeface="+mn-ea"/>
                <a:cs typeface="+mn-cs"/>
              </a:defRPr>
            </a:lvl5pPr>
            <a:lvl6pPr algn="l" defTabSz="914400" eaLnBrk="1" hangingPunct="1" indent="-228600" latinLnBrk="0" marL="2514600" rtl="0">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algn="l" defTabSz="914400" eaLnBrk="1" hangingPunct="1" indent="-228600" latinLnBrk="0" marL="2971800" rtl="0">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algn="l" defTabSz="914400" eaLnBrk="1" hangingPunct="1" indent="-228600" latinLnBrk="0" marL="3429000" rtl="0">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algn="l" defTabSz="914400" eaLnBrk="1" hangingPunct="1" indent="-228600" latinLnBrk="0" marL="3886200" rtl="0">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00000"/>
              </a:lnSpc>
            </a:pPr>
            <a:r>
              <a:rPr dirty="0" sz="1400" i="1" lang="en-US">
                <a:solidFill>
                  <a:schemeClr val="bg1"/>
                </a:solidFill>
              </a:rPr>
              <a:t>Salam!</a:t>
            </a:r>
          </a:p>
        </p:txBody>
      </p:sp>
      <p:sp>
        <p:nvSpPr>
          <p:cNvPr id="1049764" name="Text Placeholder 2"/>
          <p:cNvSpPr txBox="1"/>
          <p:nvPr/>
        </p:nvSpPr>
        <p:spPr>
          <a:xfrm>
            <a:off x="8321416" y="2960688"/>
            <a:ext cx="778135" cy="382588"/>
          </a:xfrm>
          <a:prstGeom prst="rect"/>
        </p:spPr>
        <p:txBody>
          <a:bodyPr anchor="ctr" anchorCtr="0" bIns="0" lIns="0" rIns="0" rtlCol="0" tIns="0" vert="horz" wrap="square">
            <a:noAutofit/>
          </a:bodyPr>
          <a:lstStyle>
            <a:lvl1pPr algn="l" defTabSz="914400" eaLnBrk="1" hangingPunct="1" indent="0" latinLnBrk="0" marL="0" rtl="0">
              <a:lnSpc>
                <a:spcPct val="90000"/>
              </a:lnSpc>
              <a:spcBef>
                <a:spcPts val="600"/>
              </a:spcBef>
              <a:buFont typeface="Arial" panose="020B0604020202020204" pitchFamily="34" charset="0"/>
              <a:buNone/>
              <a:defRPr sz="1100" kern="1200">
                <a:solidFill>
                  <a:schemeClr val="tx1"/>
                </a:solidFill>
                <a:latin typeface="+mn-lt"/>
                <a:ea typeface="+mn-ea"/>
                <a:cs typeface="+mn-cs"/>
              </a:defRPr>
            </a:lvl1pPr>
            <a:lvl2pPr algn="l" defTabSz="914400" eaLnBrk="1" hangingPunct="1" indent="-234000" latinLnBrk="0" marL="234000" rtl="0">
              <a:lnSpc>
                <a:spcPct val="90000"/>
              </a:lnSpc>
              <a:spcBef>
                <a:spcPts val="600"/>
              </a:spcBef>
              <a:buFont typeface="Arial" panose="020B0604020202020204" pitchFamily="34" charset="0"/>
              <a:buChar char="•"/>
              <a:defRPr sz="1100" kern="1200">
                <a:solidFill>
                  <a:schemeClr val="tx1"/>
                </a:solidFill>
                <a:latin typeface="+mn-lt"/>
                <a:ea typeface="+mn-ea"/>
                <a:cs typeface="+mn-cs"/>
              </a:defRPr>
            </a:lvl2pPr>
            <a:lvl3pPr algn="l" defTabSz="914400" eaLnBrk="1" hangingPunct="1" indent="-234000" latinLnBrk="0" marL="234000" rtl="0">
              <a:lnSpc>
                <a:spcPct val="90000"/>
              </a:lnSpc>
              <a:spcBef>
                <a:spcPts val="600"/>
              </a:spcBef>
              <a:buFont typeface="Arial" panose="020B0604020202020204" pitchFamily="34" charset="0"/>
              <a:buChar char="•"/>
              <a:defRPr sz="1100" kern="1200">
                <a:solidFill>
                  <a:schemeClr val="tx1"/>
                </a:solidFill>
                <a:latin typeface="+mn-lt"/>
                <a:ea typeface="+mn-ea"/>
                <a:cs typeface="+mn-cs"/>
              </a:defRPr>
            </a:lvl3pPr>
            <a:lvl4pPr algn="l" defTabSz="914400" eaLnBrk="1" hangingPunct="1" indent="-234000" latinLnBrk="0" marL="234000" rtl="0">
              <a:lnSpc>
                <a:spcPct val="90000"/>
              </a:lnSpc>
              <a:spcBef>
                <a:spcPts val="600"/>
              </a:spcBef>
              <a:buFont typeface="Arial" panose="020B0604020202020204" pitchFamily="34" charset="0"/>
              <a:buChar char="•"/>
              <a:defRPr sz="1100" kern="1200">
                <a:solidFill>
                  <a:schemeClr val="tx1"/>
                </a:solidFill>
                <a:latin typeface="+mn-lt"/>
                <a:ea typeface="+mn-ea"/>
                <a:cs typeface="+mn-cs"/>
              </a:defRPr>
            </a:lvl4pPr>
            <a:lvl5pPr algn="l" defTabSz="914400" eaLnBrk="1" hangingPunct="1" indent="-234000" latinLnBrk="0" marL="234000" rtl="0">
              <a:lnSpc>
                <a:spcPct val="90000"/>
              </a:lnSpc>
              <a:spcBef>
                <a:spcPts val="600"/>
              </a:spcBef>
              <a:buFont typeface="Arial" panose="020B0604020202020204" pitchFamily="34" charset="0"/>
              <a:buChar char="•"/>
              <a:defRPr sz="1100" kern="1200">
                <a:solidFill>
                  <a:schemeClr val="tx1"/>
                </a:solidFill>
                <a:latin typeface="+mn-lt"/>
                <a:ea typeface="+mn-ea"/>
                <a:cs typeface="+mn-cs"/>
              </a:defRPr>
            </a:lvl5pPr>
            <a:lvl6pPr algn="l" defTabSz="914400" eaLnBrk="1" hangingPunct="1" indent="-228600" latinLnBrk="0" marL="2514600" rtl="0">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algn="l" defTabSz="914400" eaLnBrk="1" hangingPunct="1" indent="-228600" latinLnBrk="0" marL="2971800" rtl="0">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algn="l" defTabSz="914400" eaLnBrk="1" hangingPunct="1" indent="-228600" latinLnBrk="0" marL="3429000" rtl="0">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algn="l" defTabSz="914400" eaLnBrk="1" hangingPunct="1" indent="-228600" latinLnBrk="0" marL="3886200" rtl="0">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00000"/>
              </a:lnSpc>
            </a:pPr>
            <a:r>
              <a:rPr dirty="0" sz="1400" i="1" lang="en-US" err="1">
                <a:solidFill>
                  <a:schemeClr val="bg1"/>
                </a:solidFill>
              </a:rPr>
              <a:t>Guten</a:t>
            </a:r>
            <a:r>
              <a:rPr dirty="0" sz="1400" i="1" lang="en-US">
                <a:solidFill>
                  <a:schemeClr val="bg1"/>
                </a:solidFill>
              </a:rPr>
              <a:t> tag!</a:t>
            </a:r>
          </a:p>
        </p:txBody>
      </p:sp>
      <p:sp>
        <p:nvSpPr>
          <p:cNvPr id="1049765" name="Text Placeholder 2"/>
          <p:cNvSpPr txBox="1"/>
          <p:nvPr/>
        </p:nvSpPr>
        <p:spPr>
          <a:xfrm>
            <a:off x="8764329" y="2232025"/>
            <a:ext cx="778135" cy="382588"/>
          </a:xfrm>
          <a:prstGeom prst="rect"/>
        </p:spPr>
        <p:txBody>
          <a:bodyPr anchor="ctr" anchorCtr="0" bIns="0" lIns="0" rIns="0" rtlCol="0" tIns="0" vert="horz" wrap="square">
            <a:noAutofit/>
          </a:bodyPr>
          <a:lstStyle>
            <a:lvl1pPr algn="l" defTabSz="914400" eaLnBrk="1" hangingPunct="1" indent="0" latinLnBrk="0" marL="0" rtl="0">
              <a:lnSpc>
                <a:spcPct val="90000"/>
              </a:lnSpc>
              <a:spcBef>
                <a:spcPts val="600"/>
              </a:spcBef>
              <a:buFont typeface="Arial" panose="020B0604020202020204" pitchFamily="34" charset="0"/>
              <a:buNone/>
              <a:defRPr sz="1100" kern="1200">
                <a:solidFill>
                  <a:schemeClr val="tx1"/>
                </a:solidFill>
                <a:latin typeface="+mn-lt"/>
                <a:ea typeface="+mn-ea"/>
                <a:cs typeface="+mn-cs"/>
              </a:defRPr>
            </a:lvl1pPr>
            <a:lvl2pPr algn="l" defTabSz="914400" eaLnBrk="1" hangingPunct="1" indent="-234000" latinLnBrk="0" marL="234000" rtl="0">
              <a:lnSpc>
                <a:spcPct val="90000"/>
              </a:lnSpc>
              <a:spcBef>
                <a:spcPts val="600"/>
              </a:spcBef>
              <a:buFont typeface="Arial" panose="020B0604020202020204" pitchFamily="34" charset="0"/>
              <a:buChar char="•"/>
              <a:defRPr sz="1100" kern="1200">
                <a:solidFill>
                  <a:schemeClr val="tx1"/>
                </a:solidFill>
                <a:latin typeface="+mn-lt"/>
                <a:ea typeface="+mn-ea"/>
                <a:cs typeface="+mn-cs"/>
              </a:defRPr>
            </a:lvl2pPr>
            <a:lvl3pPr algn="l" defTabSz="914400" eaLnBrk="1" hangingPunct="1" indent="-234000" latinLnBrk="0" marL="234000" rtl="0">
              <a:lnSpc>
                <a:spcPct val="90000"/>
              </a:lnSpc>
              <a:spcBef>
                <a:spcPts val="600"/>
              </a:spcBef>
              <a:buFont typeface="Arial" panose="020B0604020202020204" pitchFamily="34" charset="0"/>
              <a:buChar char="•"/>
              <a:defRPr sz="1100" kern="1200">
                <a:solidFill>
                  <a:schemeClr val="tx1"/>
                </a:solidFill>
                <a:latin typeface="+mn-lt"/>
                <a:ea typeface="+mn-ea"/>
                <a:cs typeface="+mn-cs"/>
              </a:defRPr>
            </a:lvl3pPr>
            <a:lvl4pPr algn="l" defTabSz="914400" eaLnBrk="1" hangingPunct="1" indent="-234000" latinLnBrk="0" marL="234000" rtl="0">
              <a:lnSpc>
                <a:spcPct val="90000"/>
              </a:lnSpc>
              <a:spcBef>
                <a:spcPts val="600"/>
              </a:spcBef>
              <a:buFont typeface="Arial" panose="020B0604020202020204" pitchFamily="34" charset="0"/>
              <a:buChar char="•"/>
              <a:defRPr sz="1100" kern="1200">
                <a:solidFill>
                  <a:schemeClr val="tx1"/>
                </a:solidFill>
                <a:latin typeface="+mn-lt"/>
                <a:ea typeface="+mn-ea"/>
                <a:cs typeface="+mn-cs"/>
              </a:defRPr>
            </a:lvl4pPr>
            <a:lvl5pPr algn="l" defTabSz="914400" eaLnBrk="1" hangingPunct="1" indent="-234000" latinLnBrk="0" marL="234000" rtl="0">
              <a:lnSpc>
                <a:spcPct val="90000"/>
              </a:lnSpc>
              <a:spcBef>
                <a:spcPts val="600"/>
              </a:spcBef>
              <a:buFont typeface="Arial" panose="020B0604020202020204" pitchFamily="34" charset="0"/>
              <a:buChar char="•"/>
              <a:defRPr sz="1100" kern="1200">
                <a:solidFill>
                  <a:schemeClr val="tx1"/>
                </a:solidFill>
                <a:latin typeface="+mn-lt"/>
                <a:ea typeface="+mn-ea"/>
                <a:cs typeface="+mn-cs"/>
              </a:defRPr>
            </a:lvl5pPr>
            <a:lvl6pPr algn="l" defTabSz="914400" eaLnBrk="1" hangingPunct="1" indent="-228600" latinLnBrk="0" marL="2514600" rtl="0">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algn="l" defTabSz="914400" eaLnBrk="1" hangingPunct="1" indent="-228600" latinLnBrk="0" marL="2971800" rtl="0">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algn="l" defTabSz="914400" eaLnBrk="1" hangingPunct="1" indent="-228600" latinLnBrk="0" marL="3429000" rtl="0">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algn="l" defTabSz="914400" eaLnBrk="1" hangingPunct="1" indent="-228600" latinLnBrk="0" marL="3886200" rtl="0">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00000"/>
              </a:lnSpc>
            </a:pPr>
            <a:r>
              <a:rPr dirty="0" sz="1400" i="1" lang="en-US">
                <a:solidFill>
                  <a:schemeClr val="bg1"/>
                </a:solidFill>
              </a:rPr>
              <a:t>Hello!</a:t>
            </a:r>
          </a:p>
        </p:txBody>
      </p:sp>
      <p:pic>
        <p:nvPicPr>
          <p:cNvPr id="2097221" name="Picture 163" descr="Latest Ek Bharat Shreshtha Bharat Ebsb Has Been One - Bharat Jan Seva -  1127x1128 PNG Download - PNGkit"/>
          <p:cNvPicPr>
            <a:picLocks noChangeAspect="1" noChangeArrowheads="1"/>
          </p:cNvPicPr>
          <p:nvPr/>
        </p:nvPicPr>
        <p:blipFill>
          <a:blip xmlns:r="http://schemas.openxmlformats.org/officeDocument/2006/relationships" r:embed="rId5"/>
          <a:srcRect/>
          <a:stretch>
            <a:fillRect/>
          </a:stretch>
        </p:blipFill>
        <p:spPr bwMode="auto">
          <a:xfrm>
            <a:off x="9694863" y="84100"/>
            <a:ext cx="2375405" cy="1987431"/>
          </a:xfrm>
          <a:prstGeom prst="rect"/>
          <a:noFill/>
        </p:spPr>
      </p:pic>
      <p:pic>
        <p:nvPicPr>
          <p:cNvPr id="2097222" name="Picture 228"/>
          <p:cNvPicPr>
            <a:picLocks noChangeAspect="1"/>
          </p:cNvPicPr>
          <p:nvPr/>
        </p:nvPicPr>
        <p:blipFill>
          <a:blip xmlns:r="http://schemas.openxmlformats.org/officeDocument/2006/relationships" r:embed="rId6"/>
          <a:stretch>
            <a:fillRect/>
          </a:stretch>
        </p:blipFill>
        <p:spPr>
          <a:xfrm>
            <a:off x="6437229" y="108804"/>
            <a:ext cx="2905937" cy="1932721"/>
          </a:xfrm>
          <a:prstGeom prst="rect"/>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66" name=""/>
        <p:cNvGrpSpPr/>
        <p:nvPr/>
      </p:nvGrpSpPr>
      <p:grpSpPr>
        <a:xfrm>
          <a:off x="0" y="0"/>
          <a:ext cx="0" cy="0"/>
          <a:chOff x="0" y="0"/>
          <a:chExt cx="0" cy="0"/>
        </a:xfrm>
      </p:grpSpPr>
      <p:graphicFrame>
        <p:nvGraphicFramePr>
          <p:cNvPr id="4194306" name="Object 6" hidden="1"/>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2" spid="_x0000_s3304" imgH="384" imgW="383" progId="TCLayout.ActiveDocument.1">
                  <p:embed/>
                </p:oleObj>
              </mc:Choice>
              <mc:Fallback>
                <p:oleObj name="think-cell Slide" r:id="rId2" imgH="384" imgW="383" progId="TCLayout.ActiveDocument.1">
                  <p:embed/>
                  <p:pic>
                    <p:nvPicPr>
                      <p:cNvPr id="2097162" name=""/>
                      <p:cNvPicPr>
                        <a:picLocks/>
                      </p:cNvPicPr>
                      <p:nvPr/>
                    </p:nvPicPr>
                    <p:blipFill>
                      <a:blip xmlns:r="http://schemas.openxmlformats.org/officeDocument/2006/relationships" r:embed="rId3"/>
                      <a:stretch>
                        <a:fillRect/>
                      </a:stretch>
                    </p:blipFill>
                    <p:spPr>
                      <a:xfrm>
                        <a:off x="1588" y="1588"/>
                        <a:ext cx="1588" cy="1588"/>
                      </a:xfrm>
                      <a:prstGeom prst="rect"/>
                    </p:spPr>
                  </p:pic>
                </p:oleObj>
              </mc:Fallback>
            </mc:AlternateContent>
          </a:graphicData>
        </a:graphic>
      </p:graphicFrame>
      <p:sp>
        <p:nvSpPr>
          <p:cNvPr id="1048730" name="Freeform 5"/>
          <p:cNvSpPr/>
          <p:nvPr/>
        </p:nvSpPr>
        <p:spPr bwMode="auto">
          <a:xfrm>
            <a:off x="5820229" y="1548157"/>
            <a:ext cx="6382249" cy="5309844"/>
          </a:xfrm>
          <a:custGeom>
            <a:avLst/>
            <a:gdLst>
              <a:gd name="T0" fmla="*/ 1301 w 1301"/>
              <a:gd name="T1" fmla="*/ 0 h 1083"/>
              <a:gd name="T2" fmla="*/ 1301 w 1301"/>
              <a:gd name="T3" fmla="*/ 1083 h 1083"/>
              <a:gd name="T4" fmla="*/ 0 w 1301"/>
              <a:gd name="T5" fmla="*/ 1083 h 1083"/>
              <a:gd name="T6" fmla="*/ 344 w 1301"/>
              <a:gd name="T7" fmla="*/ 897 h 1083"/>
              <a:gd name="T8" fmla="*/ 1047 w 1301"/>
              <a:gd name="T9" fmla="*/ 467 h 1083"/>
              <a:gd name="T10" fmla="*/ 1301 w 1301"/>
              <a:gd name="T11" fmla="*/ 0 h 1083"/>
            </a:gdLst>
            <a:ahLst/>
            <a:cxnLst>
              <a:cxn ang="0">
                <a:pos x="T0" y="T1"/>
              </a:cxn>
              <a:cxn ang="0">
                <a:pos x="T2" y="T3"/>
              </a:cxn>
              <a:cxn ang="0">
                <a:pos x="T4" y="T5"/>
              </a:cxn>
              <a:cxn ang="0">
                <a:pos x="T6" y="T7"/>
              </a:cxn>
              <a:cxn ang="0">
                <a:pos x="T8" y="T9"/>
              </a:cxn>
              <a:cxn ang="0">
                <a:pos x="T10" y="T11"/>
              </a:cxn>
            </a:cxnLst>
            <a:rect l="0" t="0" r="r" b="b"/>
            <a:pathLst>
              <a:path w="1301" h="1083">
                <a:moveTo>
                  <a:pt x="1301" y="0"/>
                </a:moveTo>
                <a:cubicBezTo>
                  <a:pt x="1301" y="1083"/>
                  <a:pt x="1301" y="1083"/>
                  <a:pt x="1301" y="1083"/>
                </a:cubicBezTo>
                <a:cubicBezTo>
                  <a:pt x="0" y="1083"/>
                  <a:pt x="0" y="1083"/>
                  <a:pt x="0" y="1083"/>
                </a:cubicBezTo>
                <a:cubicBezTo>
                  <a:pt x="0" y="1083"/>
                  <a:pt x="94" y="911"/>
                  <a:pt x="344" y="897"/>
                </a:cubicBezTo>
                <a:cubicBezTo>
                  <a:pt x="594" y="882"/>
                  <a:pt x="900" y="894"/>
                  <a:pt x="1047" y="467"/>
                </a:cubicBezTo>
                <a:cubicBezTo>
                  <a:pt x="1194" y="41"/>
                  <a:pt x="1177" y="113"/>
                  <a:pt x="1301" y="0"/>
                </a:cubicBezTo>
                <a:close/>
              </a:path>
            </a:pathLst>
          </a:custGeom>
          <a:solidFill>
            <a:schemeClr val="accent3">
              <a:lumMod val="20000"/>
              <a:lumOff val="80000"/>
            </a:schemeClr>
          </a:solidFill>
          <a:ln>
            <a:noFill/>
          </a:ln>
        </p:spPr>
        <p:txBody>
          <a:bodyPr anchor="t" anchorCtr="0" bIns="45720" compatLnSpc="1" lIns="91440" numCol="1" rIns="91440" tIns="45720" vert="horz" wrap="square">
            <a:prstTxWarp prst="textNoShape"/>
          </a:bodyPr>
          <a:p>
            <a:pPr algn="l" defTabSz="914400" eaLnBrk="1" fontAlgn="auto" hangingPunct="1" indent="0" latinLnBrk="0" lvl="0" marL="0" marR="0" rtl="0">
              <a:lnSpc>
                <a:spcPct val="100000"/>
              </a:lnSpc>
              <a:spcBef>
                <a:spcPts val="0"/>
              </a:spcBef>
              <a:spcAft>
                <a:spcPts val="0"/>
              </a:spcAft>
              <a:buClrTx/>
              <a:buSzTx/>
              <a:buFontTx/>
              <a:buNone/>
            </a:pPr>
            <a:endParaRPr baseline="0" b="0" cap="none" sz="1800" i="0" kern="1200" kumimoji="0" lang="en-US" noProof="0" normalizeH="0" spc="0" strike="noStrike" u="none">
              <a:ln>
                <a:noFill/>
              </a:ln>
              <a:solidFill>
                <a:prstClr val="black"/>
              </a:solidFill>
              <a:effectLst/>
              <a:uLnTx/>
              <a:uFillTx/>
              <a:latin typeface="EquipExtended-Light"/>
              <a:ea typeface="+mn-ea"/>
              <a:cs typeface="+mn-cs"/>
            </a:endParaRPr>
          </a:p>
        </p:txBody>
      </p:sp>
      <p:sp>
        <p:nvSpPr>
          <p:cNvPr id="1048731" name="Freeform 5"/>
          <p:cNvSpPr/>
          <p:nvPr/>
        </p:nvSpPr>
        <p:spPr bwMode="auto">
          <a:xfrm>
            <a:off x="7039429" y="2571213"/>
            <a:ext cx="5152571" cy="4286788"/>
          </a:xfrm>
          <a:custGeom>
            <a:avLst/>
            <a:gdLst>
              <a:gd name="T0" fmla="*/ 1301 w 1301"/>
              <a:gd name="T1" fmla="*/ 0 h 1083"/>
              <a:gd name="T2" fmla="*/ 1301 w 1301"/>
              <a:gd name="T3" fmla="*/ 1083 h 1083"/>
              <a:gd name="T4" fmla="*/ 0 w 1301"/>
              <a:gd name="T5" fmla="*/ 1083 h 1083"/>
              <a:gd name="T6" fmla="*/ 344 w 1301"/>
              <a:gd name="T7" fmla="*/ 897 h 1083"/>
              <a:gd name="T8" fmla="*/ 1047 w 1301"/>
              <a:gd name="T9" fmla="*/ 467 h 1083"/>
              <a:gd name="T10" fmla="*/ 1301 w 1301"/>
              <a:gd name="T11" fmla="*/ 0 h 1083"/>
            </a:gdLst>
            <a:ahLst/>
            <a:cxnLst>
              <a:cxn ang="0">
                <a:pos x="T0" y="T1"/>
              </a:cxn>
              <a:cxn ang="0">
                <a:pos x="T2" y="T3"/>
              </a:cxn>
              <a:cxn ang="0">
                <a:pos x="T4" y="T5"/>
              </a:cxn>
              <a:cxn ang="0">
                <a:pos x="T6" y="T7"/>
              </a:cxn>
              <a:cxn ang="0">
                <a:pos x="T8" y="T9"/>
              </a:cxn>
              <a:cxn ang="0">
                <a:pos x="T10" y="T11"/>
              </a:cxn>
            </a:cxnLst>
            <a:rect l="0" t="0" r="r" b="b"/>
            <a:pathLst>
              <a:path w="1301" h="1083">
                <a:moveTo>
                  <a:pt x="1301" y="0"/>
                </a:moveTo>
                <a:cubicBezTo>
                  <a:pt x="1301" y="1083"/>
                  <a:pt x="1301" y="1083"/>
                  <a:pt x="1301" y="1083"/>
                </a:cubicBezTo>
                <a:cubicBezTo>
                  <a:pt x="0" y="1083"/>
                  <a:pt x="0" y="1083"/>
                  <a:pt x="0" y="1083"/>
                </a:cubicBezTo>
                <a:cubicBezTo>
                  <a:pt x="0" y="1083"/>
                  <a:pt x="94" y="911"/>
                  <a:pt x="344" y="897"/>
                </a:cubicBezTo>
                <a:cubicBezTo>
                  <a:pt x="594" y="882"/>
                  <a:pt x="900" y="894"/>
                  <a:pt x="1047" y="467"/>
                </a:cubicBezTo>
                <a:cubicBezTo>
                  <a:pt x="1194" y="41"/>
                  <a:pt x="1177" y="113"/>
                  <a:pt x="1301" y="0"/>
                </a:cubicBezTo>
                <a:close/>
              </a:path>
            </a:pathLst>
          </a:custGeom>
          <a:gradFill>
            <a:gsLst>
              <a:gs pos="62000">
                <a:srgbClr val="0077B5"/>
              </a:gs>
              <a:gs pos="100000">
                <a:srgbClr val="006496"/>
              </a:gs>
            </a:gsLst>
            <a:lin ang="5400000" scaled="1"/>
          </a:gradFill>
          <a:ln w="11113" cap="flat">
            <a:noFill/>
            <a:prstDash val="solid"/>
            <a:miter lim="800000"/>
            <a:headEnd/>
            <a:tailEnd/>
          </a:ln>
          <a:effectLst>
            <a:innerShdw blurRad="63500" dir="13500000" dist="50800">
              <a:prstClr val="black">
                <a:alpha val="20000"/>
              </a:prstClr>
            </a:innerShdw>
          </a:effectLst>
        </p:spPr>
        <p:txBody>
          <a:bodyPr anchor="t" anchorCtr="0" bIns="45720" compatLnSpc="1" lIns="91440" numCol="1" rIns="91440" tIns="45720" vert="horz" wrap="square">
            <a:prstTxWarp prst="textNoShape"/>
            <a:noAutofit/>
          </a:bodyPr>
          <a:p>
            <a:pPr algn="l" defTabSz="914400" eaLnBrk="1" fontAlgn="auto" hangingPunct="1" indent="0" latinLnBrk="0" lvl="0" marL="0" marR="0" rtl="0">
              <a:lnSpc>
                <a:spcPct val="100000"/>
              </a:lnSpc>
              <a:spcBef>
                <a:spcPts val="0"/>
              </a:spcBef>
              <a:spcAft>
                <a:spcPts val="0"/>
              </a:spcAft>
              <a:buClrTx/>
              <a:buSzTx/>
              <a:buFontTx/>
              <a:buNone/>
            </a:pPr>
            <a:endParaRPr baseline="0" b="0" cap="none" sz="1800" i="0" kern="1200" kumimoji="0" lang="en-US" noProof="0" normalizeH="0" spc="0" strike="noStrike" u="none">
              <a:ln>
                <a:noFill/>
              </a:ln>
              <a:solidFill>
                <a:prstClr val="black"/>
              </a:solidFill>
              <a:effectLst/>
              <a:uLnTx/>
              <a:uFillTx/>
              <a:latin typeface="EquipExtended-Light"/>
              <a:ea typeface="+mn-ea"/>
              <a:cs typeface="+mn-cs"/>
            </a:endParaRPr>
          </a:p>
        </p:txBody>
      </p:sp>
      <p:sp>
        <p:nvSpPr>
          <p:cNvPr id="1048732" name="TextBox 7"/>
          <p:cNvSpPr txBox="1"/>
          <p:nvPr/>
        </p:nvSpPr>
        <p:spPr>
          <a:xfrm>
            <a:off x="6257859" y="1490086"/>
            <a:ext cx="5576293" cy="533400"/>
          </a:xfrm>
          <a:prstGeom prst="rect"/>
          <a:noFill/>
        </p:spPr>
        <p:txBody>
          <a:bodyPr anchor="b" anchorCtr="0" bIns="0" lIns="0" rIns="0" rtlCol="0" tIns="0" wrap="square">
            <a:spAutoFit/>
          </a:bodyPr>
          <a:p>
            <a:r>
              <a:rPr b="1" dirty="0" sz="3600" lang="en-US">
                <a:solidFill>
                  <a:srgbClr val="FB5252"/>
                </a:solidFill>
                <a:latin typeface="Arial Black" panose="020B0A04020102020204" pitchFamily="34" charset="0"/>
              </a:rPr>
              <a:t>The Four Language Skills</a:t>
            </a:r>
            <a:endParaRPr b="1" dirty="0" sz="2000" lang="en-US">
              <a:solidFill>
                <a:srgbClr val="FB5252"/>
              </a:solidFill>
              <a:latin typeface="Arial Black" panose="020B0A04020102020204" pitchFamily="34" charset="0"/>
            </a:endParaRPr>
          </a:p>
        </p:txBody>
      </p:sp>
      <p:sp>
        <p:nvSpPr>
          <p:cNvPr id="1048733" name="Rectangle: Rounded Corners 478"/>
          <p:cNvSpPr/>
          <p:nvPr/>
        </p:nvSpPr>
        <p:spPr>
          <a:xfrm>
            <a:off x="6287746" y="2275423"/>
            <a:ext cx="5546406" cy="3924604"/>
          </a:xfrm>
          <a:prstGeom prst="roundRect">
            <a:avLst>
              <a:gd name="adj" fmla="val 1874"/>
            </a:avLst>
          </a:prstGeom>
          <a:solidFill>
            <a:schemeClr val="bg1"/>
          </a:solidFill>
          <a:effectLst>
            <a:outerShdw algn="tl" blurRad="50800" dir="2700000" dist="38100" rotWithShape="0">
              <a:prstClr val="black">
                <a:alpha val="20000"/>
              </a:prstClr>
            </a:outerShdw>
          </a:effectLst>
        </p:spPr>
        <p:txBody>
          <a:bodyPr bIns="0" lIns="252000" rIns="0" rtlCol="0" tIns="396000" vert="horz" wrap="square">
            <a:noAutofit/>
          </a:bodyPr>
          <a:p>
            <a:pPr>
              <a:lnSpc>
                <a:spcPct val="90000"/>
              </a:lnSpc>
              <a:spcBef>
                <a:spcPts val="1000"/>
              </a:spcBef>
            </a:pPr>
            <a:endParaRPr sz="2400" lang="en-ID">
              <a:solidFill>
                <a:srgbClr val="272525"/>
              </a:solidFill>
              <a:latin typeface="Dubai Light" panose="020B0303030403030204" pitchFamily="34" charset="-78"/>
              <a:cs typeface="Dubai Light" panose="020B0303030403030204" pitchFamily="34" charset="-78"/>
            </a:endParaRPr>
          </a:p>
        </p:txBody>
      </p:sp>
      <p:sp>
        <p:nvSpPr>
          <p:cNvPr id="1048734" name="Freeform 6"/>
          <p:cNvSpPr/>
          <p:nvPr/>
        </p:nvSpPr>
        <p:spPr bwMode="auto">
          <a:xfrm>
            <a:off x="-29028" y="-1"/>
            <a:ext cx="4523223" cy="3038439"/>
          </a:xfrm>
          <a:custGeom>
            <a:avLst/>
            <a:gdLst>
              <a:gd name="T0" fmla="*/ 2 w 873"/>
              <a:gd name="T1" fmla="*/ 457 h 587"/>
              <a:gd name="T2" fmla="*/ 362 w 873"/>
              <a:gd name="T3" fmla="*/ 508 h 587"/>
              <a:gd name="T4" fmla="*/ 726 w 873"/>
              <a:gd name="T5" fmla="*/ 103 h 587"/>
              <a:gd name="T6" fmla="*/ 873 w 873"/>
              <a:gd name="T7" fmla="*/ 0 h 587"/>
              <a:gd name="T8" fmla="*/ 0 w 873"/>
              <a:gd name="T9" fmla="*/ 0 h 587"/>
              <a:gd name="T10" fmla="*/ 2 w 873"/>
              <a:gd name="T11" fmla="*/ 457 h 587"/>
            </a:gdLst>
            <a:ahLst/>
            <a:cxnLst>
              <a:cxn ang="0">
                <a:pos x="T0" y="T1"/>
              </a:cxn>
              <a:cxn ang="0">
                <a:pos x="T2" y="T3"/>
              </a:cxn>
              <a:cxn ang="0">
                <a:pos x="T4" y="T5"/>
              </a:cxn>
              <a:cxn ang="0">
                <a:pos x="T6" y="T7"/>
              </a:cxn>
              <a:cxn ang="0">
                <a:pos x="T8" y="T9"/>
              </a:cxn>
              <a:cxn ang="0">
                <a:pos x="T10" y="T11"/>
              </a:cxn>
            </a:cxnLst>
            <a:rect l="0" t="0" r="r" b="b"/>
            <a:pathLst>
              <a:path w="873" h="587">
                <a:moveTo>
                  <a:pt x="2" y="457"/>
                </a:moveTo>
                <a:cubicBezTo>
                  <a:pt x="2" y="457"/>
                  <a:pt x="119" y="587"/>
                  <a:pt x="362" y="508"/>
                </a:cubicBezTo>
                <a:cubicBezTo>
                  <a:pt x="604" y="429"/>
                  <a:pt x="612" y="203"/>
                  <a:pt x="726" y="103"/>
                </a:cubicBezTo>
                <a:cubicBezTo>
                  <a:pt x="840" y="3"/>
                  <a:pt x="873" y="0"/>
                  <a:pt x="873" y="0"/>
                </a:cubicBezTo>
                <a:cubicBezTo>
                  <a:pt x="0" y="0"/>
                  <a:pt x="0" y="0"/>
                  <a:pt x="0" y="0"/>
                </a:cubicBezTo>
                <a:cubicBezTo>
                  <a:pt x="0" y="0"/>
                  <a:pt x="3" y="456"/>
                  <a:pt x="2" y="457"/>
                </a:cubicBezTo>
                <a:close/>
              </a:path>
            </a:pathLst>
          </a:custGeom>
          <a:gradFill>
            <a:gsLst>
              <a:gs pos="49000">
                <a:srgbClr val="0077B5"/>
              </a:gs>
              <a:gs pos="100000">
                <a:srgbClr val="006496"/>
              </a:gs>
            </a:gsLst>
            <a:lin ang="5400000" scaled="1"/>
          </a:gradFill>
          <a:ln w="11113" cap="flat">
            <a:noFill/>
            <a:prstDash val="solid"/>
            <a:miter lim="800000"/>
            <a:headEnd/>
            <a:tailEnd/>
          </a:ln>
          <a:effectLst>
            <a:innerShdw blurRad="63500" dir="2700000" dist="50800">
              <a:prstClr val="black">
                <a:alpha val="20000"/>
              </a:prstClr>
            </a:innerShdw>
          </a:effectLst>
        </p:spPr>
        <p:txBody>
          <a:bodyPr anchor="t" anchorCtr="0" bIns="45720" compatLnSpc="1" lIns="91440" numCol="1" rIns="91440" tIns="45720" vert="horz" wrap="square">
            <a:prstTxWarp prst="textNoShape"/>
            <a:noAutofit/>
          </a:bodyPr>
          <a:p>
            <a:endParaRPr lang="en-US">
              <a:solidFill>
                <a:prstClr val="black"/>
              </a:solidFill>
              <a:latin typeface="EquipExtended-Light"/>
            </a:endParaRPr>
          </a:p>
        </p:txBody>
      </p:sp>
      <p:sp>
        <p:nvSpPr>
          <p:cNvPr id="1048735" name="Rectangle 8"/>
          <p:cNvSpPr/>
          <p:nvPr/>
        </p:nvSpPr>
        <p:spPr>
          <a:xfrm>
            <a:off x="7180334" y="2537828"/>
            <a:ext cx="4401055" cy="430887"/>
          </a:xfrm>
          <a:prstGeom prst="rect"/>
        </p:spPr>
        <p:txBody>
          <a:bodyPr bIns="0" lIns="0" rIns="0" tIns="0" wrap="square">
            <a:spAutoFit/>
          </a:bodyPr>
          <a:p>
            <a:r>
              <a:rPr dirty="0" sz="2800" i="1" lang="en-US">
                <a:solidFill>
                  <a:schemeClr val="tx1">
                    <a:lumMod val="85000"/>
                    <a:lumOff val="15000"/>
                  </a:schemeClr>
                </a:solidFill>
              </a:rPr>
              <a:t>Listening</a:t>
            </a:r>
            <a:endParaRPr dirty="0" i="1" lang="en-US">
              <a:solidFill>
                <a:schemeClr val="tx1">
                  <a:lumMod val="85000"/>
                  <a:lumOff val="15000"/>
                </a:schemeClr>
              </a:solidFill>
            </a:endParaRPr>
          </a:p>
        </p:txBody>
      </p:sp>
      <p:grpSp>
        <p:nvGrpSpPr>
          <p:cNvPr id="67" name="Group 5"/>
          <p:cNvGrpSpPr>
            <a:grpSpLocks noChangeAspect="1"/>
          </p:cNvGrpSpPr>
          <p:nvPr/>
        </p:nvGrpSpPr>
        <p:grpSpPr bwMode="auto">
          <a:xfrm>
            <a:off x="357848" y="617153"/>
            <a:ext cx="5410608" cy="5387835"/>
            <a:chOff x="357" y="150"/>
            <a:chExt cx="4039" cy="4022"/>
          </a:xfrm>
        </p:grpSpPr>
        <p:sp>
          <p:nvSpPr>
            <p:cNvPr id="1048736" name="Freeform 6"/>
            <p:cNvSpPr/>
            <p:nvPr/>
          </p:nvSpPr>
          <p:spPr bwMode="auto">
            <a:xfrm>
              <a:off x="2332" y="3044"/>
              <a:ext cx="767" cy="1123"/>
            </a:xfrm>
            <a:custGeom>
              <a:avLst/>
              <a:gdLst>
                <a:gd name="T0" fmla="*/ 111 w 323"/>
                <a:gd name="T1" fmla="*/ 466 h 473"/>
                <a:gd name="T2" fmla="*/ 5 w 323"/>
                <a:gd name="T3" fmla="*/ 284 h 473"/>
                <a:gd name="T4" fmla="*/ 4 w 323"/>
                <a:gd name="T5" fmla="*/ 248 h 473"/>
                <a:gd name="T6" fmla="*/ 32 w 323"/>
                <a:gd name="T7" fmla="*/ 230 h 473"/>
                <a:gd name="T8" fmla="*/ 53 w 323"/>
                <a:gd name="T9" fmla="*/ 250 h 473"/>
                <a:gd name="T10" fmla="*/ 86 w 323"/>
                <a:gd name="T11" fmla="*/ 272 h 473"/>
                <a:gd name="T12" fmla="*/ 111 w 323"/>
                <a:gd name="T13" fmla="*/ 270 h 473"/>
                <a:gd name="T14" fmla="*/ 117 w 323"/>
                <a:gd name="T15" fmla="*/ 236 h 473"/>
                <a:gd name="T16" fmla="*/ 105 w 323"/>
                <a:gd name="T17" fmla="*/ 170 h 473"/>
                <a:gd name="T18" fmla="*/ 103 w 323"/>
                <a:gd name="T19" fmla="*/ 134 h 473"/>
                <a:gd name="T20" fmla="*/ 122 w 323"/>
                <a:gd name="T21" fmla="*/ 105 h 473"/>
                <a:gd name="T22" fmla="*/ 152 w 323"/>
                <a:gd name="T23" fmla="*/ 115 h 473"/>
                <a:gd name="T24" fmla="*/ 155 w 323"/>
                <a:gd name="T25" fmla="*/ 130 h 473"/>
                <a:gd name="T26" fmla="*/ 165 w 323"/>
                <a:gd name="T27" fmla="*/ 140 h 473"/>
                <a:gd name="T28" fmla="*/ 177 w 323"/>
                <a:gd name="T29" fmla="*/ 133 h 473"/>
                <a:gd name="T30" fmla="*/ 198 w 323"/>
                <a:gd name="T31" fmla="*/ 85 h 473"/>
                <a:gd name="T32" fmla="*/ 217 w 323"/>
                <a:gd name="T33" fmla="*/ 36 h 473"/>
                <a:gd name="T34" fmla="*/ 257 w 323"/>
                <a:gd name="T35" fmla="*/ 4 h 473"/>
                <a:gd name="T36" fmla="*/ 301 w 323"/>
                <a:gd name="T37" fmla="*/ 24 h 473"/>
                <a:gd name="T38" fmla="*/ 292 w 323"/>
                <a:gd name="T39" fmla="*/ 74 h 473"/>
                <a:gd name="T40" fmla="*/ 246 w 323"/>
                <a:gd name="T41" fmla="*/ 136 h 473"/>
                <a:gd name="T42" fmla="*/ 238 w 323"/>
                <a:gd name="T43" fmla="*/ 148 h 473"/>
                <a:gd name="T44" fmla="*/ 254 w 323"/>
                <a:gd name="T45" fmla="*/ 164 h 473"/>
                <a:gd name="T46" fmla="*/ 283 w 323"/>
                <a:gd name="T47" fmla="*/ 162 h 473"/>
                <a:gd name="T48" fmla="*/ 308 w 323"/>
                <a:gd name="T49" fmla="*/ 173 h 473"/>
                <a:gd name="T50" fmla="*/ 298 w 323"/>
                <a:gd name="T51" fmla="*/ 208 h 473"/>
                <a:gd name="T52" fmla="*/ 237 w 323"/>
                <a:gd name="T53" fmla="*/ 259 h 473"/>
                <a:gd name="T54" fmla="*/ 214 w 323"/>
                <a:gd name="T55" fmla="*/ 275 h 473"/>
                <a:gd name="T56" fmla="*/ 211 w 323"/>
                <a:gd name="T57" fmla="*/ 302 h 473"/>
                <a:gd name="T58" fmla="*/ 238 w 323"/>
                <a:gd name="T59" fmla="*/ 307 h 473"/>
                <a:gd name="T60" fmla="*/ 262 w 323"/>
                <a:gd name="T61" fmla="*/ 293 h 473"/>
                <a:gd name="T62" fmla="*/ 312 w 323"/>
                <a:gd name="T63" fmla="*/ 294 h 473"/>
                <a:gd name="T64" fmla="*/ 321 w 323"/>
                <a:gd name="T65" fmla="*/ 326 h 473"/>
                <a:gd name="T66" fmla="*/ 308 w 323"/>
                <a:gd name="T67" fmla="*/ 359 h 473"/>
                <a:gd name="T68" fmla="*/ 222 w 323"/>
                <a:gd name="T69" fmla="*/ 444 h 473"/>
                <a:gd name="T70" fmla="*/ 111 w 323"/>
                <a:gd name="T71" fmla="*/ 466 h 4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23" h="473">
                  <a:moveTo>
                    <a:pt x="111" y="466"/>
                  </a:moveTo>
                  <a:cubicBezTo>
                    <a:pt x="42" y="433"/>
                    <a:pt x="15" y="356"/>
                    <a:pt x="5" y="284"/>
                  </a:cubicBezTo>
                  <a:cubicBezTo>
                    <a:pt x="4" y="271"/>
                    <a:pt x="0" y="259"/>
                    <a:pt x="4" y="248"/>
                  </a:cubicBezTo>
                  <a:cubicBezTo>
                    <a:pt x="8" y="236"/>
                    <a:pt x="20" y="227"/>
                    <a:pt x="32" y="230"/>
                  </a:cubicBezTo>
                  <a:cubicBezTo>
                    <a:pt x="41" y="233"/>
                    <a:pt x="47" y="242"/>
                    <a:pt x="53" y="250"/>
                  </a:cubicBezTo>
                  <a:cubicBezTo>
                    <a:pt x="62" y="260"/>
                    <a:pt x="73" y="268"/>
                    <a:pt x="86" y="272"/>
                  </a:cubicBezTo>
                  <a:cubicBezTo>
                    <a:pt x="94" y="275"/>
                    <a:pt x="104" y="276"/>
                    <a:pt x="111" y="270"/>
                  </a:cubicBezTo>
                  <a:cubicBezTo>
                    <a:pt x="120" y="263"/>
                    <a:pt x="119" y="248"/>
                    <a:pt x="117" y="236"/>
                  </a:cubicBezTo>
                  <a:cubicBezTo>
                    <a:pt x="113" y="214"/>
                    <a:pt x="109" y="192"/>
                    <a:pt x="105" y="170"/>
                  </a:cubicBezTo>
                  <a:cubicBezTo>
                    <a:pt x="103" y="158"/>
                    <a:pt x="101" y="146"/>
                    <a:pt x="103" y="134"/>
                  </a:cubicBezTo>
                  <a:cubicBezTo>
                    <a:pt x="105" y="122"/>
                    <a:pt x="111" y="110"/>
                    <a:pt x="122" y="105"/>
                  </a:cubicBezTo>
                  <a:cubicBezTo>
                    <a:pt x="133" y="100"/>
                    <a:pt x="148" y="104"/>
                    <a:pt x="152" y="115"/>
                  </a:cubicBezTo>
                  <a:cubicBezTo>
                    <a:pt x="154" y="120"/>
                    <a:pt x="154" y="125"/>
                    <a:pt x="155" y="130"/>
                  </a:cubicBezTo>
                  <a:cubicBezTo>
                    <a:pt x="156" y="135"/>
                    <a:pt x="160" y="140"/>
                    <a:pt x="165" y="140"/>
                  </a:cubicBezTo>
                  <a:cubicBezTo>
                    <a:pt x="170" y="141"/>
                    <a:pt x="174" y="137"/>
                    <a:pt x="177" y="133"/>
                  </a:cubicBezTo>
                  <a:cubicBezTo>
                    <a:pt x="187" y="119"/>
                    <a:pt x="193" y="102"/>
                    <a:pt x="198" y="85"/>
                  </a:cubicBezTo>
                  <a:cubicBezTo>
                    <a:pt x="203" y="68"/>
                    <a:pt x="208" y="51"/>
                    <a:pt x="217" y="36"/>
                  </a:cubicBezTo>
                  <a:cubicBezTo>
                    <a:pt x="226" y="21"/>
                    <a:pt x="240" y="8"/>
                    <a:pt x="257" y="4"/>
                  </a:cubicBezTo>
                  <a:cubicBezTo>
                    <a:pt x="273" y="0"/>
                    <a:pt x="293" y="8"/>
                    <a:pt x="301" y="24"/>
                  </a:cubicBezTo>
                  <a:cubicBezTo>
                    <a:pt x="308" y="40"/>
                    <a:pt x="301" y="59"/>
                    <a:pt x="292" y="74"/>
                  </a:cubicBezTo>
                  <a:cubicBezTo>
                    <a:pt x="280" y="97"/>
                    <a:pt x="264" y="118"/>
                    <a:pt x="246" y="136"/>
                  </a:cubicBezTo>
                  <a:cubicBezTo>
                    <a:pt x="243" y="139"/>
                    <a:pt x="239" y="143"/>
                    <a:pt x="238" y="148"/>
                  </a:cubicBezTo>
                  <a:cubicBezTo>
                    <a:pt x="237" y="156"/>
                    <a:pt x="246" y="163"/>
                    <a:pt x="254" y="164"/>
                  </a:cubicBezTo>
                  <a:cubicBezTo>
                    <a:pt x="264" y="165"/>
                    <a:pt x="273" y="163"/>
                    <a:pt x="283" y="162"/>
                  </a:cubicBezTo>
                  <a:cubicBezTo>
                    <a:pt x="292" y="162"/>
                    <a:pt x="303" y="164"/>
                    <a:pt x="308" y="173"/>
                  </a:cubicBezTo>
                  <a:cubicBezTo>
                    <a:pt x="315" y="184"/>
                    <a:pt x="307" y="198"/>
                    <a:pt x="298" y="208"/>
                  </a:cubicBezTo>
                  <a:cubicBezTo>
                    <a:pt x="281" y="229"/>
                    <a:pt x="260" y="246"/>
                    <a:pt x="237" y="259"/>
                  </a:cubicBezTo>
                  <a:cubicBezTo>
                    <a:pt x="229" y="264"/>
                    <a:pt x="220" y="268"/>
                    <a:pt x="214" y="275"/>
                  </a:cubicBezTo>
                  <a:cubicBezTo>
                    <a:pt x="208" y="283"/>
                    <a:pt x="206" y="294"/>
                    <a:pt x="211" y="302"/>
                  </a:cubicBezTo>
                  <a:cubicBezTo>
                    <a:pt x="217" y="310"/>
                    <a:pt x="229" y="310"/>
                    <a:pt x="238" y="307"/>
                  </a:cubicBezTo>
                  <a:cubicBezTo>
                    <a:pt x="246" y="304"/>
                    <a:pt x="254" y="297"/>
                    <a:pt x="262" y="293"/>
                  </a:cubicBezTo>
                  <a:cubicBezTo>
                    <a:pt x="277" y="284"/>
                    <a:pt x="299" y="281"/>
                    <a:pt x="312" y="294"/>
                  </a:cubicBezTo>
                  <a:cubicBezTo>
                    <a:pt x="320" y="302"/>
                    <a:pt x="323" y="315"/>
                    <a:pt x="321" y="326"/>
                  </a:cubicBezTo>
                  <a:cubicBezTo>
                    <a:pt x="320" y="338"/>
                    <a:pt x="314" y="349"/>
                    <a:pt x="308" y="359"/>
                  </a:cubicBezTo>
                  <a:cubicBezTo>
                    <a:pt x="287" y="394"/>
                    <a:pt x="258" y="425"/>
                    <a:pt x="222" y="444"/>
                  </a:cubicBezTo>
                  <a:cubicBezTo>
                    <a:pt x="186" y="464"/>
                    <a:pt x="151" y="473"/>
                    <a:pt x="111" y="466"/>
                  </a:cubicBezTo>
                </a:path>
              </a:pathLst>
            </a:custGeom>
            <a:solidFill>
              <a:srgbClr val="F5F5F5"/>
            </a:solidFill>
            <a:ln>
              <a:noFill/>
            </a:ln>
          </p:spPr>
          <p:txBody>
            <a:bodyPr anchor="t" anchorCtr="0" bIns="45720" compatLnSpc="1" lIns="91440" numCol="1" rIns="91440" tIns="45720" vert="horz" wrap="square">
              <a:prstTxWarp prst="textNoShape"/>
            </a:bodyPr>
            <a:p>
              <a:endParaRPr lang="en-US"/>
            </a:p>
          </p:txBody>
        </p:sp>
        <p:sp>
          <p:nvSpPr>
            <p:cNvPr id="1048737" name="Freeform 7"/>
            <p:cNvSpPr/>
            <p:nvPr/>
          </p:nvSpPr>
          <p:spPr bwMode="auto">
            <a:xfrm>
              <a:off x="2622" y="3068"/>
              <a:ext cx="377" cy="969"/>
            </a:xfrm>
            <a:custGeom>
              <a:avLst/>
              <a:gdLst>
                <a:gd name="T0" fmla="*/ 0 w 159"/>
                <a:gd name="T1" fmla="*/ 408 h 408"/>
                <a:gd name="T2" fmla="*/ 23 w 159"/>
                <a:gd name="T3" fmla="*/ 286 h 408"/>
                <a:gd name="T4" fmla="*/ 31 w 159"/>
                <a:gd name="T5" fmla="*/ 254 h 408"/>
                <a:gd name="T6" fmla="*/ 39 w 159"/>
                <a:gd name="T7" fmla="*/ 223 h 408"/>
                <a:gd name="T8" fmla="*/ 60 w 159"/>
                <a:gd name="T9" fmla="*/ 167 h 408"/>
                <a:gd name="T10" fmla="*/ 83 w 159"/>
                <a:gd name="T11" fmla="*/ 118 h 408"/>
                <a:gd name="T12" fmla="*/ 105 w 159"/>
                <a:gd name="T13" fmla="*/ 76 h 408"/>
                <a:gd name="T14" fmla="*/ 142 w 159"/>
                <a:gd name="T15" fmla="*/ 19 h 408"/>
                <a:gd name="T16" fmla="*/ 154 w 159"/>
                <a:gd name="T17" fmla="*/ 5 h 408"/>
                <a:gd name="T18" fmla="*/ 157 w 159"/>
                <a:gd name="T19" fmla="*/ 1 h 408"/>
                <a:gd name="T20" fmla="*/ 159 w 159"/>
                <a:gd name="T21" fmla="*/ 0 h 408"/>
                <a:gd name="T22" fmla="*/ 158 w 159"/>
                <a:gd name="T23" fmla="*/ 2 h 408"/>
                <a:gd name="T24" fmla="*/ 155 w 159"/>
                <a:gd name="T25" fmla="*/ 5 h 408"/>
                <a:gd name="T26" fmla="*/ 143 w 159"/>
                <a:gd name="T27" fmla="*/ 20 h 408"/>
                <a:gd name="T28" fmla="*/ 106 w 159"/>
                <a:gd name="T29" fmla="*/ 77 h 408"/>
                <a:gd name="T30" fmla="*/ 84 w 159"/>
                <a:gd name="T31" fmla="*/ 119 h 408"/>
                <a:gd name="T32" fmla="*/ 62 w 159"/>
                <a:gd name="T33" fmla="*/ 168 h 408"/>
                <a:gd name="T34" fmla="*/ 41 w 159"/>
                <a:gd name="T35" fmla="*/ 224 h 408"/>
                <a:gd name="T36" fmla="*/ 33 w 159"/>
                <a:gd name="T37" fmla="*/ 254 h 408"/>
                <a:gd name="T38" fmla="*/ 25 w 159"/>
                <a:gd name="T39" fmla="*/ 286 h 408"/>
                <a:gd name="T40" fmla="*/ 2 w 159"/>
                <a:gd name="T41" fmla="*/ 408 h 408"/>
                <a:gd name="T42" fmla="*/ 0 w 159"/>
                <a:gd name="T43" fmla="*/ 408 h 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59" h="408">
                  <a:moveTo>
                    <a:pt x="0" y="408"/>
                  </a:moveTo>
                  <a:cubicBezTo>
                    <a:pt x="5" y="370"/>
                    <a:pt x="13" y="328"/>
                    <a:pt x="23" y="286"/>
                  </a:cubicBezTo>
                  <a:cubicBezTo>
                    <a:pt x="26" y="275"/>
                    <a:pt x="28" y="264"/>
                    <a:pt x="31" y="254"/>
                  </a:cubicBezTo>
                  <a:cubicBezTo>
                    <a:pt x="33" y="243"/>
                    <a:pt x="36" y="233"/>
                    <a:pt x="39" y="223"/>
                  </a:cubicBezTo>
                  <a:cubicBezTo>
                    <a:pt x="45" y="203"/>
                    <a:pt x="52" y="185"/>
                    <a:pt x="60" y="167"/>
                  </a:cubicBezTo>
                  <a:cubicBezTo>
                    <a:pt x="68" y="149"/>
                    <a:pt x="75" y="133"/>
                    <a:pt x="83" y="118"/>
                  </a:cubicBezTo>
                  <a:cubicBezTo>
                    <a:pt x="90" y="103"/>
                    <a:pt x="97" y="89"/>
                    <a:pt x="105" y="76"/>
                  </a:cubicBezTo>
                  <a:cubicBezTo>
                    <a:pt x="119" y="51"/>
                    <a:pt x="132" y="32"/>
                    <a:pt x="142" y="19"/>
                  </a:cubicBezTo>
                  <a:cubicBezTo>
                    <a:pt x="147" y="13"/>
                    <a:pt x="152" y="8"/>
                    <a:pt x="154" y="5"/>
                  </a:cubicBezTo>
                  <a:cubicBezTo>
                    <a:pt x="156" y="4"/>
                    <a:pt x="157" y="2"/>
                    <a:pt x="157" y="1"/>
                  </a:cubicBezTo>
                  <a:cubicBezTo>
                    <a:pt x="158" y="1"/>
                    <a:pt x="159" y="0"/>
                    <a:pt x="159" y="0"/>
                  </a:cubicBezTo>
                  <a:cubicBezTo>
                    <a:pt x="159" y="0"/>
                    <a:pt x="158" y="1"/>
                    <a:pt x="158" y="2"/>
                  </a:cubicBezTo>
                  <a:cubicBezTo>
                    <a:pt x="157" y="3"/>
                    <a:pt x="156" y="4"/>
                    <a:pt x="155" y="5"/>
                  </a:cubicBezTo>
                  <a:cubicBezTo>
                    <a:pt x="152" y="9"/>
                    <a:pt x="148" y="13"/>
                    <a:pt x="143" y="20"/>
                  </a:cubicBezTo>
                  <a:cubicBezTo>
                    <a:pt x="133" y="33"/>
                    <a:pt x="120" y="52"/>
                    <a:pt x="106" y="77"/>
                  </a:cubicBezTo>
                  <a:cubicBezTo>
                    <a:pt x="99" y="89"/>
                    <a:pt x="92" y="103"/>
                    <a:pt x="84" y="119"/>
                  </a:cubicBezTo>
                  <a:cubicBezTo>
                    <a:pt x="77" y="134"/>
                    <a:pt x="69" y="150"/>
                    <a:pt x="62" y="168"/>
                  </a:cubicBezTo>
                  <a:cubicBezTo>
                    <a:pt x="54" y="185"/>
                    <a:pt x="47" y="204"/>
                    <a:pt x="41" y="224"/>
                  </a:cubicBezTo>
                  <a:cubicBezTo>
                    <a:pt x="38" y="234"/>
                    <a:pt x="36" y="244"/>
                    <a:pt x="33" y="254"/>
                  </a:cubicBezTo>
                  <a:cubicBezTo>
                    <a:pt x="31" y="265"/>
                    <a:pt x="28" y="275"/>
                    <a:pt x="25" y="286"/>
                  </a:cubicBezTo>
                  <a:cubicBezTo>
                    <a:pt x="15" y="329"/>
                    <a:pt x="7" y="370"/>
                    <a:pt x="2" y="408"/>
                  </a:cubicBezTo>
                  <a:cubicBezTo>
                    <a:pt x="0" y="408"/>
                    <a:pt x="0" y="408"/>
                    <a:pt x="0" y="408"/>
                  </a:cubicBezTo>
                </a:path>
              </a:pathLst>
            </a:custGeom>
            <a:solidFill>
              <a:srgbClr val="E0E0E0"/>
            </a:solidFill>
            <a:ln>
              <a:noFill/>
            </a:ln>
          </p:spPr>
          <p:txBody>
            <a:bodyPr anchor="t" anchorCtr="0" bIns="45720" compatLnSpc="1" lIns="91440" numCol="1" rIns="91440" tIns="45720" vert="horz" wrap="square">
              <a:prstTxWarp prst="textNoShape"/>
            </a:bodyPr>
            <a:p>
              <a:endParaRPr lang="en-US"/>
            </a:p>
          </p:txBody>
        </p:sp>
        <p:sp>
          <p:nvSpPr>
            <p:cNvPr id="1048738" name="Freeform 8"/>
            <p:cNvSpPr/>
            <p:nvPr/>
          </p:nvSpPr>
          <p:spPr bwMode="auto">
            <a:xfrm>
              <a:off x="2622" y="3294"/>
              <a:ext cx="95" cy="303"/>
            </a:xfrm>
            <a:custGeom>
              <a:avLst/>
              <a:gdLst>
                <a:gd name="T0" fmla="*/ 40 w 40"/>
                <a:gd name="T1" fmla="*/ 128 h 128"/>
                <a:gd name="T2" fmla="*/ 38 w 40"/>
                <a:gd name="T3" fmla="*/ 123 h 128"/>
                <a:gd name="T4" fmla="*/ 33 w 40"/>
                <a:gd name="T5" fmla="*/ 109 h 128"/>
                <a:gd name="T6" fmla="*/ 20 w 40"/>
                <a:gd name="T7" fmla="*/ 64 h 128"/>
                <a:gd name="T8" fmla="*/ 6 w 40"/>
                <a:gd name="T9" fmla="*/ 18 h 128"/>
                <a:gd name="T10" fmla="*/ 2 w 40"/>
                <a:gd name="T11" fmla="*/ 5 h 128"/>
                <a:gd name="T12" fmla="*/ 0 w 40"/>
                <a:gd name="T13" fmla="*/ 0 h 128"/>
                <a:gd name="T14" fmla="*/ 2 w 40"/>
                <a:gd name="T15" fmla="*/ 4 h 128"/>
                <a:gd name="T16" fmla="*/ 8 w 40"/>
                <a:gd name="T17" fmla="*/ 18 h 128"/>
                <a:gd name="T18" fmla="*/ 22 w 40"/>
                <a:gd name="T19" fmla="*/ 63 h 128"/>
                <a:gd name="T20" fmla="*/ 35 w 40"/>
                <a:gd name="T21" fmla="*/ 109 h 128"/>
                <a:gd name="T22" fmla="*/ 38 w 40"/>
                <a:gd name="T23" fmla="*/ 123 h 128"/>
                <a:gd name="T24" fmla="*/ 40 w 40"/>
                <a:gd name="T25" fmla="*/ 128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0" h="128">
                  <a:moveTo>
                    <a:pt x="40" y="128"/>
                  </a:moveTo>
                  <a:cubicBezTo>
                    <a:pt x="39" y="128"/>
                    <a:pt x="39" y="126"/>
                    <a:pt x="38" y="123"/>
                  </a:cubicBezTo>
                  <a:cubicBezTo>
                    <a:pt x="36" y="120"/>
                    <a:pt x="35" y="115"/>
                    <a:pt x="33" y="109"/>
                  </a:cubicBezTo>
                  <a:cubicBezTo>
                    <a:pt x="29" y="98"/>
                    <a:pt x="25" y="82"/>
                    <a:pt x="20" y="64"/>
                  </a:cubicBezTo>
                  <a:cubicBezTo>
                    <a:pt x="15" y="46"/>
                    <a:pt x="10" y="30"/>
                    <a:pt x="6" y="18"/>
                  </a:cubicBezTo>
                  <a:cubicBezTo>
                    <a:pt x="4" y="13"/>
                    <a:pt x="3" y="8"/>
                    <a:pt x="2" y="5"/>
                  </a:cubicBezTo>
                  <a:cubicBezTo>
                    <a:pt x="0" y="1"/>
                    <a:pt x="0" y="0"/>
                    <a:pt x="0" y="0"/>
                  </a:cubicBezTo>
                  <a:cubicBezTo>
                    <a:pt x="0" y="0"/>
                    <a:pt x="1" y="1"/>
                    <a:pt x="2" y="4"/>
                  </a:cubicBezTo>
                  <a:cubicBezTo>
                    <a:pt x="4" y="7"/>
                    <a:pt x="6" y="12"/>
                    <a:pt x="8" y="18"/>
                  </a:cubicBezTo>
                  <a:cubicBezTo>
                    <a:pt x="12" y="29"/>
                    <a:pt x="17" y="45"/>
                    <a:pt x="22" y="63"/>
                  </a:cubicBezTo>
                  <a:cubicBezTo>
                    <a:pt x="27" y="81"/>
                    <a:pt x="31" y="97"/>
                    <a:pt x="35" y="109"/>
                  </a:cubicBezTo>
                  <a:cubicBezTo>
                    <a:pt x="36" y="114"/>
                    <a:pt x="37" y="119"/>
                    <a:pt x="38" y="123"/>
                  </a:cubicBezTo>
                  <a:cubicBezTo>
                    <a:pt x="39" y="126"/>
                    <a:pt x="40" y="128"/>
                    <a:pt x="40" y="128"/>
                  </a:cubicBezTo>
                </a:path>
              </a:pathLst>
            </a:custGeom>
            <a:solidFill>
              <a:srgbClr val="E0E0E0"/>
            </a:solidFill>
            <a:ln>
              <a:noFill/>
            </a:ln>
          </p:spPr>
          <p:txBody>
            <a:bodyPr anchor="t" anchorCtr="0" bIns="45720" compatLnSpc="1" lIns="91440" numCol="1" rIns="91440" tIns="45720" vert="horz" wrap="square">
              <a:prstTxWarp prst="textNoShape"/>
            </a:bodyPr>
            <a:p>
              <a:endParaRPr lang="en-US"/>
            </a:p>
          </p:txBody>
        </p:sp>
        <p:sp>
          <p:nvSpPr>
            <p:cNvPr id="1048739" name="Freeform 9"/>
            <p:cNvSpPr/>
            <p:nvPr/>
          </p:nvSpPr>
          <p:spPr bwMode="auto">
            <a:xfrm>
              <a:off x="2717" y="3467"/>
              <a:ext cx="351" cy="130"/>
            </a:xfrm>
            <a:custGeom>
              <a:avLst/>
              <a:gdLst>
                <a:gd name="T0" fmla="*/ 148 w 148"/>
                <a:gd name="T1" fmla="*/ 0 h 55"/>
                <a:gd name="T2" fmla="*/ 142 w 148"/>
                <a:gd name="T3" fmla="*/ 2 h 55"/>
                <a:gd name="T4" fmla="*/ 126 w 148"/>
                <a:gd name="T5" fmla="*/ 7 h 55"/>
                <a:gd name="T6" fmla="*/ 73 w 148"/>
                <a:gd name="T7" fmla="*/ 24 h 55"/>
                <a:gd name="T8" fmla="*/ 21 w 148"/>
                <a:gd name="T9" fmla="*/ 45 h 55"/>
                <a:gd name="T10" fmla="*/ 5 w 148"/>
                <a:gd name="T11" fmla="*/ 52 h 55"/>
                <a:gd name="T12" fmla="*/ 0 w 148"/>
                <a:gd name="T13" fmla="*/ 55 h 55"/>
                <a:gd name="T14" fmla="*/ 5 w 148"/>
                <a:gd name="T15" fmla="*/ 52 h 55"/>
                <a:gd name="T16" fmla="*/ 20 w 148"/>
                <a:gd name="T17" fmla="*/ 44 h 55"/>
                <a:gd name="T18" fmla="*/ 72 w 148"/>
                <a:gd name="T19" fmla="*/ 22 h 55"/>
                <a:gd name="T20" fmla="*/ 125 w 148"/>
                <a:gd name="T21" fmla="*/ 5 h 55"/>
                <a:gd name="T22" fmla="*/ 142 w 148"/>
                <a:gd name="T23" fmla="*/ 1 h 55"/>
                <a:gd name="T24" fmla="*/ 148 w 148"/>
                <a:gd name="T25" fmla="*/ 0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8" h="55">
                  <a:moveTo>
                    <a:pt x="148" y="0"/>
                  </a:moveTo>
                  <a:cubicBezTo>
                    <a:pt x="148" y="0"/>
                    <a:pt x="146" y="1"/>
                    <a:pt x="142" y="2"/>
                  </a:cubicBezTo>
                  <a:cubicBezTo>
                    <a:pt x="138" y="3"/>
                    <a:pt x="133" y="5"/>
                    <a:pt x="126" y="7"/>
                  </a:cubicBezTo>
                  <a:cubicBezTo>
                    <a:pt x="112" y="10"/>
                    <a:pt x="93" y="16"/>
                    <a:pt x="73" y="24"/>
                  </a:cubicBezTo>
                  <a:cubicBezTo>
                    <a:pt x="52" y="32"/>
                    <a:pt x="34" y="39"/>
                    <a:pt x="21" y="45"/>
                  </a:cubicBezTo>
                  <a:cubicBezTo>
                    <a:pt x="14" y="48"/>
                    <a:pt x="9" y="51"/>
                    <a:pt x="5" y="52"/>
                  </a:cubicBezTo>
                  <a:cubicBezTo>
                    <a:pt x="2" y="54"/>
                    <a:pt x="0" y="55"/>
                    <a:pt x="0" y="55"/>
                  </a:cubicBezTo>
                  <a:cubicBezTo>
                    <a:pt x="0" y="55"/>
                    <a:pt x="1" y="54"/>
                    <a:pt x="5" y="52"/>
                  </a:cubicBezTo>
                  <a:cubicBezTo>
                    <a:pt x="8" y="50"/>
                    <a:pt x="14" y="47"/>
                    <a:pt x="20" y="44"/>
                  </a:cubicBezTo>
                  <a:cubicBezTo>
                    <a:pt x="33" y="38"/>
                    <a:pt x="51" y="30"/>
                    <a:pt x="72" y="22"/>
                  </a:cubicBezTo>
                  <a:cubicBezTo>
                    <a:pt x="92" y="14"/>
                    <a:pt x="111" y="9"/>
                    <a:pt x="125" y="5"/>
                  </a:cubicBezTo>
                  <a:cubicBezTo>
                    <a:pt x="132" y="3"/>
                    <a:pt x="138" y="2"/>
                    <a:pt x="142" y="1"/>
                  </a:cubicBezTo>
                  <a:cubicBezTo>
                    <a:pt x="146" y="0"/>
                    <a:pt x="148" y="0"/>
                    <a:pt x="148" y="0"/>
                  </a:cubicBezTo>
                  <a:close/>
                </a:path>
              </a:pathLst>
            </a:custGeom>
            <a:solidFill>
              <a:srgbClr val="E0E0E0"/>
            </a:solidFill>
            <a:ln>
              <a:noFill/>
            </a:ln>
          </p:spPr>
          <p:txBody>
            <a:bodyPr anchor="t" anchorCtr="0" bIns="45720" compatLnSpc="1" lIns="91440" numCol="1" rIns="91440" tIns="45720" vert="horz" wrap="square">
              <a:prstTxWarp prst="textNoShape"/>
            </a:bodyPr>
            <a:p>
              <a:endParaRPr lang="en-US"/>
            </a:p>
          </p:txBody>
        </p:sp>
        <p:sp>
          <p:nvSpPr>
            <p:cNvPr id="1048740" name="Freeform 10"/>
            <p:cNvSpPr/>
            <p:nvPr/>
          </p:nvSpPr>
          <p:spPr bwMode="auto">
            <a:xfrm>
              <a:off x="2363" y="3595"/>
              <a:ext cx="264" cy="435"/>
            </a:xfrm>
            <a:custGeom>
              <a:avLst/>
              <a:gdLst>
                <a:gd name="T0" fmla="*/ 111 w 111"/>
                <a:gd name="T1" fmla="*/ 183 h 183"/>
                <a:gd name="T2" fmla="*/ 109 w 111"/>
                <a:gd name="T3" fmla="*/ 181 h 183"/>
                <a:gd name="T4" fmla="*/ 106 w 111"/>
                <a:gd name="T5" fmla="*/ 176 h 183"/>
                <a:gd name="T6" fmla="*/ 93 w 111"/>
                <a:gd name="T7" fmla="*/ 157 h 183"/>
                <a:gd name="T8" fmla="*/ 55 w 111"/>
                <a:gd name="T9" fmla="*/ 92 h 183"/>
                <a:gd name="T10" fmla="*/ 16 w 111"/>
                <a:gd name="T11" fmla="*/ 27 h 183"/>
                <a:gd name="T12" fmla="*/ 4 w 111"/>
                <a:gd name="T13" fmla="*/ 7 h 183"/>
                <a:gd name="T14" fmla="*/ 1 w 111"/>
                <a:gd name="T15" fmla="*/ 2 h 183"/>
                <a:gd name="T16" fmla="*/ 0 w 111"/>
                <a:gd name="T17" fmla="*/ 0 h 183"/>
                <a:gd name="T18" fmla="*/ 2 w 111"/>
                <a:gd name="T19" fmla="*/ 2 h 183"/>
                <a:gd name="T20" fmla="*/ 5 w 111"/>
                <a:gd name="T21" fmla="*/ 7 h 183"/>
                <a:gd name="T22" fmla="*/ 18 w 111"/>
                <a:gd name="T23" fmla="*/ 26 h 183"/>
                <a:gd name="T24" fmla="*/ 56 w 111"/>
                <a:gd name="T25" fmla="*/ 91 h 183"/>
                <a:gd name="T26" fmla="*/ 95 w 111"/>
                <a:gd name="T27" fmla="*/ 156 h 183"/>
                <a:gd name="T28" fmla="*/ 106 w 111"/>
                <a:gd name="T29" fmla="*/ 175 h 183"/>
                <a:gd name="T30" fmla="*/ 110 w 111"/>
                <a:gd name="T31" fmla="*/ 181 h 183"/>
                <a:gd name="T32" fmla="*/ 111 w 111"/>
                <a:gd name="T33" fmla="*/ 183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11" h="183">
                  <a:moveTo>
                    <a:pt x="111" y="183"/>
                  </a:moveTo>
                  <a:cubicBezTo>
                    <a:pt x="111" y="183"/>
                    <a:pt x="110" y="182"/>
                    <a:pt x="109" y="181"/>
                  </a:cubicBezTo>
                  <a:cubicBezTo>
                    <a:pt x="108" y="180"/>
                    <a:pt x="107" y="178"/>
                    <a:pt x="106" y="176"/>
                  </a:cubicBezTo>
                  <a:cubicBezTo>
                    <a:pt x="103" y="171"/>
                    <a:pt x="98" y="165"/>
                    <a:pt x="93" y="157"/>
                  </a:cubicBezTo>
                  <a:cubicBezTo>
                    <a:pt x="83" y="140"/>
                    <a:pt x="69" y="117"/>
                    <a:pt x="55" y="92"/>
                  </a:cubicBezTo>
                  <a:cubicBezTo>
                    <a:pt x="40" y="66"/>
                    <a:pt x="26" y="43"/>
                    <a:pt x="16" y="27"/>
                  </a:cubicBezTo>
                  <a:cubicBezTo>
                    <a:pt x="12" y="19"/>
                    <a:pt x="7" y="12"/>
                    <a:pt x="4" y="7"/>
                  </a:cubicBezTo>
                  <a:cubicBezTo>
                    <a:pt x="3" y="5"/>
                    <a:pt x="2" y="3"/>
                    <a:pt x="1" y="2"/>
                  </a:cubicBezTo>
                  <a:cubicBezTo>
                    <a:pt x="1" y="1"/>
                    <a:pt x="0" y="0"/>
                    <a:pt x="0" y="0"/>
                  </a:cubicBezTo>
                  <a:cubicBezTo>
                    <a:pt x="0" y="0"/>
                    <a:pt x="1" y="0"/>
                    <a:pt x="2" y="2"/>
                  </a:cubicBezTo>
                  <a:cubicBezTo>
                    <a:pt x="3" y="3"/>
                    <a:pt x="4" y="5"/>
                    <a:pt x="5" y="7"/>
                  </a:cubicBezTo>
                  <a:cubicBezTo>
                    <a:pt x="8" y="11"/>
                    <a:pt x="13" y="18"/>
                    <a:pt x="18" y="26"/>
                  </a:cubicBezTo>
                  <a:cubicBezTo>
                    <a:pt x="28" y="42"/>
                    <a:pt x="42" y="65"/>
                    <a:pt x="56" y="91"/>
                  </a:cubicBezTo>
                  <a:cubicBezTo>
                    <a:pt x="71" y="116"/>
                    <a:pt x="85" y="139"/>
                    <a:pt x="95" y="156"/>
                  </a:cubicBezTo>
                  <a:cubicBezTo>
                    <a:pt x="99" y="164"/>
                    <a:pt x="103" y="171"/>
                    <a:pt x="106" y="175"/>
                  </a:cubicBezTo>
                  <a:cubicBezTo>
                    <a:pt x="108" y="178"/>
                    <a:pt x="109" y="179"/>
                    <a:pt x="110" y="181"/>
                  </a:cubicBezTo>
                  <a:cubicBezTo>
                    <a:pt x="110" y="182"/>
                    <a:pt x="111" y="183"/>
                    <a:pt x="111" y="183"/>
                  </a:cubicBezTo>
                </a:path>
              </a:pathLst>
            </a:custGeom>
            <a:solidFill>
              <a:srgbClr val="E0E0E0"/>
            </a:solidFill>
            <a:ln>
              <a:noFill/>
            </a:ln>
          </p:spPr>
          <p:txBody>
            <a:bodyPr anchor="t" anchorCtr="0" bIns="45720" compatLnSpc="1" lIns="91440" numCol="1" rIns="91440" tIns="45720" vert="horz" wrap="square">
              <a:prstTxWarp prst="textNoShape"/>
            </a:bodyPr>
            <a:p>
              <a:endParaRPr lang="en-US"/>
            </a:p>
          </p:txBody>
        </p:sp>
        <p:sp>
          <p:nvSpPr>
            <p:cNvPr id="1048741" name="Freeform 11"/>
            <p:cNvSpPr/>
            <p:nvPr/>
          </p:nvSpPr>
          <p:spPr bwMode="auto">
            <a:xfrm>
              <a:off x="2627" y="3790"/>
              <a:ext cx="456" cy="240"/>
            </a:xfrm>
            <a:custGeom>
              <a:avLst/>
              <a:gdLst>
                <a:gd name="T0" fmla="*/ 192 w 192"/>
                <a:gd name="T1" fmla="*/ 1 h 101"/>
                <a:gd name="T2" fmla="*/ 190 w 192"/>
                <a:gd name="T3" fmla="*/ 2 h 101"/>
                <a:gd name="T4" fmla="*/ 185 w 192"/>
                <a:gd name="T5" fmla="*/ 5 h 101"/>
                <a:gd name="T6" fmla="*/ 164 w 192"/>
                <a:gd name="T7" fmla="*/ 15 h 101"/>
                <a:gd name="T8" fmla="*/ 97 w 192"/>
                <a:gd name="T9" fmla="*/ 52 h 101"/>
                <a:gd name="T10" fmla="*/ 28 w 192"/>
                <a:gd name="T11" fmla="*/ 87 h 101"/>
                <a:gd name="T12" fmla="*/ 7 w 192"/>
                <a:gd name="T13" fmla="*/ 97 h 101"/>
                <a:gd name="T14" fmla="*/ 2 w 192"/>
                <a:gd name="T15" fmla="*/ 100 h 101"/>
                <a:gd name="T16" fmla="*/ 0 w 192"/>
                <a:gd name="T17" fmla="*/ 101 h 101"/>
                <a:gd name="T18" fmla="*/ 2 w 192"/>
                <a:gd name="T19" fmla="*/ 100 h 101"/>
                <a:gd name="T20" fmla="*/ 7 w 192"/>
                <a:gd name="T21" fmla="*/ 97 h 101"/>
                <a:gd name="T22" fmla="*/ 28 w 192"/>
                <a:gd name="T23" fmla="*/ 86 h 101"/>
                <a:gd name="T24" fmla="*/ 95 w 192"/>
                <a:gd name="T25" fmla="*/ 50 h 101"/>
                <a:gd name="T26" fmla="*/ 164 w 192"/>
                <a:gd name="T27" fmla="*/ 14 h 101"/>
                <a:gd name="T28" fmla="*/ 185 w 192"/>
                <a:gd name="T29" fmla="*/ 4 h 101"/>
                <a:gd name="T30" fmla="*/ 190 w 192"/>
                <a:gd name="T31" fmla="*/ 1 h 101"/>
                <a:gd name="T32" fmla="*/ 192 w 192"/>
                <a:gd name="T33" fmla="*/ 1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92" h="101">
                  <a:moveTo>
                    <a:pt x="192" y="1"/>
                  </a:moveTo>
                  <a:cubicBezTo>
                    <a:pt x="192" y="1"/>
                    <a:pt x="192" y="1"/>
                    <a:pt x="190" y="2"/>
                  </a:cubicBezTo>
                  <a:cubicBezTo>
                    <a:pt x="189" y="2"/>
                    <a:pt x="187" y="3"/>
                    <a:pt x="185" y="5"/>
                  </a:cubicBezTo>
                  <a:cubicBezTo>
                    <a:pt x="180" y="7"/>
                    <a:pt x="173" y="11"/>
                    <a:pt x="164" y="15"/>
                  </a:cubicBezTo>
                  <a:cubicBezTo>
                    <a:pt x="147" y="25"/>
                    <a:pt x="123" y="37"/>
                    <a:pt x="97" y="52"/>
                  </a:cubicBezTo>
                  <a:cubicBezTo>
                    <a:pt x="70" y="66"/>
                    <a:pt x="46" y="78"/>
                    <a:pt x="28" y="87"/>
                  </a:cubicBezTo>
                  <a:cubicBezTo>
                    <a:pt x="20" y="92"/>
                    <a:pt x="12" y="95"/>
                    <a:pt x="7" y="97"/>
                  </a:cubicBezTo>
                  <a:cubicBezTo>
                    <a:pt x="5" y="98"/>
                    <a:pt x="3" y="99"/>
                    <a:pt x="2" y="100"/>
                  </a:cubicBezTo>
                  <a:cubicBezTo>
                    <a:pt x="0" y="100"/>
                    <a:pt x="0" y="101"/>
                    <a:pt x="0" y="101"/>
                  </a:cubicBezTo>
                  <a:cubicBezTo>
                    <a:pt x="0" y="101"/>
                    <a:pt x="0" y="100"/>
                    <a:pt x="2" y="100"/>
                  </a:cubicBezTo>
                  <a:cubicBezTo>
                    <a:pt x="3" y="99"/>
                    <a:pt x="5" y="98"/>
                    <a:pt x="7" y="97"/>
                  </a:cubicBezTo>
                  <a:cubicBezTo>
                    <a:pt x="12" y="94"/>
                    <a:pt x="19" y="90"/>
                    <a:pt x="28" y="86"/>
                  </a:cubicBezTo>
                  <a:cubicBezTo>
                    <a:pt x="45" y="77"/>
                    <a:pt x="69" y="64"/>
                    <a:pt x="95" y="50"/>
                  </a:cubicBezTo>
                  <a:cubicBezTo>
                    <a:pt x="122" y="35"/>
                    <a:pt x="146" y="23"/>
                    <a:pt x="164" y="14"/>
                  </a:cubicBezTo>
                  <a:cubicBezTo>
                    <a:pt x="172" y="10"/>
                    <a:pt x="180" y="6"/>
                    <a:pt x="185" y="4"/>
                  </a:cubicBezTo>
                  <a:cubicBezTo>
                    <a:pt x="187" y="3"/>
                    <a:pt x="189" y="2"/>
                    <a:pt x="190" y="1"/>
                  </a:cubicBezTo>
                  <a:cubicBezTo>
                    <a:pt x="192" y="1"/>
                    <a:pt x="192" y="0"/>
                    <a:pt x="192" y="1"/>
                  </a:cubicBezTo>
                </a:path>
              </a:pathLst>
            </a:custGeom>
            <a:solidFill>
              <a:srgbClr val="E0E0E0"/>
            </a:solidFill>
            <a:ln>
              <a:noFill/>
            </a:ln>
          </p:spPr>
          <p:txBody>
            <a:bodyPr anchor="t" anchorCtr="0" bIns="45720" compatLnSpc="1" lIns="91440" numCol="1" rIns="91440" tIns="45720" vert="horz" wrap="square">
              <a:prstTxWarp prst="textNoShape"/>
            </a:bodyPr>
            <a:p>
              <a:endParaRPr lang="en-US"/>
            </a:p>
          </p:txBody>
        </p:sp>
        <p:sp>
          <p:nvSpPr>
            <p:cNvPr id="1048742" name="Freeform 12"/>
            <p:cNvSpPr/>
            <p:nvPr/>
          </p:nvSpPr>
          <p:spPr bwMode="auto">
            <a:xfrm>
              <a:off x="1240" y="2069"/>
              <a:ext cx="1083" cy="2006"/>
            </a:xfrm>
            <a:custGeom>
              <a:avLst/>
              <a:gdLst>
                <a:gd name="T0" fmla="*/ 71 w 456"/>
                <a:gd name="T1" fmla="*/ 18 h 845"/>
                <a:gd name="T2" fmla="*/ 50 w 456"/>
                <a:gd name="T3" fmla="*/ 129 h 845"/>
                <a:gd name="T4" fmla="*/ 100 w 456"/>
                <a:gd name="T5" fmla="*/ 287 h 845"/>
                <a:gd name="T6" fmla="*/ 84 w 456"/>
                <a:gd name="T7" fmla="*/ 310 h 845"/>
                <a:gd name="T8" fmla="*/ 13 w 456"/>
                <a:gd name="T9" fmla="*/ 314 h 845"/>
                <a:gd name="T10" fmla="*/ 41 w 456"/>
                <a:gd name="T11" fmla="*/ 388 h 845"/>
                <a:gd name="T12" fmla="*/ 140 w 456"/>
                <a:gd name="T13" fmla="*/ 481 h 845"/>
                <a:gd name="T14" fmla="*/ 137 w 456"/>
                <a:gd name="T15" fmla="*/ 500 h 845"/>
                <a:gd name="T16" fmla="*/ 123 w 456"/>
                <a:gd name="T17" fmla="*/ 500 h 845"/>
                <a:gd name="T18" fmla="*/ 29 w 456"/>
                <a:gd name="T19" fmla="*/ 535 h 845"/>
                <a:gd name="T20" fmla="*/ 132 w 456"/>
                <a:gd name="T21" fmla="*/ 647 h 845"/>
                <a:gd name="T22" fmla="*/ 141 w 456"/>
                <a:gd name="T23" fmla="*/ 665 h 845"/>
                <a:gd name="T24" fmla="*/ 82 w 456"/>
                <a:gd name="T25" fmla="*/ 663 h 845"/>
                <a:gd name="T26" fmla="*/ 25 w 456"/>
                <a:gd name="T27" fmla="*/ 689 h 845"/>
                <a:gd name="T28" fmla="*/ 222 w 456"/>
                <a:gd name="T29" fmla="*/ 827 h 845"/>
                <a:gd name="T30" fmla="*/ 291 w 456"/>
                <a:gd name="T31" fmla="*/ 845 h 845"/>
                <a:gd name="T32" fmla="*/ 342 w 456"/>
                <a:gd name="T33" fmla="*/ 795 h 845"/>
                <a:gd name="T34" fmla="*/ 444 w 456"/>
                <a:gd name="T35" fmla="*/ 577 h 845"/>
                <a:gd name="T36" fmla="*/ 382 w 456"/>
                <a:gd name="T37" fmla="*/ 582 h 845"/>
                <a:gd name="T38" fmla="*/ 332 w 456"/>
                <a:gd name="T39" fmla="*/ 614 h 845"/>
                <a:gd name="T40" fmla="*/ 331 w 456"/>
                <a:gd name="T41" fmla="*/ 594 h 845"/>
                <a:gd name="T42" fmla="*/ 365 w 456"/>
                <a:gd name="T43" fmla="*/ 445 h 845"/>
                <a:gd name="T44" fmla="*/ 253 w 456"/>
                <a:gd name="T45" fmla="*/ 468 h 845"/>
                <a:gd name="T46" fmla="*/ 241 w 456"/>
                <a:gd name="T47" fmla="*/ 454 h 845"/>
                <a:gd name="T48" fmla="*/ 281 w 456"/>
                <a:gd name="T49" fmla="*/ 324 h 845"/>
                <a:gd name="T50" fmla="*/ 268 w 456"/>
                <a:gd name="T51" fmla="*/ 246 h 845"/>
                <a:gd name="T52" fmla="*/ 205 w 456"/>
                <a:gd name="T53" fmla="*/ 277 h 845"/>
                <a:gd name="T54" fmla="*/ 180 w 456"/>
                <a:gd name="T55" fmla="*/ 265 h 845"/>
                <a:gd name="T56" fmla="*/ 144 w 456"/>
                <a:gd name="T57" fmla="*/ 104 h 845"/>
                <a:gd name="T58" fmla="*/ 70 w 456"/>
                <a:gd name="T59" fmla="*/ 19 h 845"/>
                <a:gd name="T60" fmla="*/ 71 w 456"/>
                <a:gd name="T61" fmla="*/ 18 h 8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56" h="845">
                  <a:moveTo>
                    <a:pt x="71" y="18"/>
                  </a:moveTo>
                  <a:cubicBezTo>
                    <a:pt x="71" y="18"/>
                    <a:pt x="24" y="25"/>
                    <a:pt x="50" y="129"/>
                  </a:cubicBezTo>
                  <a:cubicBezTo>
                    <a:pt x="77" y="233"/>
                    <a:pt x="100" y="287"/>
                    <a:pt x="100" y="287"/>
                  </a:cubicBezTo>
                  <a:cubicBezTo>
                    <a:pt x="100" y="287"/>
                    <a:pt x="103" y="310"/>
                    <a:pt x="84" y="310"/>
                  </a:cubicBezTo>
                  <a:cubicBezTo>
                    <a:pt x="65" y="309"/>
                    <a:pt x="26" y="294"/>
                    <a:pt x="13" y="314"/>
                  </a:cubicBezTo>
                  <a:cubicBezTo>
                    <a:pt x="0" y="335"/>
                    <a:pt x="12" y="361"/>
                    <a:pt x="41" y="388"/>
                  </a:cubicBezTo>
                  <a:cubicBezTo>
                    <a:pt x="71" y="415"/>
                    <a:pt x="134" y="476"/>
                    <a:pt x="140" y="481"/>
                  </a:cubicBezTo>
                  <a:cubicBezTo>
                    <a:pt x="146" y="487"/>
                    <a:pt x="150" y="498"/>
                    <a:pt x="137" y="500"/>
                  </a:cubicBezTo>
                  <a:cubicBezTo>
                    <a:pt x="134" y="500"/>
                    <a:pt x="129" y="500"/>
                    <a:pt x="123" y="500"/>
                  </a:cubicBezTo>
                  <a:cubicBezTo>
                    <a:pt x="93" y="499"/>
                    <a:pt x="31" y="499"/>
                    <a:pt x="29" y="535"/>
                  </a:cubicBezTo>
                  <a:cubicBezTo>
                    <a:pt x="26" y="579"/>
                    <a:pt x="122" y="640"/>
                    <a:pt x="132" y="647"/>
                  </a:cubicBezTo>
                  <a:cubicBezTo>
                    <a:pt x="142" y="654"/>
                    <a:pt x="144" y="659"/>
                    <a:pt x="141" y="665"/>
                  </a:cubicBezTo>
                  <a:cubicBezTo>
                    <a:pt x="139" y="671"/>
                    <a:pt x="108" y="665"/>
                    <a:pt x="82" y="663"/>
                  </a:cubicBezTo>
                  <a:cubicBezTo>
                    <a:pt x="56" y="661"/>
                    <a:pt x="25" y="663"/>
                    <a:pt x="25" y="689"/>
                  </a:cubicBezTo>
                  <a:cubicBezTo>
                    <a:pt x="26" y="714"/>
                    <a:pt x="76" y="779"/>
                    <a:pt x="222" y="827"/>
                  </a:cubicBezTo>
                  <a:cubicBezTo>
                    <a:pt x="291" y="845"/>
                    <a:pt x="291" y="845"/>
                    <a:pt x="291" y="845"/>
                  </a:cubicBezTo>
                  <a:cubicBezTo>
                    <a:pt x="342" y="795"/>
                    <a:pt x="342" y="795"/>
                    <a:pt x="342" y="795"/>
                  </a:cubicBezTo>
                  <a:cubicBezTo>
                    <a:pt x="445" y="680"/>
                    <a:pt x="456" y="599"/>
                    <a:pt x="444" y="577"/>
                  </a:cubicBezTo>
                  <a:cubicBezTo>
                    <a:pt x="432" y="554"/>
                    <a:pt x="404" y="567"/>
                    <a:pt x="382" y="582"/>
                  </a:cubicBezTo>
                  <a:cubicBezTo>
                    <a:pt x="360" y="597"/>
                    <a:pt x="337" y="618"/>
                    <a:pt x="332" y="614"/>
                  </a:cubicBezTo>
                  <a:cubicBezTo>
                    <a:pt x="327" y="610"/>
                    <a:pt x="325" y="605"/>
                    <a:pt x="331" y="594"/>
                  </a:cubicBezTo>
                  <a:cubicBezTo>
                    <a:pt x="336" y="583"/>
                    <a:pt x="389" y="482"/>
                    <a:pt x="365" y="445"/>
                  </a:cubicBezTo>
                  <a:cubicBezTo>
                    <a:pt x="340" y="408"/>
                    <a:pt x="266" y="463"/>
                    <a:pt x="253" y="468"/>
                  </a:cubicBezTo>
                  <a:cubicBezTo>
                    <a:pt x="241" y="474"/>
                    <a:pt x="239" y="461"/>
                    <a:pt x="241" y="454"/>
                  </a:cubicBezTo>
                  <a:cubicBezTo>
                    <a:pt x="244" y="446"/>
                    <a:pt x="268" y="362"/>
                    <a:pt x="281" y="324"/>
                  </a:cubicBezTo>
                  <a:cubicBezTo>
                    <a:pt x="293" y="286"/>
                    <a:pt x="291" y="257"/>
                    <a:pt x="268" y="246"/>
                  </a:cubicBezTo>
                  <a:cubicBezTo>
                    <a:pt x="247" y="234"/>
                    <a:pt x="221" y="267"/>
                    <a:pt x="205" y="277"/>
                  </a:cubicBezTo>
                  <a:cubicBezTo>
                    <a:pt x="189" y="287"/>
                    <a:pt x="180" y="265"/>
                    <a:pt x="180" y="265"/>
                  </a:cubicBezTo>
                  <a:cubicBezTo>
                    <a:pt x="180" y="265"/>
                    <a:pt x="173" y="207"/>
                    <a:pt x="144" y="104"/>
                  </a:cubicBezTo>
                  <a:cubicBezTo>
                    <a:pt x="116" y="0"/>
                    <a:pt x="70" y="19"/>
                    <a:pt x="70" y="19"/>
                  </a:cubicBezTo>
                  <a:cubicBezTo>
                    <a:pt x="71" y="18"/>
                    <a:pt x="71" y="18"/>
                    <a:pt x="71" y="18"/>
                  </a:cubicBezTo>
                </a:path>
              </a:pathLst>
            </a:custGeom>
            <a:solidFill>
              <a:srgbClr val="EBEBEB"/>
            </a:solidFill>
            <a:ln>
              <a:noFill/>
            </a:ln>
          </p:spPr>
          <p:txBody>
            <a:bodyPr anchor="t" anchorCtr="0" bIns="45720" compatLnSpc="1" lIns="91440" numCol="1" rIns="91440" tIns="45720" vert="horz" wrap="square">
              <a:prstTxWarp prst="textNoShape"/>
            </a:bodyPr>
            <a:p>
              <a:endParaRPr lang="en-US"/>
            </a:p>
          </p:txBody>
        </p:sp>
        <p:sp>
          <p:nvSpPr>
            <p:cNvPr id="1048743" name="Freeform 13"/>
            <p:cNvSpPr/>
            <p:nvPr/>
          </p:nvSpPr>
          <p:spPr bwMode="auto">
            <a:xfrm>
              <a:off x="1465" y="2334"/>
              <a:ext cx="471" cy="1781"/>
            </a:xfrm>
            <a:custGeom>
              <a:avLst/>
              <a:gdLst>
                <a:gd name="T0" fmla="*/ 196 w 198"/>
                <a:gd name="T1" fmla="*/ 750 h 750"/>
                <a:gd name="T2" fmla="*/ 111 w 198"/>
                <a:gd name="T3" fmla="*/ 421 h 750"/>
                <a:gd name="T4" fmla="*/ 33 w 198"/>
                <a:gd name="T5" fmla="*/ 123 h 750"/>
                <a:gd name="T6" fmla="*/ 9 w 198"/>
                <a:gd name="T7" fmla="*/ 33 h 750"/>
                <a:gd name="T8" fmla="*/ 2 w 198"/>
                <a:gd name="T9" fmla="*/ 8 h 750"/>
                <a:gd name="T10" fmla="*/ 0 w 198"/>
                <a:gd name="T11" fmla="*/ 2 h 750"/>
                <a:gd name="T12" fmla="*/ 0 w 198"/>
                <a:gd name="T13" fmla="*/ 0 h 750"/>
                <a:gd name="T14" fmla="*/ 1 w 198"/>
                <a:gd name="T15" fmla="*/ 2 h 750"/>
                <a:gd name="T16" fmla="*/ 2 w 198"/>
                <a:gd name="T17" fmla="*/ 8 h 750"/>
                <a:gd name="T18" fmla="*/ 9 w 198"/>
                <a:gd name="T19" fmla="*/ 33 h 750"/>
                <a:gd name="T20" fmla="*/ 34 w 198"/>
                <a:gd name="T21" fmla="*/ 123 h 750"/>
                <a:gd name="T22" fmla="*/ 113 w 198"/>
                <a:gd name="T23" fmla="*/ 421 h 750"/>
                <a:gd name="T24" fmla="*/ 198 w 198"/>
                <a:gd name="T25" fmla="*/ 750 h 750"/>
                <a:gd name="T26" fmla="*/ 196 w 198"/>
                <a:gd name="T27" fmla="*/ 750 h 7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98" h="750">
                  <a:moveTo>
                    <a:pt x="196" y="750"/>
                  </a:moveTo>
                  <a:cubicBezTo>
                    <a:pt x="175" y="674"/>
                    <a:pt x="141" y="538"/>
                    <a:pt x="111" y="421"/>
                  </a:cubicBezTo>
                  <a:cubicBezTo>
                    <a:pt x="80" y="305"/>
                    <a:pt x="53" y="199"/>
                    <a:pt x="33" y="123"/>
                  </a:cubicBezTo>
                  <a:cubicBezTo>
                    <a:pt x="23" y="85"/>
                    <a:pt x="14" y="54"/>
                    <a:pt x="9" y="33"/>
                  </a:cubicBezTo>
                  <a:cubicBezTo>
                    <a:pt x="6" y="22"/>
                    <a:pt x="4" y="14"/>
                    <a:pt x="2" y="8"/>
                  </a:cubicBezTo>
                  <a:cubicBezTo>
                    <a:pt x="1" y="6"/>
                    <a:pt x="1" y="3"/>
                    <a:pt x="0" y="2"/>
                  </a:cubicBezTo>
                  <a:cubicBezTo>
                    <a:pt x="0" y="0"/>
                    <a:pt x="0" y="0"/>
                    <a:pt x="0" y="0"/>
                  </a:cubicBezTo>
                  <a:cubicBezTo>
                    <a:pt x="0" y="0"/>
                    <a:pt x="0" y="0"/>
                    <a:pt x="1" y="2"/>
                  </a:cubicBezTo>
                  <a:cubicBezTo>
                    <a:pt x="1" y="3"/>
                    <a:pt x="2" y="5"/>
                    <a:pt x="2" y="8"/>
                  </a:cubicBezTo>
                  <a:cubicBezTo>
                    <a:pt x="4" y="14"/>
                    <a:pt x="6" y="22"/>
                    <a:pt x="9" y="33"/>
                  </a:cubicBezTo>
                  <a:cubicBezTo>
                    <a:pt x="15" y="54"/>
                    <a:pt x="24" y="85"/>
                    <a:pt x="34" y="123"/>
                  </a:cubicBezTo>
                  <a:cubicBezTo>
                    <a:pt x="55" y="199"/>
                    <a:pt x="83" y="304"/>
                    <a:pt x="113" y="421"/>
                  </a:cubicBezTo>
                  <a:cubicBezTo>
                    <a:pt x="143" y="537"/>
                    <a:pt x="177" y="674"/>
                    <a:pt x="198" y="750"/>
                  </a:cubicBezTo>
                  <a:cubicBezTo>
                    <a:pt x="196" y="750"/>
                    <a:pt x="196" y="750"/>
                    <a:pt x="196" y="750"/>
                  </a:cubicBezTo>
                </a:path>
              </a:pathLst>
            </a:custGeom>
            <a:solidFill>
              <a:srgbClr val="E0E0E0"/>
            </a:solidFill>
            <a:ln>
              <a:noFill/>
            </a:ln>
          </p:spPr>
          <p:txBody>
            <a:bodyPr anchor="t" anchorCtr="0" bIns="45720" compatLnSpc="1" lIns="91440" numCol="1" rIns="91440" tIns="45720" vert="horz" wrap="square">
              <a:prstTxWarp prst="textNoShape"/>
            </a:bodyPr>
            <a:p>
              <a:endParaRPr lang="en-US"/>
            </a:p>
          </p:txBody>
        </p:sp>
        <p:sp>
          <p:nvSpPr>
            <p:cNvPr id="1048744" name="Freeform 14"/>
            <p:cNvSpPr/>
            <p:nvPr/>
          </p:nvSpPr>
          <p:spPr bwMode="auto">
            <a:xfrm>
              <a:off x="1399" y="2871"/>
              <a:ext cx="256" cy="176"/>
            </a:xfrm>
            <a:custGeom>
              <a:avLst/>
              <a:gdLst>
                <a:gd name="T0" fmla="*/ 0 w 108"/>
                <a:gd name="T1" fmla="*/ 0 h 74"/>
                <a:gd name="T2" fmla="*/ 4 w 108"/>
                <a:gd name="T3" fmla="*/ 2 h 74"/>
                <a:gd name="T4" fmla="*/ 16 w 108"/>
                <a:gd name="T5" fmla="*/ 10 h 74"/>
                <a:gd name="T6" fmla="*/ 54 w 108"/>
                <a:gd name="T7" fmla="*/ 36 h 74"/>
                <a:gd name="T8" fmla="*/ 92 w 108"/>
                <a:gd name="T9" fmla="*/ 63 h 74"/>
                <a:gd name="T10" fmla="*/ 104 w 108"/>
                <a:gd name="T11" fmla="*/ 71 h 74"/>
                <a:gd name="T12" fmla="*/ 108 w 108"/>
                <a:gd name="T13" fmla="*/ 74 h 74"/>
                <a:gd name="T14" fmla="*/ 103 w 108"/>
                <a:gd name="T15" fmla="*/ 72 h 74"/>
                <a:gd name="T16" fmla="*/ 91 w 108"/>
                <a:gd name="T17" fmla="*/ 64 h 74"/>
                <a:gd name="T18" fmla="*/ 53 w 108"/>
                <a:gd name="T19" fmla="*/ 38 h 74"/>
                <a:gd name="T20" fmla="*/ 15 w 108"/>
                <a:gd name="T21" fmla="*/ 11 h 74"/>
                <a:gd name="T22" fmla="*/ 4 w 108"/>
                <a:gd name="T23" fmla="*/ 3 h 74"/>
                <a:gd name="T24" fmla="*/ 0 w 108"/>
                <a:gd name="T25" fmla="*/ 0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8" h="74">
                  <a:moveTo>
                    <a:pt x="0" y="0"/>
                  </a:moveTo>
                  <a:cubicBezTo>
                    <a:pt x="0" y="0"/>
                    <a:pt x="1" y="1"/>
                    <a:pt x="4" y="2"/>
                  </a:cubicBezTo>
                  <a:cubicBezTo>
                    <a:pt x="7" y="4"/>
                    <a:pt x="11" y="7"/>
                    <a:pt x="16" y="10"/>
                  </a:cubicBezTo>
                  <a:cubicBezTo>
                    <a:pt x="26" y="16"/>
                    <a:pt x="40" y="25"/>
                    <a:pt x="54" y="36"/>
                  </a:cubicBezTo>
                  <a:cubicBezTo>
                    <a:pt x="69" y="46"/>
                    <a:pt x="82" y="56"/>
                    <a:pt x="92" y="63"/>
                  </a:cubicBezTo>
                  <a:cubicBezTo>
                    <a:pt x="97" y="66"/>
                    <a:pt x="100" y="69"/>
                    <a:pt x="104" y="71"/>
                  </a:cubicBezTo>
                  <a:cubicBezTo>
                    <a:pt x="106" y="73"/>
                    <a:pt x="108" y="74"/>
                    <a:pt x="108" y="74"/>
                  </a:cubicBezTo>
                  <a:cubicBezTo>
                    <a:pt x="108" y="74"/>
                    <a:pt x="106" y="73"/>
                    <a:pt x="103" y="72"/>
                  </a:cubicBezTo>
                  <a:cubicBezTo>
                    <a:pt x="100" y="70"/>
                    <a:pt x="96" y="67"/>
                    <a:pt x="91" y="64"/>
                  </a:cubicBezTo>
                  <a:cubicBezTo>
                    <a:pt x="81" y="57"/>
                    <a:pt x="68" y="48"/>
                    <a:pt x="53" y="38"/>
                  </a:cubicBezTo>
                  <a:cubicBezTo>
                    <a:pt x="39" y="27"/>
                    <a:pt x="25" y="18"/>
                    <a:pt x="15" y="11"/>
                  </a:cubicBezTo>
                  <a:cubicBezTo>
                    <a:pt x="11" y="8"/>
                    <a:pt x="7" y="5"/>
                    <a:pt x="4" y="3"/>
                  </a:cubicBezTo>
                  <a:cubicBezTo>
                    <a:pt x="1" y="1"/>
                    <a:pt x="0" y="0"/>
                    <a:pt x="0" y="0"/>
                  </a:cubicBezTo>
                  <a:close/>
                </a:path>
              </a:pathLst>
            </a:custGeom>
            <a:solidFill>
              <a:srgbClr val="E0E0E0"/>
            </a:solidFill>
            <a:ln>
              <a:noFill/>
            </a:ln>
          </p:spPr>
          <p:txBody>
            <a:bodyPr anchor="t" anchorCtr="0" bIns="45720" compatLnSpc="1" lIns="91440" numCol="1" rIns="91440" tIns="45720" vert="horz" wrap="square">
              <a:prstTxWarp prst="textNoShape"/>
            </a:bodyPr>
            <a:p>
              <a:endParaRPr lang="en-US"/>
            </a:p>
          </p:txBody>
        </p:sp>
        <p:sp>
          <p:nvSpPr>
            <p:cNvPr id="1048745" name="Freeform 15"/>
            <p:cNvSpPr/>
            <p:nvPr/>
          </p:nvSpPr>
          <p:spPr bwMode="auto">
            <a:xfrm>
              <a:off x="1667" y="2736"/>
              <a:ext cx="195" cy="304"/>
            </a:xfrm>
            <a:custGeom>
              <a:avLst/>
              <a:gdLst>
                <a:gd name="T0" fmla="*/ 0 w 82"/>
                <a:gd name="T1" fmla="*/ 128 h 128"/>
                <a:gd name="T2" fmla="*/ 40 w 82"/>
                <a:gd name="T3" fmla="*/ 63 h 128"/>
                <a:gd name="T4" fmla="*/ 82 w 82"/>
                <a:gd name="T5" fmla="*/ 0 h 128"/>
                <a:gd name="T6" fmla="*/ 42 w 82"/>
                <a:gd name="T7" fmla="*/ 64 h 128"/>
                <a:gd name="T8" fmla="*/ 0 w 82"/>
                <a:gd name="T9" fmla="*/ 128 h 128"/>
              </a:gdLst>
              <a:ahLst/>
              <a:cxnLst>
                <a:cxn ang="0">
                  <a:pos x="T0" y="T1"/>
                </a:cxn>
                <a:cxn ang="0">
                  <a:pos x="T2" y="T3"/>
                </a:cxn>
                <a:cxn ang="0">
                  <a:pos x="T4" y="T5"/>
                </a:cxn>
                <a:cxn ang="0">
                  <a:pos x="T6" y="T7"/>
                </a:cxn>
                <a:cxn ang="0">
                  <a:pos x="T8" y="T9"/>
                </a:cxn>
              </a:cxnLst>
              <a:rect l="0" t="0" r="r" b="b"/>
              <a:pathLst>
                <a:path w="82" h="128">
                  <a:moveTo>
                    <a:pt x="0" y="128"/>
                  </a:moveTo>
                  <a:cubicBezTo>
                    <a:pt x="0" y="127"/>
                    <a:pt x="18" y="98"/>
                    <a:pt x="40" y="63"/>
                  </a:cubicBezTo>
                  <a:cubicBezTo>
                    <a:pt x="63" y="28"/>
                    <a:pt x="81" y="0"/>
                    <a:pt x="82" y="0"/>
                  </a:cubicBezTo>
                  <a:cubicBezTo>
                    <a:pt x="82" y="1"/>
                    <a:pt x="65" y="29"/>
                    <a:pt x="42" y="64"/>
                  </a:cubicBezTo>
                  <a:cubicBezTo>
                    <a:pt x="20" y="100"/>
                    <a:pt x="1" y="128"/>
                    <a:pt x="0" y="128"/>
                  </a:cubicBezTo>
                </a:path>
              </a:pathLst>
            </a:custGeom>
            <a:solidFill>
              <a:srgbClr val="E0E0E0"/>
            </a:solidFill>
            <a:ln>
              <a:noFill/>
            </a:ln>
          </p:spPr>
          <p:txBody>
            <a:bodyPr anchor="t" anchorCtr="0" bIns="45720" compatLnSpc="1" lIns="91440" numCol="1" rIns="91440" tIns="45720" vert="horz" wrap="square">
              <a:prstTxWarp prst="textNoShape"/>
            </a:bodyPr>
            <a:p>
              <a:endParaRPr lang="en-US"/>
            </a:p>
          </p:txBody>
        </p:sp>
        <p:sp>
          <p:nvSpPr>
            <p:cNvPr id="1048746" name="Freeform 16"/>
            <p:cNvSpPr/>
            <p:nvPr/>
          </p:nvSpPr>
          <p:spPr bwMode="auto">
            <a:xfrm>
              <a:off x="1760" y="3248"/>
              <a:ext cx="230" cy="221"/>
            </a:xfrm>
            <a:custGeom>
              <a:avLst/>
              <a:gdLst>
                <a:gd name="T0" fmla="*/ 0 w 97"/>
                <a:gd name="T1" fmla="*/ 93 h 93"/>
                <a:gd name="T2" fmla="*/ 4 w 97"/>
                <a:gd name="T3" fmla="*/ 89 h 93"/>
                <a:gd name="T4" fmla="*/ 14 w 97"/>
                <a:gd name="T5" fmla="*/ 80 h 93"/>
                <a:gd name="T6" fmla="*/ 49 w 97"/>
                <a:gd name="T7" fmla="*/ 48 h 93"/>
                <a:gd name="T8" fmla="*/ 83 w 97"/>
                <a:gd name="T9" fmla="*/ 14 h 93"/>
                <a:gd name="T10" fmla="*/ 93 w 97"/>
                <a:gd name="T11" fmla="*/ 4 h 93"/>
                <a:gd name="T12" fmla="*/ 97 w 97"/>
                <a:gd name="T13" fmla="*/ 1 h 93"/>
                <a:gd name="T14" fmla="*/ 93 w 97"/>
                <a:gd name="T15" fmla="*/ 5 h 93"/>
                <a:gd name="T16" fmla="*/ 84 w 97"/>
                <a:gd name="T17" fmla="*/ 16 h 93"/>
                <a:gd name="T18" fmla="*/ 51 w 97"/>
                <a:gd name="T19" fmla="*/ 49 h 93"/>
                <a:gd name="T20" fmla="*/ 15 w 97"/>
                <a:gd name="T21" fmla="*/ 81 h 93"/>
                <a:gd name="T22" fmla="*/ 4 w 97"/>
                <a:gd name="T23" fmla="*/ 90 h 93"/>
                <a:gd name="T24" fmla="*/ 0 w 97"/>
                <a:gd name="T25" fmla="*/ 93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7" h="93">
                  <a:moveTo>
                    <a:pt x="0" y="93"/>
                  </a:moveTo>
                  <a:cubicBezTo>
                    <a:pt x="0" y="93"/>
                    <a:pt x="1" y="91"/>
                    <a:pt x="4" y="89"/>
                  </a:cubicBezTo>
                  <a:cubicBezTo>
                    <a:pt x="6" y="86"/>
                    <a:pt x="10" y="83"/>
                    <a:pt x="14" y="80"/>
                  </a:cubicBezTo>
                  <a:cubicBezTo>
                    <a:pt x="23" y="72"/>
                    <a:pt x="36" y="60"/>
                    <a:pt x="49" y="48"/>
                  </a:cubicBezTo>
                  <a:cubicBezTo>
                    <a:pt x="63" y="35"/>
                    <a:pt x="74" y="23"/>
                    <a:pt x="83" y="14"/>
                  </a:cubicBezTo>
                  <a:cubicBezTo>
                    <a:pt x="87" y="10"/>
                    <a:pt x="90" y="7"/>
                    <a:pt x="93" y="4"/>
                  </a:cubicBezTo>
                  <a:cubicBezTo>
                    <a:pt x="95" y="2"/>
                    <a:pt x="97" y="0"/>
                    <a:pt x="97" y="1"/>
                  </a:cubicBezTo>
                  <a:cubicBezTo>
                    <a:pt x="97" y="1"/>
                    <a:pt x="96" y="2"/>
                    <a:pt x="93" y="5"/>
                  </a:cubicBezTo>
                  <a:cubicBezTo>
                    <a:pt x="91" y="7"/>
                    <a:pt x="88" y="11"/>
                    <a:pt x="84" y="16"/>
                  </a:cubicBezTo>
                  <a:cubicBezTo>
                    <a:pt x="76" y="25"/>
                    <a:pt x="64" y="37"/>
                    <a:pt x="51" y="49"/>
                  </a:cubicBezTo>
                  <a:cubicBezTo>
                    <a:pt x="37" y="62"/>
                    <a:pt x="25" y="73"/>
                    <a:pt x="15" y="81"/>
                  </a:cubicBezTo>
                  <a:cubicBezTo>
                    <a:pt x="11" y="85"/>
                    <a:pt x="7" y="88"/>
                    <a:pt x="4" y="90"/>
                  </a:cubicBezTo>
                  <a:cubicBezTo>
                    <a:pt x="1" y="92"/>
                    <a:pt x="0" y="93"/>
                    <a:pt x="0" y="93"/>
                  </a:cubicBezTo>
                </a:path>
              </a:pathLst>
            </a:custGeom>
            <a:solidFill>
              <a:srgbClr val="E0E0E0"/>
            </a:solidFill>
            <a:ln>
              <a:noFill/>
            </a:ln>
          </p:spPr>
          <p:txBody>
            <a:bodyPr anchor="t" anchorCtr="0" bIns="45720" compatLnSpc="1" lIns="91440" numCol="1" rIns="91440" tIns="45720" vert="horz" wrap="square">
              <a:prstTxWarp prst="textNoShape"/>
            </a:bodyPr>
            <a:p>
              <a:endParaRPr lang="en-US"/>
            </a:p>
          </p:txBody>
        </p:sp>
        <p:sp>
          <p:nvSpPr>
            <p:cNvPr id="1048747" name="Freeform 17"/>
            <p:cNvSpPr/>
            <p:nvPr/>
          </p:nvSpPr>
          <p:spPr bwMode="auto">
            <a:xfrm>
              <a:off x="1482" y="3370"/>
              <a:ext cx="278" cy="95"/>
            </a:xfrm>
            <a:custGeom>
              <a:avLst/>
              <a:gdLst>
                <a:gd name="T0" fmla="*/ 0 w 117"/>
                <a:gd name="T1" fmla="*/ 0 h 40"/>
                <a:gd name="T2" fmla="*/ 4 w 117"/>
                <a:gd name="T3" fmla="*/ 1 h 40"/>
                <a:gd name="T4" fmla="*/ 17 w 117"/>
                <a:gd name="T5" fmla="*/ 5 h 40"/>
                <a:gd name="T6" fmla="*/ 59 w 117"/>
                <a:gd name="T7" fmla="*/ 19 h 40"/>
                <a:gd name="T8" fmla="*/ 100 w 117"/>
                <a:gd name="T9" fmla="*/ 33 h 40"/>
                <a:gd name="T10" fmla="*/ 112 w 117"/>
                <a:gd name="T11" fmla="*/ 38 h 40"/>
                <a:gd name="T12" fmla="*/ 117 w 117"/>
                <a:gd name="T13" fmla="*/ 40 h 40"/>
                <a:gd name="T14" fmla="*/ 112 w 117"/>
                <a:gd name="T15" fmla="*/ 39 h 40"/>
                <a:gd name="T16" fmla="*/ 99 w 117"/>
                <a:gd name="T17" fmla="*/ 35 h 40"/>
                <a:gd name="T18" fmla="*/ 58 w 117"/>
                <a:gd name="T19" fmla="*/ 21 h 40"/>
                <a:gd name="T20" fmla="*/ 17 w 117"/>
                <a:gd name="T21" fmla="*/ 7 h 40"/>
                <a:gd name="T22" fmla="*/ 4 w 117"/>
                <a:gd name="T23" fmla="*/ 2 h 40"/>
                <a:gd name="T24" fmla="*/ 0 w 117"/>
                <a:gd name="T25"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7" h="40">
                  <a:moveTo>
                    <a:pt x="0" y="0"/>
                  </a:moveTo>
                  <a:cubicBezTo>
                    <a:pt x="0" y="0"/>
                    <a:pt x="1" y="1"/>
                    <a:pt x="4" y="1"/>
                  </a:cubicBezTo>
                  <a:cubicBezTo>
                    <a:pt x="8" y="3"/>
                    <a:pt x="12" y="4"/>
                    <a:pt x="17" y="5"/>
                  </a:cubicBezTo>
                  <a:cubicBezTo>
                    <a:pt x="28" y="9"/>
                    <a:pt x="42" y="14"/>
                    <a:pt x="59" y="19"/>
                  </a:cubicBezTo>
                  <a:cubicBezTo>
                    <a:pt x="75" y="25"/>
                    <a:pt x="89" y="30"/>
                    <a:pt x="100" y="33"/>
                  </a:cubicBezTo>
                  <a:cubicBezTo>
                    <a:pt x="105" y="35"/>
                    <a:pt x="109" y="37"/>
                    <a:pt x="112" y="38"/>
                  </a:cubicBezTo>
                  <a:cubicBezTo>
                    <a:pt x="115" y="39"/>
                    <a:pt x="117" y="40"/>
                    <a:pt x="117" y="40"/>
                  </a:cubicBezTo>
                  <a:cubicBezTo>
                    <a:pt x="117" y="40"/>
                    <a:pt x="115" y="40"/>
                    <a:pt x="112" y="39"/>
                  </a:cubicBezTo>
                  <a:cubicBezTo>
                    <a:pt x="109" y="38"/>
                    <a:pt x="104" y="36"/>
                    <a:pt x="99" y="35"/>
                  </a:cubicBezTo>
                  <a:cubicBezTo>
                    <a:pt x="89" y="32"/>
                    <a:pt x="74" y="27"/>
                    <a:pt x="58" y="21"/>
                  </a:cubicBezTo>
                  <a:cubicBezTo>
                    <a:pt x="42" y="16"/>
                    <a:pt x="27" y="11"/>
                    <a:pt x="17" y="7"/>
                  </a:cubicBezTo>
                  <a:cubicBezTo>
                    <a:pt x="12" y="5"/>
                    <a:pt x="8" y="4"/>
                    <a:pt x="4" y="2"/>
                  </a:cubicBezTo>
                  <a:cubicBezTo>
                    <a:pt x="1" y="1"/>
                    <a:pt x="0" y="0"/>
                    <a:pt x="0" y="0"/>
                  </a:cubicBezTo>
                  <a:close/>
                </a:path>
              </a:pathLst>
            </a:custGeom>
            <a:solidFill>
              <a:srgbClr val="E0E0E0"/>
            </a:solidFill>
            <a:ln>
              <a:noFill/>
            </a:ln>
          </p:spPr>
          <p:txBody>
            <a:bodyPr anchor="t" anchorCtr="0" bIns="45720" compatLnSpc="1" lIns="91440" numCol="1" rIns="91440" tIns="45720" vert="horz" wrap="square">
              <a:prstTxWarp prst="textNoShape"/>
            </a:bodyPr>
            <a:p>
              <a:endParaRPr lang="en-US"/>
            </a:p>
          </p:txBody>
        </p:sp>
        <p:sp>
          <p:nvSpPr>
            <p:cNvPr id="1048748" name="Freeform 18"/>
            <p:cNvSpPr/>
            <p:nvPr/>
          </p:nvSpPr>
          <p:spPr bwMode="auto">
            <a:xfrm>
              <a:off x="1513" y="3759"/>
              <a:ext cx="359" cy="119"/>
            </a:xfrm>
            <a:custGeom>
              <a:avLst/>
              <a:gdLst>
                <a:gd name="T0" fmla="*/ 0 w 151"/>
                <a:gd name="T1" fmla="*/ 1 h 50"/>
                <a:gd name="T2" fmla="*/ 6 w 151"/>
                <a:gd name="T3" fmla="*/ 2 h 50"/>
                <a:gd name="T4" fmla="*/ 23 w 151"/>
                <a:gd name="T5" fmla="*/ 7 h 50"/>
                <a:gd name="T6" fmla="*/ 76 w 151"/>
                <a:gd name="T7" fmla="*/ 24 h 50"/>
                <a:gd name="T8" fmla="*/ 129 w 151"/>
                <a:gd name="T9" fmla="*/ 42 h 50"/>
                <a:gd name="T10" fmla="*/ 145 w 151"/>
                <a:gd name="T11" fmla="*/ 48 h 50"/>
                <a:gd name="T12" fmla="*/ 151 w 151"/>
                <a:gd name="T13" fmla="*/ 50 h 50"/>
                <a:gd name="T14" fmla="*/ 145 w 151"/>
                <a:gd name="T15" fmla="*/ 48 h 50"/>
                <a:gd name="T16" fmla="*/ 128 w 151"/>
                <a:gd name="T17" fmla="*/ 43 h 50"/>
                <a:gd name="T18" fmla="*/ 75 w 151"/>
                <a:gd name="T19" fmla="*/ 26 h 50"/>
                <a:gd name="T20" fmla="*/ 22 w 151"/>
                <a:gd name="T21" fmla="*/ 8 h 50"/>
                <a:gd name="T22" fmla="*/ 6 w 151"/>
                <a:gd name="T23" fmla="*/ 3 h 50"/>
                <a:gd name="T24" fmla="*/ 0 w 151"/>
                <a:gd name="T25" fmla="*/ 1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1" h="50">
                  <a:moveTo>
                    <a:pt x="0" y="1"/>
                  </a:moveTo>
                  <a:cubicBezTo>
                    <a:pt x="0" y="0"/>
                    <a:pt x="2" y="1"/>
                    <a:pt x="6" y="2"/>
                  </a:cubicBezTo>
                  <a:cubicBezTo>
                    <a:pt x="11" y="3"/>
                    <a:pt x="16" y="5"/>
                    <a:pt x="23" y="7"/>
                  </a:cubicBezTo>
                  <a:cubicBezTo>
                    <a:pt x="36" y="11"/>
                    <a:pt x="55" y="17"/>
                    <a:pt x="76" y="24"/>
                  </a:cubicBezTo>
                  <a:cubicBezTo>
                    <a:pt x="97" y="31"/>
                    <a:pt x="115" y="37"/>
                    <a:pt x="129" y="42"/>
                  </a:cubicBezTo>
                  <a:cubicBezTo>
                    <a:pt x="135" y="44"/>
                    <a:pt x="141" y="46"/>
                    <a:pt x="145" y="48"/>
                  </a:cubicBezTo>
                  <a:cubicBezTo>
                    <a:pt x="149" y="49"/>
                    <a:pt x="151" y="50"/>
                    <a:pt x="151" y="50"/>
                  </a:cubicBezTo>
                  <a:cubicBezTo>
                    <a:pt x="151" y="50"/>
                    <a:pt x="149" y="50"/>
                    <a:pt x="145" y="48"/>
                  </a:cubicBezTo>
                  <a:cubicBezTo>
                    <a:pt x="141" y="47"/>
                    <a:pt x="135" y="45"/>
                    <a:pt x="128" y="43"/>
                  </a:cubicBezTo>
                  <a:cubicBezTo>
                    <a:pt x="115" y="39"/>
                    <a:pt x="96" y="33"/>
                    <a:pt x="75" y="26"/>
                  </a:cubicBezTo>
                  <a:cubicBezTo>
                    <a:pt x="54" y="19"/>
                    <a:pt x="36" y="13"/>
                    <a:pt x="22" y="8"/>
                  </a:cubicBezTo>
                  <a:cubicBezTo>
                    <a:pt x="16" y="6"/>
                    <a:pt x="10" y="4"/>
                    <a:pt x="6" y="3"/>
                  </a:cubicBezTo>
                  <a:cubicBezTo>
                    <a:pt x="2" y="1"/>
                    <a:pt x="0" y="1"/>
                    <a:pt x="0" y="1"/>
                  </a:cubicBezTo>
                </a:path>
              </a:pathLst>
            </a:custGeom>
            <a:solidFill>
              <a:srgbClr val="E0E0E0"/>
            </a:solidFill>
            <a:ln>
              <a:noFill/>
            </a:ln>
          </p:spPr>
          <p:txBody>
            <a:bodyPr anchor="t" anchorCtr="0" bIns="45720" compatLnSpc="1" lIns="91440" numCol="1" rIns="91440" tIns="45720" vert="horz" wrap="square">
              <a:prstTxWarp prst="textNoShape"/>
            </a:bodyPr>
            <a:p>
              <a:endParaRPr lang="en-US"/>
            </a:p>
          </p:txBody>
        </p:sp>
        <p:sp>
          <p:nvSpPr>
            <p:cNvPr id="1048749" name="Freeform 19"/>
            <p:cNvSpPr/>
            <p:nvPr/>
          </p:nvSpPr>
          <p:spPr bwMode="auto">
            <a:xfrm>
              <a:off x="1862" y="3586"/>
              <a:ext cx="285" cy="287"/>
            </a:xfrm>
            <a:custGeom>
              <a:avLst/>
              <a:gdLst>
                <a:gd name="T0" fmla="*/ 1 w 120"/>
                <a:gd name="T1" fmla="*/ 121 h 121"/>
                <a:gd name="T2" fmla="*/ 5 w 120"/>
                <a:gd name="T3" fmla="*/ 116 h 121"/>
                <a:gd name="T4" fmla="*/ 18 w 120"/>
                <a:gd name="T5" fmla="*/ 103 h 121"/>
                <a:gd name="T6" fmla="*/ 61 w 120"/>
                <a:gd name="T7" fmla="*/ 62 h 121"/>
                <a:gd name="T8" fmla="*/ 103 w 120"/>
                <a:gd name="T9" fmla="*/ 19 h 121"/>
                <a:gd name="T10" fmla="*/ 115 w 120"/>
                <a:gd name="T11" fmla="*/ 5 h 121"/>
                <a:gd name="T12" fmla="*/ 120 w 120"/>
                <a:gd name="T13" fmla="*/ 1 h 121"/>
                <a:gd name="T14" fmla="*/ 116 w 120"/>
                <a:gd name="T15" fmla="*/ 6 h 121"/>
                <a:gd name="T16" fmla="*/ 104 w 120"/>
                <a:gd name="T17" fmla="*/ 20 h 121"/>
                <a:gd name="T18" fmla="*/ 63 w 120"/>
                <a:gd name="T19" fmla="*/ 63 h 121"/>
                <a:gd name="T20" fmla="*/ 20 w 120"/>
                <a:gd name="T21" fmla="*/ 105 h 121"/>
                <a:gd name="T22" fmla="*/ 6 w 120"/>
                <a:gd name="T23" fmla="*/ 117 h 121"/>
                <a:gd name="T24" fmla="*/ 1 w 120"/>
                <a:gd name="T25" fmla="*/ 12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0" h="121">
                  <a:moveTo>
                    <a:pt x="1" y="121"/>
                  </a:moveTo>
                  <a:cubicBezTo>
                    <a:pt x="0" y="121"/>
                    <a:pt x="2" y="119"/>
                    <a:pt x="5" y="116"/>
                  </a:cubicBezTo>
                  <a:cubicBezTo>
                    <a:pt x="9" y="113"/>
                    <a:pt x="13" y="109"/>
                    <a:pt x="18" y="103"/>
                  </a:cubicBezTo>
                  <a:cubicBezTo>
                    <a:pt x="30" y="93"/>
                    <a:pt x="45" y="78"/>
                    <a:pt x="61" y="62"/>
                  </a:cubicBezTo>
                  <a:cubicBezTo>
                    <a:pt x="78" y="45"/>
                    <a:pt x="93" y="30"/>
                    <a:pt x="103" y="19"/>
                  </a:cubicBezTo>
                  <a:cubicBezTo>
                    <a:pt x="108" y="13"/>
                    <a:pt x="112" y="9"/>
                    <a:pt x="115" y="5"/>
                  </a:cubicBezTo>
                  <a:cubicBezTo>
                    <a:pt x="118" y="2"/>
                    <a:pt x="120" y="0"/>
                    <a:pt x="120" y="1"/>
                  </a:cubicBezTo>
                  <a:cubicBezTo>
                    <a:pt x="120" y="1"/>
                    <a:pt x="119" y="3"/>
                    <a:pt x="116" y="6"/>
                  </a:cubicBezTo>
                  <a:cubicBezTo>
                    <a:pt x="113" y="9"/>
                    <a:pt x="109" y="14"/>
                    <a:pt x="104" y="20"/>
                  </a:cubicBezTo>
                  <a:cubicBezTo>
                    <a:pt x="94" y="31"/>
                    <a:pt x="80" y="47"/>
                    <a:pt x="63" y="63"/>
                  </a:cubicBezTo>
                  <a:cubicBezTo>
                    <a:pt x="47" y="80"/>
                    <a:pt x="31" y="94"/>
                    <a:pt x="20" y="105"/>
                  </a:cubicBezTo>
                  <a:cubicBezTo>
                    <a:pt x="14" y="110"/>
                    <a:pt x="9" y="114"/>
                    <a:pt x="6" y="117"/>
                  </a:cubicBezTo>
                  <a:cubicBezTo>
                    <a:pt x="2" y="119"/>
                    <a:pt x="1" y="121"/>
                    <a:pt x="1" y="121"/>
                  </a:cubicBezTo>
                </a:path>
              </a:pathLst>
            </a:custGeom>
            <a:solidFill>
              <a:srgbClr val="E0E0E0"/>
            </a:solidFill>
            <a:ln>
              <a:noFill/>
            </a:ln>
          </p:spPr>
          <p:txBody>
            <a:bodyPr anchor="t" anchorCtr="0" bIns="45720" compatLnSpc="1" lIns="91440" numCol="1" rIns="91440" tIns="45720" vert="horz" wrap="square">
              <a:prstTxWarp prst="textNoShape"/>
            </a:bodyPr>
            <a:p>
              <a:endParaRPr lang="en-US"/>
            </a:p>
          </p:txBody>
        </p:sp>
        <p:sp>
          <p:nvSpPr>
            <p:cNvPr id="1048750" name="Freeform 20"/>
            <p:cNvSpPr/>
            <p:nvPr/>
          </p:nvSpPr>
          <p:spPr bwMode="auto">
            <a:xfrm>
              <a:off x="528" y="279"/>
              <a:ext cx="391" cy="524"/>
            </a:xfrm>
            <a:custGeom>
              <a:avLst/>
              <a:gdLst>
                <a:gd name="T0" fmla="*/ 165 w 165"/>
                <a:gd name="T1" fmla="*/ 152 h 221"/>
                <a:gd name="T2" fmla="*/ 126 w 165"/>
                <a:gd name="T3" fmla="*/ 140 h 221"/>
                <a:gd name="T4" fmla="*/ 81 w 165"/>
                <a:gd name="T5" fmla="*/ 162 h 221"/>
                <a:gd name="T6" fmla="*/ 57 w 165"/>
                <a:gd name="T7" fmla="*/ 133 h 221"/>
                <a:gd name="T8" fmla="*/ 70 w 165"/>
                <a:gd name="T9" fmla="*/ 102 h 221"/>
                <a:gd name="T10" fmla="*/ 122 w 165"/>
                <a:gd name="T11" fmla="*/ 100 h 221"/>
                <a:gd name="T12" fmla="*/ 150 w 165"/>
                <a:gd name="T13" fmla="*/ 12 h 221"/>
                <a:gd name="T14" fmla="*/ 111 w 165"/>
                <a:gd name="T15" fmla="*/ 0 h 221"/>
                <a:gd name="T16" fmla="*/ 95 w 165"/>
                <a:gd name="T17" fmla="*/ 52 h 221"/>
                <a:gd name="T18" fmla="*/ 18 w 165"/>
                <a:gd name="T19" fmla="*/ 109 h 221"/>
                <a:gd name="T20" fmla="*/ 69 w 165"/>
                <a:gd name="T21" fmla="*/ 202 h 221"/>
                <a:gd name="T22" fmla="*/ 165 w 165"/>
                <a:gd name="T23" fmla="*/ 152 h 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5" h="221">
                  <a:moveTo>
                    <a:pt x="165" y="152"/>
                  </a:moveTo>
                  <a:cubicBezTo>
                    <a:pt x="126" y="140"/>
                    <a:pt x="126" y="140"/>
                    <a:pt x="126" y="140"/>
                  </a:cubicBezTo>
                  <a:cubicBezTo>
                    <a:pt x="126" y="140"/>
                    <a:pt x="115" y="172"/>
                    <a:pt x="81" y="162"/>
                  </a:cubicBezTo>
                  <a:cubicBezTo>
                    <a:pt x="63" y="157"/>
                    <a:pt x="58" y="143"/>
                    <a:pt x="57" y="133"/>
                  </a:cubicBezTo>
                  <a:cubicBezTo>
                    <a:pt x="56" y="121"/>
                    <a:pt x="61" y="110"/>
                    <a:pt x="70" y="102"/>
                  </a:cubicBezTo>
                  <a:cubicBezTo>
                    <a:pt x="80" y="93"/>
                    <a:pt x="97" y="88"/>
                    <a:pt x="122" y="100"/>
                  </a:cubicBezTo>
                  <a:cubicBezTo>
                    <a:pt x="150" y="12"/>
                    <a:pt x="150" y="12"/>
                    <a:pt x="150" y="12"/>
                  </a:cubicBezTo>
                  <a:cubicBezTo>
                    <a:pt x="111" y="0"/>
                    <a:pt x="111" y="0"/>
                    <a:pt x="111" y="0"/>
                  </a:cubicBezTo>
                  <a:cubicBezTo>
                    <a:pt x="95" y="52"/>
                    <a:pt x="95" y="52"/>
                    <a:pt x="95" y="52"/>
                  </a:cubicBezTo>
                  <a:cubicBezTo>
                    <a:pt x="95" y="52"/>
                    <a:pt x="36" y="49"/>
                    <a:pt x="18" y="109"/>
                  </a:cubicBezTo>
                  <a:cubicBezTo>
                    <a:pt x="0" y="166"/>
                    <a:pt x="47" y="195"/>
                    <a:pt x="69" y="202"/>
                  </a:cubicBezTo>
                  <a:cubicBezTo>
                    <a:pt x="86" y="207"/>
                    <a:pt x="144" y="221"/>
                    <a:pt x="165" y="152"/>
                  </a:cubicBezTo>
                  <a:close/>
                </a:path>
              </a:pathLst>
            </a:custGeom>
            <a:solidFill>
              <a:srgbClr val="F5F5F5"/>
            </a:solidFill>
            <a:ln>
              <a:noFill/>
            </a:ln>
          </p:spPr>
          <p:txBody>
            <a:bodyPr anchor="t" anchorCtr="0" bIns="45720" compatLnSpc="1" lIns="91440" numCol="1" rIns="91440" tIns="45720" vert="horz" wrap="square">
              <a:prstTxWarp prst="textNoShape"/>
            </a:bodyPr>
            <a:p>
              <a:endParaRPr lang="en-US"/>
            </a:p>
          </p:txBody>
        </p:sp>
        <p:sp>
          <p:nvSpPr>
            <p:cNvPr id="1048751" name="Freeform 21"/>
            <p:cNvSpPr/>
            <p:nvPr/>
          </p:nvSpPr>
          <p:spPr bwMode="auto">
            <a:xfrm>
              <a:off x="803" y="150"/>
              <a:ext cx="121" cy="114"/>
            </a:xfrm>
            <a:custGeom>
              <a:avLst/>
              <a:gdLst>
                <a:gd name="T0" fmla="*/ 28 w 121"/>
                <a:gd name="T1" fmla="*/ 0 h 114"/>
                <a:gd name="T2" fmla="*/ 121 w 121"/>
                <a:gd name="T3" fmla="*/ 29 h 114"/>
                <a:gd name="T4" fmla="*/ 93 w 121"/>
                <a:gd name="T5" fmla="*/ 114 h 114"/>
                <a:gd name="T6" fmla="*/ 0 w 121"/>
                <a:gd name="T7" fmla="*/ 86 h 114"/>
                <a:gd name="T8" fmla="*/ 28 w 121"/>
                <a:gd name="T9" fmla="*/ 0 h 114"/>
              </a:gdLst>
              <a:ahLst/>
              <a:cxnLst>
                <a:cxn ang="0">
                  <a:pos x="T0" y="T1"/>
                </a:cxn>
                <a:cxn ang="0">
                  <a:pos x="T2" y="T3"/>
                </a:cxn>
                <a:cxn ang="0">
                  <a:pos x="T4" y="T5"/>
                </a:cxn>
                <a:cxn ang="0">
                  <a:pos x="T6" y="T7"/>
                </a:cxn>
                <a:cxn ang="0">
                  <a:pos x="T8" y="T9"/>
                </a:cxn>
              </a:cxnLst>
              <a:rect l="0" t="0" r="r" b="b"/>
              <a:pathLst>
                <a:path w="121" h="114">
                  <a:moveTo>
                    <a:pt x="28" y="0"/>
                  </a:moveTo>
                  <a:lnTo>
                    <a:pt x="121" y="29"/>
                  </a:lnTo>
                  <a:lnTo>
                    <a:pt x="93" y="114"/>
                  </a:lnTo>
                  <a:lnTo>
                    <a:pt x="0" y="86"/>
                  </a:lnTo>
                  <a:lnTo>
                    <a:pt x="28" y="0"/>
                  </a:lnTo>
                  <a:close/>
                </a:path>
              </a:pathLst>
            </a:custGeom>
            <a:solidFill>
              <a:srgbClr val="F5F5F5"/>
            </a:solidFill>
            <a:ln>
              <a:noFill/>
            </a:ln>
          </p:spPr>
          <p:txBody>
            <a:bodyPr anchor="t" anchorCtr="0" bIns="45720" compatLnSpc="1" lIns="91440" numCol="1" rIns="91440" tIns="45720" vert="horz" wrap="square">
              <a:prstTxWarp prst="textNoShape"/>
            </a:bodyPr>
            <a:p>
              <a:endParaRPr lang="en-US"/>
            </a:p>
          </p:txBody>
        </p:sp>
        <p:sp>
          <p:nvSpPr>
            <p:cNvPr id="1048752" name="Freeform 22"/>
            <p:cNvSpPr/>
            <p:nvPr/>
          </p:nvSpPr>
          <p:spPr bwMode="auto">
            <a:xfrm>
              <a:off x="1157" y="309"/>
              <a:ext cx="171" cy="197"/>
            </a:xfrm>
            <a:custGeom>
              <a:avLst/>
              <a:gdLst>
                <a:gd name="T0" fmla="*/ 7 w 72"/>
                <a:gd name="T1" fmla="*/ 39 h 83"/>
                <a:gd name="T2" fmla="*/ 23 w 72"/>
                <a:gd name="T3" fmla="*/ 35 h 83"/>
                <a:gd name="T4" fmla="*/ 33 w 72"/>
                <a:gd name="T5" fmla="*/ 18 h 83"/>
                <a:gd name="T6" fmla="*/ 48 w 72"/>
                <a:gd name="T7" fmla="*/ 23 h 83"/>
                <a:gd name="T8" fmla="*/ 50 w 72"/>
                <a:gd name="T9" fmla="*/ 36 h 83"/>
                <a:gd name="T10" fmla="*/ 33 w 72"/>
                <a:gd name="T11" fmla="*/ 48 h 83"/>
                <a:gd name="T12" fmla="*/ 42 w 72"/>
                <a:gd name="T13" fmla="*/ 83 h 83"/>
                <a:gd name="T14" fmla="*/ 57 w 72"/>
                <a:gd name="T15" fmla="*/ 79 h 83"/>
                <a:gd name="T16" fmla="*/ 52 w 72"/>
                <a:gd name="T17" fmla="*/ 58 h 83"/>
                <a:gd name="T18" fmla="*/ 66 w 72"/>
                <a:gd name="T19" fmla="*/ 23 h 83"/>
                <a:gd name="T20" fmla="*/ 29 w 72"/>
                <a:gd name="T21" fmla="*/ 2 h 83"/>
                <a:gd name="T22" fmla="*/ 7 w 72"/>
                <a:gd name="T23" fmla="*/ 39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2" h="83">
                  <a:moveTo>
                    <a:pt x="7" y="39"/>
                  </a:moveTo>
                  <a:cubicBezTo>
                    <a:pt x="23" y="35"/>
                    <a:pt x="23" y="35"/>
                    <a:pt x="23" y="35"/>
                  </a:cubicBezTo>
                  <a:cubicBezTo>
                    <a:pt x="23" y="35"/>
                    <a:pt x="20" y="22"/>
                    <a:pt x="33" y="18"/>
                  </a:cubicBezTo>
                  <a:cubicBezTo>
                    <a:pt x="40" y="16"/>
                    <a:pt x="45" y="20"/>
                    <a:pt x="48" y="23"/>
                  </a:cubicBezTo>
                  <a:cubicBezTo>
                    <a:pt x="50" y="27"/>
                    <a:pt x="51" y="32"/>
                    <a:pt x="50" y="36"/>
                  </a:cubicBezTo>
                  <a:cubicBezTo>
                    <a:pt x="48" y="41"/>
                    <a:pt x="44" y="47"/>
                    <a:pt x="33" y="48"/>
                  </a:cubicBezTo>
                  <a:cubicBezTo>
                    <a:pt x="42" y="83"/>
                    <a:pt x="42" y="83"/>
                    <a:pt x="42" y="83"/>
                  </a:cubicBezTo>
                  <a:cubicBezTo>
                    <a:pt x="57" y="79"/>
                    <a:pt x="57" y="79"/>
                    <a:pt x="57" y="79"/>
                  </a:cubicBezTo>
                  <a:cubicBezTo>
                    <a:pt x="52" y="58"/>
                    <a:pt x="52" y="58"/>
                    <a:pt x="52" y="58"/>
                  </a:cubicBezTo>
                  <a:cubicBezTo>
                    <a:pt x="52" y="58"/>
                    <a:pt x="72" y="47"/>
                    <a:pt x="66" y="23"/>
                  </a:cubicBezTo>
                  <a:cubicBezTo>
                    <a:pt x="60" y="0"/>
                    <a:pt x="38" y="0"/>
                    <a:pt x="29" y="2"/>
                  </a:cubicBezTo>
                  <a:cubicBezTo>
                    <a:pt x="22" y="4"/>
                    <a:pt x="0" y="12"/>
                    <a:pt x="7" y="39"/>
                  </a:cubicBezTo>
                  <a:close/>
                </a:path>
              </a:pathLst>
            </a:custGeom>
            <a:solidFill>
              <a:srgbClr val="EBEBEB"/>
            </a:solidFill>
            <a:ln>
              <a:noFill/>
            </a:ln>
          </p:spPr>
          <p:txBody>
            <a:bodyPr anchor="t" anchorCtr="0" bIns="45720" compatLnSpc="1" lIns="91440" numCol="1" rIns="91440" tIns="45720" vert="horz" wrap="square">
              <a:prstTxWarp prst="textNoShape"/>
            </a:bodyPr>
            <a:p>
              <a:endParaRPr lang="en-US"/>
            </a:p>
          </p:txBody>
        </p:sp>
        <p:sp>
          <p:nvSpPr>
            <p:cNvPr id="1048753" name="Freeform 23"/>
            <p:cNvSpPr/>
            <p:nvPr/>
          </p:nvSpPr>
          <p:spPr bwMode="auto">
            <a:xfrm>
              <a:off x="1261" y="514"/>
              <a:ext cx="45" cy="45"/>
            </a:xfrm>
            <a:custGeom>
              <a:avLst/>
              <a:gdLst>
                <a:gd name="T0" fmla="*/ 45 w 45"/>
                <a:gd name="T1" fmla="*/ 35 h 45"/>
                <a:gd name="T2" fmla="*/ 10 w 45"/>
                <a:gd name="T3" fmla="*/ 45 h 45"/>
                <a:gd name="T4" fmla="*/ 0 w 45"/>
                <a:gd name="T5" fmla="*/ 9 h 45"/>
                <a:gd name="T6" fmla="*/ 36 w 45"/>
                <a:gd name="T7" fmla="*/ 0 h 45"/>
                <a:gd name="T8" fmla="*/ 45 w 45"/>
                <a:gd name="T9" fmla="*/ 35 h 45"/>
              </a:gdLst>
              <a:ahLst/>
              <a:cxnLst>
                <a:cxn ang="0">
                  <a:pos x="T0" y="T1"/>
                </a:cxn>
                <a:cxn ang="0">
                  <a:pos x="T2" y="T3"/>
                </a:cxn>
                <a:cxn ang="0">
                  <a:pos x="T4" y="T5"/>
                </a:cxn>
                <a:cxn ang="0">
                  <a:pos x="T6" y="T7"/>
                </a:cxn>
                <a:cxn ang="0">
                  <a:pos x="T8" y="T9"/>
                </a:cxn>
              </a:cxnLst>
              <a:rect l="0" t="0" r="r" b="b"/>
              <a:pathLst>
                <a:path w="45" h="45">
                  <a:moveTo>
                    <a:pt x="45" y="35"/>
                  </a:moveTo>
                  <a:lnTo>
                    <a:pt x="10" y="45"/>
                  </a:lnTo>
                  <a:lnTo>
                    <a:pt x="0" y="9"/>
                  </a:lnTo>
                  <a:lnTo>
                    <a:pt x="36" y="0"/>
                  </a:lnTo>
                  <a:lnTo>
                    <a:pt x="45" y="35"/>
                  </a:lnTo>
                  <a:close/>
                </a:path>
              </a:pathLst>
            </a:custGeom>
            <a:solidFill>
              <a:srgbClr val="EBEBEB"/>
            </a:solidFill>
            <a:ln>
              <a:noFill/>
            </a:ln>
          </p:spPr>
          <p:txBody>
            <a:bodyPr anchor="t" anchorCtr="0" bIns="45720" compatLnSpc="1" lIns="91440" numCol="1" rIns="91440" tIns="45720" vert="horz" wrap="square">
              <a:prstTxWarp prst="textNoShape"/>
            </a:bodyPr>
            <a:p>
              <a:endParaRPr lang="en-US"/>
            </a:p>
          </p:txBody>
        </p:sp>
        <p:sp>
          <p:nvSpPr>
            <p:cNvPr id="1048754" name="Freeform 24"/>
            <p:cNvSpPr/>
            <p:nvPr/>
          </p:nvSpPr>
          <p:spPr bwMode="auto">
            <a:xfrm>
              <a:off x="4241" y="1299"/>
              <a:ext cx="155" cy="209"/>
            </a:xfrm>
            <a:custGeom>
              <a:avLst/>
              <a:gdLst>
                <a:gd name="T0" fmla="*/ 0 w 65"/>
                <a:gd name="T1" fmla="*/ 27 h 88"/>
                <a:gd name="T2" fmla="*/ 15 w 65"/>
                <a:gd name="T3" fmla="*/ 33 h 88"/>
                <a:gd name="T4" fmla="*/ 33 w 65"/>
                <a:gd name="T5" fmla="*/ 25 h 88"/>
                <a:gd name="T6" fmla="*/ 42 w 65"/>
                <a:gd name="T7" fmla="*/ 37 h 88"/>
                <a:gd name="T8" fmla="*/ 36 w 65"/>
                <a:gd name="T9" fmla="*/ 49 h 88"/>
                <a:gd name="T10" fmla="*/ 16 w 65"/>
                <a:gd name="T11" fmla="*/ 48 h 88"/>
                <a:gd name="T12" fmla="*/ 3 w 65"/>
                <a:gd name="T13" fmla="*/ 82 h 88"/>
                <a:gd name="T14" fmla="*/ 18 w 65"/>
                <a:gd name="T15" fmla="*/ 88 h 88"/>
                <a:gd name="T16" fmla="*/ 26 w 65"/>
                <a:gd name="T17" fmla="*/ 68 h 88"/>
                <a:gd name="T18" fmla="*/ 57 w 65"/>
                <a:gd name="T19" fmla="*/ 47 h 88"/>
                <a:gd name="T20" fmla="*/ 38 w 65"/>
                <a:gd name="T21" fmla="*/ 9 h 88"/>
                <a:gd name="T22" fmla="*/ 0 w 65"/>
                <a:gd name="T23" fmla="*/ 27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5" h="88">
                  <a:moveTo>
                    <a:pt x="0" y="27"/>
                  </a:moveTo>
                  <a:cubicBezTo>
                    <a:pt x="15" y="33"/>
                    <a:pt x="15" y="33"/>
                    <a:pt x="15" y="33"/>
                  </a:cubicBezTo>
                  <a:cubicBezTo>
                    <a:pt x="15" y="33"/>
                    <a:pt x="20" y="20"/>
                    <a:pt x="33" y="25"/>
                  </a:cubicBezTo>
                  <a:cubicBezTo>
                    <a:pt x="40" y="27"/>
                    <a:pt x="42" y="33"/>
                    <a:pt x="42" y="37"/>
                  </a:cubicBezTo>
                  <a:cubicBezTo>
                    <a:pt x="42" y="41"/>
                    <a:pt x="40" y="46"/>
                    <a:pt x="36" y="49"/>
                  </a:cubicBezTo>
                  <a:cubicBezTo>
                    <a:pt x="32" y="52"/>
                    <a:pt x="25" y="54"/>
                    <a:pt x="16" y="48"/>
                  </a:cubicBezTo>
                  <a:cubicBezTo>
                    <a:pt x="3" y="82"/>
                    <a:pt x="3" y="82"/>
                    <a:pt x="3" y="82"/>
                  </a:cubicBezTo>
                  <a:cubicBezTo>
                    <a:pt x="18" y="88"/>
                    <a:pt x="18" y="88"/>
                    <a:pt x="18" y="88"/>
                  </a:cubicBezTo>
                  <a:cubicBezTo>
                    <a:pt x="26" y="68"/>
                    <a:pt x="26" y="68"/>
                    <a:pt x="26" y="68"/>
                  </a:cubicBezTo>
                  <a:cubicBezTo>
                    <a:pt x="26" y="68"/>
                    <a:pt x="49" y="70"/>
                    <a:pt x="57" y="47"/>
                  </a:cubicBezTo>
                  <a:cubicBezTo>
                    <a:pt x="65" y="25"/>
                    <a:pt x="47" y="12"/>
                    <a:pt x="38" y="9"/>
                  </a:cubicBezTo>
                  <a:cubicBezTo>
                    <a:pt x="32" y="7"/>
                    <a:pt x="9" y="0"/>
                    <a:pt x="0" y="27"/>
                  </a:cubicBezTo>
                  <a:close/>
                </a:path>
              </a:pathLst>
            </a:custGeom>
            <a:solidFill>
              <a:srgbClr val="EBEBEB"/>
            </a:solidFill>
            <a:ln>
              <a:noFill/>
            </a:ln>
          </p:spPr>
          <p:txBody>
            <a:bodyPr anchor="t" anchorCtr="0" bIns="45720" compatLnSpc="1" lIns="91440" numCol="1" rIns="91440" tIns="45720" vert="horz" wrap="square">
              <a:prstTxWarp prst="textNoShape"/>
            </a:bodyPr>
            <a:p>
              <a:endParaRPr lang="en-US"/>
            </a:p>
          </p:txBody>
        </p:sp>
        <p:sp>
          <p:nvSpPr>
            <p:cNvPr id="1048755" name="Freeform 25"/>
            <p:cNvSpPr/>
            <p:nvPr/>
          </p:nvSpPr>
          <p:spPr bwMode="auto">
            <a:xfrm>
              <a:off x="4230" y="1513"/>
              <a:ext cx="49" cy="45"/>
            </a:xfrm>
            <a:custGeom>
              <a:avLst/>
              <a:gdLst>
                <a:gd name="T0" fmla="*/ 38 w 49"/>
                <a:gd name="T1" fmla="*/ 45 h 45"/>
                <a:gd name="T2" fmla="*/ 0 w 49"/>
                <a:gd name="T3" fmla="*/ 33 h 45"/>
                <a:gd name="T4" fmla="*/ 14 w 49"/>
                <a:gd name="T5" fmla="*/ 0 h 45"/>
                <a:gd name="T6" fmla="*/ 49 w 49"/>
                <a:gd name="T7" fmla="*/ 12 h 45"/>
                <a:gd name="T8" fmla="*/ 38 w 49"/>
                <a:gd name="T9" fmla="*/ 45 h 45"/>
              </a:gdLst>
              <a:ahLst/>
              <a:cxnLst>
                <a:cxn ang="0">
                  <a:pos x="T0" y="T1"/>
                </a:cxn>
                <a:cxn ang="0">
                  <a:pos x="T2" y="T3"/>
                </a:cxn>
                <a:cxn ang="0">
                  <a:pos x="T4" y="T5"/>
                </a:cxn>
                <a:cxn ang="0">
                  <a:pos x="T6" y="T7"/>
                </a:cxn>
                <a:cxn ang="0">
                  <a:pos x="T8" y="T9"/>
                </a:cxn>
              </a:cxnLst>
              <a:rect l="0" t="0" r="r" b="b"/>
              <a:pathLst>
                <a:path w="49" h="45">
                  <a:moveTo>
                    <a:pt x="38" y="45"/>
                  </a:moveTo>
                  <a:lnTo>
                    <a:pt x="0" y="33"/>
                  </a:lnTo>
                  <a:lnTo>
                    <a:pt x="14" y="0"/>
                  </a:lnTo>
                  <a:lnTo>
                    <a:pt x="49" y="12"/>
                  </a:lnTo>
                  <a:lnTo>
                    <a:pt x="38" y="45"/>
                  </a:lnTo>
                  <a:close/>
                </a:path>
              </a:pathLst>
            </a:custGeom>
            <a:solidFill>
              <a:srgbClr val="EBEBEB"/>
            </a:solidFill>
            <a:ln>
              <a:noFill/>
            </a:ln>
          </p:spPr>
          <p:txBody>
            <a:bodyPr anchor="t" anchorCtr="0" bIns="45720" compatLnSpc="1" lIns="91440" numCol="1" rIns="91440" tIns="45720" vert="horz" wrap="square">
              <a:prstTxWarp prst="textNoShape"/>
            </a:bodyPr>
            <a:p>
              <a:endParaRPr lang="en-US"/>
            </a:p>
          </p:txBody>
        </p:sp>
        <p:sp>
          <p:nvSpPr>
            <p:cNvPr id="1048756" name="Freeform 26"/>
            <p:cNvSpPr/>
            <p:nvPr/>
          </p:nvSpPr>
          <p:spPr bwMode="auto">
            <a:xfrm>
              <a:off x="357" y="1551"/>
              <a:ext cx="382" cy="425"/>
            </a:xfrm>
            <a:custGeom>
              <a:avLst/>
              <a:gdLst>
                <a:gd name="T0" fmla="*/ 23 w 161"/>
                <a:gd name="T1" fmla="*/ 95 h 179"/>
                <a:gd name="T2" fmla="*/ 55 w 161"/>
                <a:gd name="T3" fmla="*/ 83 h 179"/>
                <a:gd name="T4" fmla="*/ 72 w 161"/>
                <a:gd name="T5" fmla="*/ 45 h 179"/>
                <a:gd name="T6" fmla="*/ 104 w 161"/>
                <a:gd name="T7" fmla="*/ 52 h 179"/>
                <a:gd name="T8" fmla="*/ 112 w 161"/>
                <a:gd name="T9" fmla="*/ 78 h 179"/>
                <a:gd name="T10" fmla="*/ 78 w 161"/>
                <a:gd name="T11" fmla="*/ 107 h 179"/>
                <a:gd name="T12" fmla="*/ 106 w 161"/>
                <a:gd name="T13" fmla="*/ 179 h 179"/>
                <a:gd name="T14" fmla="*/ 137 w 161"/>
                <a:gd name="T15" fmla="*/ 167 h 179"/>
                <a:gd name="T16" fmla="*/ 121 w 161"/>
                <a:gd name="T17" fmla="*/ 125 h 179"/>
                <a:gd name="T18" fmla="*/ 142 w 161"/>
                <a:gd name="T19" fmla="*/ 47 h 179"/>
                <a:gd name="T20" fmla="*/ 60 w 161"/>
                <a:gd name="T21" fmla="*/ 12 h 179"/>
                <a:gd name="T22" fmla="*/ 23 w 161"/>
                <a:gd name="T23" fmla="*/ 95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1" h="179">
                  <a:moveTo>
                    <a:pt x="23" y="95"/>
                  </a:moveTo>
                  <a:cubicBezTo>
                    <a:pt x="55" y="83"/>
                    <a:pt x="55" y="83"/>
                    <a:pt x="55" y="83"/>
                  </a:cubicBezTo>
                  <a:cubicBezTo>
                    <a:pt x="55" y="83"/>
                    <a:pt x="44" y="56"/>
                    <a:pt x="72" y="45"/>
                  </a:cubicBezTo>
                  <a:cubicBezTo>
                    <a:pt x="87" y="39"/>
                    <a:pt x="98" y="45"/>
                    <a:pt x="104" y="52"/>
                  </a:cubicBezTo>
                  <a:cubicBezTo>
                    <a:pt x="111" y="59"/>
                    <a:pt x="113" y="69"/>
                    <a:pt x="112" y="78"/>
                  </a:cubicBezTo>
                  <a:cubicBezTo>
                    <a:pt x="110" y="90"/>
                    <a:pt x="101" y="102"/>
                    <a:pt x="78" y="107"/>
                  </a:cubicBezTo>
                  <a:cubicBezTo>
                    <a:pt x="106" y="179"/>
                    <a:pt x="106" y="179"/>
                    <a:pt x="106" y="179"/>
                  </a:cubicBezTo>
                  <a:cubicBezTo>
                    <a:pt x="137" y="167"/>
                    <a:pt x="137" y="167"/>
                    <a:pt x="137" y="167"/>
                  </a:cubicBezTo>
                  <a:cubicBezTo>
                    <a:pt x="121" y="125"/>
                    <a:pt x="121" y="125"/>
                    <a:pt x="121" y="125"/>
                  </a:cubicBezTo>
                  <a:cubicBezTo>
                    <a:pt x="121" y="125"/>
                    <a:pt x="161" y="96"/>
                    <a:pt x="142" y="47"/>
                  </a:cubicBezTo>
                  <a:cubicBezTo>
                    <a:pt x="124" y="0"/>
                    <a:pt x="78" y="5"/>
                    <a:pt x="60" y="12"/>
                  </a:cubicBezTo>
                  <a:cubicBezTo>
                    <a:pt x="46" y="17"/>
                    <a:pt x="0" y="39"/>
                    <a:pt x="23" y="95"/>
                  </a:cubicBezTo>
                  <a:close/>
                </a:path>
              </a:pathLst>
            </a:custGeom>
            <a:solidFill>
              <a:srgbClr val="FB5252"/>
            </a:solidFill>
            <a:ln>
              <a:noFill/>
            </a:ln>
          </p:spPr>
          <p:txBody>
            <a:bodyPr anchor="t" anchorCtr="0" bIns="45720" compatLnSpc="1" lIns="91440" numCol="1" rIns="91440" tIns="45720" vert="horz" wrap="square">
              <a:prstTxWarp prst="textNoShape"/>
            </a:bodyPr>
            <a:p>
              <a:endParaRPr lang="en-US"/>
            </a:p>
          </p:txBody>
        </p:sp>
        <p:sp>
          <p:nvSpPr>
            <p:cNvPr id="1048757" name="Freeform 27"/>
            <p:cNvSpPr/>
            <p:nvPr/>
          </p:nvSpPr>
          <p:spPr bwMode="auto">
            <a:xfrm>
              <a:off x="620" y="1983"/>
              <a:ext cx="105" cy="102"/>
            </a:xfrm>
            <a:custGeom>
              <a:avLst/>
              <a:gdLst>
                <a:gd name="T0" fmla="*/ 105 w 105"/>
                <a:gd name="T1" fmla="*/ 71 h 102"/>
                <a:gd name="T2" fmla="*/ 29 w 105"/>
                <a:gd name="T3" fmla="*/ 102 h 102"/>
                <a:gd name="T4" fmla="*/ 0 w 105"/>
                <a:gd name="T5" fmla="*/ 29 h 102"/>
                <a:gd name="T6" fmla="*/ 79 w 105"/>
                <a:gd name="T7" fmla="*/ 0 h 102"/>
                <a:gd name="T8" fmla="*/ 105 w 105"/>
                <a:gd name="T9" fmla="*/ 71 h 102"/>
              </a:gdLst>
              <a:ahLst/>
              <a:cxnLst>
                <a:cxn ang="0">
                  <a:pos x="T0" y="T1"/>
                </a:cxn>
                <a:cxn ang="0">
                  <a:pos x="T2" y="T3"/>
                </a:cxn>
                <a:cxn ang="0">
                  <a:pos x="T4" y="T5"/>
                </a:cxn>
                <a:cxn ang="0">
                  <a:pos x="T6" y="T7"/>
                </a:cxn>
                <a:cxn ang="0">
                  <a:pos x="T8" y="T9"/>
                </a:cxn>
              </a:cxnLst>
              <a:rect l="0" t="0" r="r" b="b"/>
              <a:pathLst>
                <a:path w="105" h="102">
                  <a:moveTo>
                    <a:pt x="105" y="71"/>
                  </a:moveTo>
                  <a:lnTo>
                    <a:pt x="29" y="102"/>
                  </a:lnTo>
                  <a:lnTo>
                    <a:pt x="0" y="29"/>
                  </a:lnTo>
                  <a:lnTo>
                    <a:pt x="79" y="0"/>
                  </a:lnTo>
                  <a:lnTo>
                    <a:pt x="105" y="71"/>
                  </a:lnTo>
                  <a:close/>
                </a:path>
              </a:pathLst>
            </a:custGeom>
            <a:solidFill>
              <a:srgbClr val="FB5252"/>
            </a:solidFill>
            <a:ln>
              <a:noFill/>
            </a:ln>
          </p:spPr>
          <p:txBody>
            <a:bodyPr anchor="t" anchorCtr="0" bIns="45720" compatLnSpc="1" lIns="91440" numCol="1" rIns="91440" tIns="45720" vert="horz" wrap="square">
              <a:prstTxWarp prst="textNoShape"/>
            </a:bodyPr>
            <a:p>
              <a:endParaRPr lang="en-US"/>
            </a:p>
          </p:txBody>
        </p:sp>
        <p:sp>
          <p:nvSpPr>
            <p:cNvPr id="1048758" name="Freeform 28"/>
            <p:cNvSpPr/>
            <p:nvPr/>
          </p:nvSpPr>
          <p:spPr bwMode="auto">
            <a:xfrm>
              <a:off x="4037" y="1926"/>
              <a:ext cx="271" cy="302"/>
            </a:xfrm>
            <a:custGeom>
              <a:avLst/>
              <a:gdLst>
                <a:gd name="T0" fmla="*/ 98 w 114"/>
                <a:gd name="T1" fmla="*/ 59 h 127"/>
                <a:gd name="T2" fmla="*/ 75 w 114"/>
                <a:gd name="T3" fmla="*/ 68 h 127"/>
                <a:gd name="T4" fmla="*/ 63 w 114"/>
                <a:gd name="T5" fmla="*/ 95 h 127"/>
                <a:gd name="T6" fmla="*/ 41 w 114"/>
                <a:gd name="T7" fmla="*/ 90 h 127"/>
                <a:gd name="T8" fmla="*/ 35 w 114"/>
                <a:gd name="T9" fmla="*/ 71 h 127"/>
                <a:gd name="T10" fmla="*/ 59 w 114"/>
                <a:gd name="T11" fmla="*/ 51 h 127"/>
                <a:gd name="T12" fmla="*/ 39 w 114"/>
                <a:gd name="T13" fmla="*/ 0 h 127"/>
                <a:gd name="T14" fmla="*/ 17 w 114"/>
                <a:gd name="T15" fmla="*/ 8 h 127"/>
                <a:gd name="T16" fmla="*/ 28 w 114"/>
                <a:gd name="T17" fmla="*/ 39 h 127"/>
                <a:gd name="T18" fmla="*/ 13 w 114"/>
                <a:gd name="T19" fmla="*/ 94 h 127"/>
                <a:gd name="T20" fmla="*/ 72 w 114"/>
                <a:gd name="T21" fmla="*/ 118 h 127"/>
                <a:gd name="T22" fmla="*/ 98 w 114"/>
                <a:gd name="T23" fmla="*/ 59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4" h="127">
                  <a:moveTo>
                    <a:pt x="98" y="59"/>
                  </a:moveTo>
                  <a:cubicBezTo>
                    <a:pt x="75" y="68"/>
                    <a:pt x="75" y="68"/>
                    <a:pt x="75" y="68"/>
                  </a:cubicBezTo>
                  <a:cubicBezTo>
                    <a:pt x="75" y="68"/>
                    <a:pt x="83" y="87"/>
                    <a:pt x="63" y="95"/>
                  </a:cubicBezTo>
                  <a:cubicBezTo>
                    <a:pt x="53" y="99"/>
                    <a:pt x="45" y="95"/>
                    <a:pt x="41" y="90"/>
                  </a:cubicBezTo>
                  <a:cubicBezTo>
                    <a:pt x="36" y="85"/>
                    <a:pt x="34" y="78"/>
                    <a:pt x="35" y="71"/>
                  </a:cubicBezTo>
                  <a:cubicBezTo>
                    <a:pt x="37" y="63"/>
                    <a:pt x="43" y="54"/>
                    <a:pt x="59" y="51"/>
                  </a:cubicBezTo>
                  <a:cubicBezTo>
                    <a:pt x="39" y="0"/>
                    <a:pt x="39" y="0"/>
                    <a:pt x="39" y="0"/>
                  </a:cubicBezTo>
                  <a:cubicBezTo>
                    <a:pt x="17" y="8"/>
                    <a:pt x="17" y="8"/>
                    <a:pt x="17" y="8"/>
                  </a:cubicBezTo>
                  <a:cubicBezTo>
                    <a:pt x="28" y="39"/>
                    <a:pt x="28" y="39"/>
                    <a:pt x="28" y="39"/>
                  </a:cubicBezTo>
                  <a:cubicBezTo>
                    <a:pt x="28" y="39"/>
                    <a:pt x="0" y="59"/>
                    <a:pt x="13" y="94"/>
                  </a:cubicBezTo>
                  <a:cubicBezTo>
                    <a:pt x="26" y="127"/>
                    <a:pt x="59" y="123"/>
                    <a:pt x="72" y="118"/>
                  </a:cubicBezTo>
                  <a:cubicBezTo>
                    <a:pt x="82" y="115"/>
                    <a:pt x="114" y="99"/>
                    <a:pt x="98" y="59"/>
                  </a:cubicBezTo>
                  <a:close/>
                </a:path>
              </a:pathLst>
            </a:custGeom>
            <a:solidFill>
              <a:srgbClr val="F5F5F5"/>
            </a:solidFill>
            <a:ln>
              <a:noFill/>
            </a:ln>
          </p:spPr>
          <p:txBody>
            <a:bodyPr anchor="t" anchorCtr="0" bIns="45720" compatLnSpc="1" lIns="91440" numCol="1" rIns="91440" tIns="45720" vert="horz" wrap="square">
              <a:prstTxWarp prst="textNoShape"/>
            </a:bodyPr>
            <a:p>
              <a:endParaRPr lang="en-US"/>
            </a:p>
          </p:txBody>
        </p:sp>
        <p:sp>
          <p:nvSpPr>
            <p:cNvPr id="1048759" name="Freeform 29"/>
            <p:cNvSpPr/>
            <p:nvPr/>
          </p:nvSpPr>
          <p:spPr bwMode="auto">
            <a:xfrm>
              <a:off x="4047" y="1850"/>
              <a:ext cx="73" cy="71"/>
            </a:xfrm>
            <a:custGeom>
              <a:avLst/>
              <a:gdLst>
                <a:gd name="T0" fmla="*/ 0 w 73"/>
                <a:gd name="T1" fmla="*/ 22 h 71"/>
                <a:gd name="T2" fmla="*/ 54 w 73"/>
                <a:gd name="T3" fmla="*/ 0 h 71"/>
                <a:gd name="T4" fmla="*/ 73 w 73"/>
                <a:gd name="T5" fmla="*/ 50 h 71"/>
                <a:gd name="T6" fmla="*/ 21 w 73"/>
                <a:gd name="T7" fmla="*/ 71 h 71"/>
                <a:gd name="T8" fmla="*/ 0 w 73"/>
                <a:gd name="T9" fmla="*/ 22 h 71"/>
              </a:gdLst>
              <a:ahLst/>
              <a:cxnLst>
                <a:cxn ang="0">
                  <a:pos x="T0" y="T1"/>
                </a:cxn>
                <a:cxn ang="0">
                  <a:pos x="T2" y="T3"/>
                </a:cxn>
                <a:cxn ang="0">
                  <a:pos x="T4" y="T5"/>
                </a:cxn>
                <a:cxn ang="0">
                  <a:pos x="T6" y="T7"/>
                </a:cxn>
                <a:cxn ang="0">
                  <a:pos x="T8" y="T9"/>
                </a:cxn>
              </a:cxnLst>
              <a:rect l="0" t="0" r="r" b="b"/>
              <a:pathLst>
                <a:path w="73" h="71">
                  <a:moveTo>
                    <a:pt x="0" y="22"/>
                  </a:moveTo>
                  <a:lnTo>
                    <a:pt x="54" y="0"/>
                  </a:lnTo>
                  <a:lnTo>
                    <a:pt x="73" y="50"/>
                  </a:lnTo>
                  <a:lnTo>
                    <a:pt x="21" y="71"/>
                  </a:lnTo>
                  <a:lnTo>
                    <a:pt x="0" y="22"/>
                  </a:lnTo>
                  <a:close/>
                </a:path>
              </a:pathLst>
            </a:custGeom>
            <a:solidFill>
              <a:srgbClr val="F5F5F5"/>
            </a:solidFill>
            <a:ln>
              <a:noFill/>
            </a:ln>
          </p:spPr>
          <p:txBody>
            <a:bodyPr anchor="t" anchorCtr="0" bIns="45720" compatLnSpc="1" lIns="91440" numCol="1" rIns="91440" tIns="45720" vert="horz" wrap="square">
              <a:prstTxWarp prst="textNoShape"/>
            </a:bodyPr>
            <a:p>
              <a:endParaRPr lang="en-US"/>
            </a:p>
          </p:txBody>
        </p:sp>
        <p:sp>
          <p:nvSpPr>
            <p:cNvPr id="1048760" name="Freeform 30"/>
            <p:cNvSpPr/>
            <p:nvPr/>
          </p:nvSpPr>
          <p:spPr bwMode="auto">
            <a:xfrm>
              <a:off x="463" y="3218"/>
              <a:ext cx="442" cy="949"/>
            </a:xfrm>
            <a:custGeom>
              <a:avLst/>
              <a:gdLst>
                <a:gd name="T0" fmla="*/ 155 w 186"/>
                <a:gd name="T1" fmla="*/ 296 h 400"/>
                <a:gd name="T2" fmla="*/ 138 w 186"/>
                <a:gd name="T3" fmla="*/ 256 h 400"/>
                <a:gd name="T4" fmla="*/ 109 w 186"/>
                <a:gd name="T5" fmla="*/ 221 h 400"/>
                <a:gd name="T6" fmla="*/ 97 w 186"/>
                <a:gd name="T7" fmla="*/ 150 h 400"/>
                <a:gd name="T8" fmla="*/ 63 w 186"/>
                <a:gd name="T9" fmla="*/ 123 h 400"/>
                <a:gd name="T10" fmla="*/ 56 w 186"/>
                <a:gd name="T11" fmla="*/ 102 h 400"/>
                <a:gd name="T12" fmla="*/ 2 w 186"/>
                <a:gd name="T13" fmla="*/ 0 h 400"/>
                <a:gd name="T14" fmla="*/ 23 w 186"/>
                <a:gd name="T15" fmla="*/ 98 h 400"/>
                <a:gd name="T16" fmla="*/ 39 w 186"/>
                <a:gd name="T17" fmla="*/ 135 h 400"/>
                <a:gd name="T18" fmla="*/ 36 w 186"/>
                <a:gd name="T19" fmla="*/ 200 h 400"/>
                <a:gd name="T20" fmla="*/ 70 w 186"/>
                <a:gd name="T21" fmla="*/ 266 h 400"/>
                <a:gd name="T22" fmla="*/ 54 w 186"/>
                <a:gd name="T23" fmla="*/ 327 h 400"/>
                <a:gd name="T24" fmla="*/ 64 w 186"/>
                <a:gd name="T25" fmla="*/ 353 h 400"/>
                <a:gd name="T26" fmla="*/ 141 w 186"/>
                <a:gd name="T27" fmla="*/ 398 h 400"/>
                <a:gd name="T28" fmla="*/ 186 w 186"/>
                <a:gd name="T29" fmla="*/ 400 h 400"/>
                <a:gd name="T30" fmla="*/ 155 w 186"/>
                <a:gd name="T31" fmla="*/ 296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86" h="400">
                  <a:moveTo>
                    <a:pt x="155" y="296"/>
                  </a:moveTo>
                  <a:cubicBezTo>
                    <a:pt x="159" y="281"/>
                    <a:pt x="149" y="267"/>
                    <a:pt x="138" y="256"/>
                  </a:cubicBezTo>
                  <a:cubicBezTo>
                    <a:pt x="128" y="245"/>
                    <a:pt x="115" y="236"/>
                    <a:pt x="109" y="221"/>
                  </a:cubicBezTo>
                  <a:cubicBezTo>
                    <a:pt x="100" y="199"/>
                    <a:pt x="112" y="169"/>
                    <a:pt x="97" y="150"/>
                  </a:cubicBezTo>
                  <a:cubicBezTo>
                    <a:pt x="88" y="139"/>
                    <a:pt x="71" y="135"/>
                    <a:pt x="63" y="123"/>
                  </a:cubicBezTo>
                  <a:cubicBezTo>
                    <a:pt x="59" y="117"/>
                    <a:pt x="57" y="109"/>
                    <a:pt x="56" y="102"/>
                  </a:cubicBezTo>
                  <a:cubicBezTo>
                    <a:pt x="47" y="64"/>
                    <a:pt x="28" y="28"/>
                    <a:pt x="2" y="0"/>
                  </a:cubicBezTo>
                  <a:cubicBezTo>
                    <a:pt x="0" y="34"/>
                    <a:pt x="7" y="68"/>
                    <a:pt x="23" y="98"/>
                  </a:cubicBezTo>
                  <a:cubicBezTo>
                    <a:pt x="29" y="110"/>
                    <a:pt x="37" y="122"/>
                    <a:pt x="39" y="135"/>
                  </a:cubicBezTo>
                  <a:cubicBezTo>
                    <a:pt x="42" y="157"/>
                    <a:pt x="30" y="179"/>
                    <a:pt x="36" y="200"/>
                  </a:cubicBezTo>
                  <a:cubicBezTo>
                    <a:pt x="42" y="225"/>
                    <a:pt x="69" y="241"/>
                    <a:pt x="70" y="266"/>
                  </a:cubicBezTo>
                  <a:cubicBezTo>
                    <a:pt x="71" y="288"/>
                    <a:pt x="53" y="306"/>
                    <a:pt x="54" y="327"/>
                  </a:cubicBezTo>
                  <a:cubicBezTo>
                    <a:pt x="55" y="336"/>
                    <a:pt x="59" y="345"/>
                    <a:pt x="64" y="353"/>
                  </a:cubicBezTo>
                  <a:cubicBezTo>
                    <a:pt x="80" y="380"/>
                    <a:pt x="104" y="399"/>
                    <a:pt x="141" y="398"/>
                  </a:cubicBezTo>
                  <a:cubicBezTo>
                    <a:pt x="186" y="400"/>
                    <a:pt x="186" y="400"/>
                    <a:pt x="186" y="400"/>
                  </a:cubicBezTo>
                  <a:cubicBezTo>
                    <a:pt x="155" y="296"/>
                    <a:pt x="155" y="296"/>
                    <a:pt x="155" y="296"/>
                  </a:cubicBezTo>
                </a:path>
              </a:pathLst>
            </a:custGeom>
            <a:solidFill>
              <a:srgbClr val="E8505B"/>
            </a:solidFill>
            <a:ln>
              <a:noFill/>
            </a:ln>
          </p:spPr>
          <p:txBody>
            <a:bodyPr anchor="t" anchorCtr="0" bIns="45720" compatLnSpc="1" lIns="91440" numCol="1" rIns="91440" tIns="45720" vert="horz" wrap="square">
              <a:prstTxWarp prst="textNoShape"/>
            </a:bodyPr>
            <a:p>
              <a:endParaRPr lang="en-US"/>
            </a:p>
          </p:txBody>
        </p:sp>
        <p:sp>
          <p:nvSpPr>
            <p:cNvPr id="1048761" name="Freeform 31"/>
            <p:cNvSpPr/>
            <p:nvPr/>
          </p:nvSpPr>
          <p:spPr bwMode="auto">
            <a:xfrm>
              <a:off x="466" y="3218"/>
              <a:ext cx="439" cy="949"/>
            </a:xfrm>
            <a:custGeom>
              <a:avLst/>
              <a:gdLst>
                <a:gd name="T0" fmla="*/ 1 w 185"/>
                <a:gd name="T1" fmla="*/ 0 h 400"/>
                <a:gd name="T2" fmla="*/ 0 w 185"/>
                <a:gd name="T3" fmla="*/ 10 h 400"/>
                <a:gd name="T4" fmla="*/ 22 w 185"/>
                <a:gd name="T5" fmla="*/ 98 h 400"/>
                <a:gd name="T6" fmla="*/ 38 w 185"/>
                <a:gd name="T7" fmla="*/ 135 h 400"/>
                <a:gd name="T8" fmla="*/ 39 w 185"/>
                <a:gd name="T9" fmla="*/ 143 h 400"/>
                <a:gd name="T10" fmla="*/ 33 w 185"/>
                <a:gd name="T11" fmla="*/ 188 h 400"/>
                <a:gd name="T12" fmla="*/ 35 w 185"/>
                <a:gd name="T13" fmla="*/ 200 h 400"/>
                <a:gd name="T14" fmla="*/ 69 w 185"/>
                <a:gd name="T15" fmla="*/ 266 h 400"/>
                <a:gd name="T16" fmla="*/ 69 w 185"/>
                <a:gd name="T17" fmla="*/ 268 h 400"/>
                <a:gd name="T18" fmla="*/ 53 w 185"/>
                <a:gd name="T19" fmla="*/ 325 h 400"/>
                <a:gd name="T20" fmla="*/ 53 w 185"/>
                <a:gd name="T21" fmla="*/ 327 h 400"/>
                <a:gd name="T22" fmla="*/ 63 w 185"/>
                <a:gd name="T23" fmla="*/ 353 h 400"/>
                <a:gd name="T24" fmla="*/ 138 w 185"/>
                <a:gd name="T25" fmla="*/ 398 h 400"/>
                <a:gd name="T26" fmla="*/ 140 w 185"/>
                <a:gd name="T27" fmla="*/ 398 h 400"/>
                <a:gd name="T28" fmla="*/ 185 w 185"/>
                <a:gd name="T29" fmla="*/ 400 h 400"/>
                <a:gd name="T30" fmla="*/ 154 w 185"/>
                <a:gd name="T31" fmla="*/ 296 h 400"/>
                <a:gd name="T32" fmla="*/ 154 w 185"/>
                <a:gd name="T33" fmla="*/ 296 h 400"/>
                <a:gd name="T34" fmla="*/ 155 w 185"/>
                <a:gd name="T35" fmla="*/ 289 h 400"/>
                <a:gd name="T36" fmla="*/ 137 w 185"/>
                <a:gd name="T37" fmla="*/ 256 h 400"/>
                <a:gd name="T38" fmla="*/ 108 w 185"/>
                <a:gd name="T39" fmla="*/ 221 h 400"/>
                <a:gd name="T40" fmla="*/ 104 w 185"/>
                <a:gd name="T41" fmla="*/ 194 h 400"/>
                <a:gd name="T42" fmla="*/ 104 w 185"/>
                <a:gd name="T43" fmla="*/ 185 h 400"/>
                <a:gd name="T44" fmla="*/ 96 w 185"/>
                <a:gd name="T45" fmla="*/ 150 h 400"/>
                <a:gd name="T46" fmla="*/ 62 w 185"/>
                <a:gd name="T47" fmla="*/ 123 h 400"/>
                <a:gd name="T48" fmla="*/ 55 w 185"/>
                <a:gd name="T49" fmla="*/ 102 h 400"/>
                <a:gd name="T50" fmla="*/ 1 w 185"/>
                <a:gd name="T51" fmla="*/ 0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85" h="400">
                  <a:moveTo>
                    <a:pt x="1" y="0"/>
                  </a:moveTo>
                  <a:cubicBezTo>
                    <a:pt x="0" y="4"/>
                    <a:pt x="0" y="7"/>
                    <a:pt x="0" y="10"/>
                  </a:cubicBezTo>
                  <a:cubicBezTo>
                    <a:pt x="0" y="41"/>
                    <a:pt x="8" y="71"/>
                    <a:pt x="22" y="98"/>
                  </a:cubicBezTo>
                  <a:cubicBezTo>
                    <a:pt x="28" y="110"/>
                    <a:pt x="36" y="122"/>
                    <a:pt x="38" y="135"/>
                  </a:cubicBezTo>
                  <a:cubicBezTo>
                    <a:pt x="38" y="138"/>
                    <a:pt x="39" y="140"/>
                    <a:pt x="39" y="143"/>
                  </a:cubicBezTo>
                  <a:cubicBezTo>
                    <a:pt x="39" y="158"/>
                    <a:pt x="33" y="174"/>
                    <a:pt x="33" y="188"/>
                  </a:cubicBezTo>
                  <a:cubicBezTo>
                    <a:pt x="33" y="192"/>
                    <a:pt x="34" y="196"/>
                    <a:pt x="35" y="200"/>
                  </a:cubicBezTo>
                  <a:cubicBezTo>
                    <a:pt x="41" y="225"/>
                    <a:pt x="68" y="241"/>
                    <a:pt x="69" y="266"/>
                  </a:cubicBezTo>
                  <a:cubicBezTo>
                    <a:pt x="69" y="267"/>
                    <a:pt x="69" y="268"/>
                    <a:pt x="69" y="268"/>
                  </a:cubicBezTo>
                  <a:cubicBezTo>
                    <a:pt x="69" y="288"/>
                    <a:pt x="53" y="305"/>
                    <a:pt x="53" y="325"/>
                  </a:cubicBezTo>
                  <a:cubicBezTo>
                    <a:pt x="53" y="326"/>
                    <a:pt x="53" y="327"/>
                    <a:pt x="53" y="327"/>
                  </a:cubicBezTo>
                  <a:cubicBezTo>
                    <a:pt x="54" y="336"/>
                    <a:pt x="58" y="345"/>
                    <a:pt x="63" y="353"/>
                  </a:cubicBezTo>
                  <a:cubicBezTo>
                    <a:pt x="79" y="379"/>
                    <a:pt x="103" y="398"/>
                    <a:pt x="138" y="398"/>
                  </a:cubicBezTo>
                  <a:cubicBezTo>
                    <a:pt x="139" y="398"/>
                    <a:pt x="139" y="398"/>
                    <a:pt x="140" y="398"/>
                  </a:cubicBezTo>
                  <a:cubicBezTo>
                    <a:pt x="185" y="400"/>
                    <a:pt x="185" y="400"/>
                    <a:pt x="185" y="400"/>
                  </a:cubicBezTo>
                  <a:cubicBezTo>
                    <a:pt x="154" y="296"/>
                    <a:pt x="154" y="296"/>
                    <a:pt x="154" y="296"/>
                  </a:cubicBezTo>
                  <a:cubicBezTo>
                    <a:pt x="154" y="296"/>
                    <a:pt x="154" y="296"/>
                    <a:pt x="154" y="296"/>
                  </a:cubicBezTo>
                  <a:cubicBezTo>
                    <a:pt x="155" y="294"/>
                    <a:pt x="155" y="292"/>
                    <a:pt x="155" y="289"/>
                  </a:cubicBezTo>
                  <a:cubicBezTo>
                    <a:pt x="155" y="277"/>
                    <a:pt x="147" y="265"/>
                    <a:pt x="137" y="256"/>
                  </a:cubicBezTo>
                  <a:cubicBezTo>
                    <a:pt x="127" y="245"/>
                    <a:pt x="114" y="236"/>
                    <a:pt x="108" y="221"/>
                  </a:cubicBezTo>
                  <a:cubicBezTo>
                    <a:pt x="105" y="213"/>
                    <a:pt x="104" y="203"/>
                    <a:pt x="104" y="194"/>
                  </a:cubicBezTo>
                  <a:cubicBezTo>
                    <a:pt x="104" y="191"/>
                    <a:pt x="104" y="188"/>
                    <a:pt x="104" y="185"/>
                  </a:cubicBezTo>
                  <a:cubicBezTo>
                    <a:pt x="104" y="172"/>
                    <a:pt x="104" y="160"/>
                    <a:pt x="96" y="150"/>
                  </a:cubicBezTo>
                  <a:cubicBezTo>
                    <a:pt x="87" y="139"/>
                    <a:pt x="70" y="135"/>
                    <a:pt x="62" y="123"/>
                  </a:cubicBezTo>
                  <a:cubicBezTo>
                    <a:pt x="58" y="117"/>
                    <a:pt x="56" y="109"/>
                    <a:pt x="55" y="102"/>
                  </a:cubicBezTo>
                  <a:cubicBezTo>
                    <a:pt x="46" y="64"/>
                    <a:pt x="27" y="28"/>
                    <a:pt x="1" y="0"/>
                  </a:cubicBezTo>
                </a:path>
              </a:pathLst>
            </a:custGeom>
            <a:solidFill>
              <a:srgbClr val="8F0303"/>
            </a:solidFill>
            <a:ln>
              <a:noFill/>
            </a:ln>
          </p:spPr>
          <p:txBody>
            <a:bodyPr anchor="t" anchorCtr="0" bIns="45720" compatLnSpc="1" lIns="91440" numCol="1" rIns="91440" tIns="45720" vert="horz" wrap="square">
              <a:prstTxWarp prst="textNoShape"/>
            </a:bodyPr>
            <a:p>
              <a:endParaRPr lang="en-US"/>
            </a:p>
          </p:txBody>
        </p:sp>
        <p:sp>
          <p:nvSpPr>
            <p:cNvPr id="1048762" name="Freeform 32"/>
            <p:cNvSpPr/>
            <p:nvPr/>
          </p:nvSpPr>
          <p:spPr bwMode="auto">
            <a:xfrm>
              <a:off x="872" y="2852"/>
              <a:ext cx="425" cy="1320"/>
            </a:xfrm>
            <a:custGeom>
              <a:avLst/>
              <a:gdLst>
                <a:gd name="T0" fmla="*/ 35 w 179"/>
                <a:gd name="T1" fmla="*/ 555 h 556"/>
                <a:gd name="T2" fmla="*/ 68 w 179"/>
                <a:gd name="T3" fmla="*/ 541 h 556"/>
                <a:gd name="T4" fmla="*/ 77 w 179"/>
                <a:gd name="T5" fmla="*/ 518 h 556"/>
                <a:gd name="T6" fmla="*/ 84 w 179"/>
                <a:gd name="T7" fmla="*/ 489 h 556"/>
                <a:gd name="T8" fmla="*/ 99 w 179"/>
                <a:gd name="T9" fmla="*/ 419 h 556"/>
                <a:gd name="T10" fmla="*/ 120 w 179"/>
                <a:gd name="T11" fmla="*/ 334 h 556"/>
                <a:gd name="T12" fmla="*/ 129 w 179"/>
                <a:gd name="T13" fmla="*/ 260 h 556"/>
                <a:gd name="T14" fmla="*/ 153 w 179"/>
                <a:gd name="T15" fmla="*/ 181 h 556"/>
                <a:gd name="T16" fmla="*/ 162 w 179"/>
                <a:gd name="T17" fmla="*/ 124 h 556"/>
                <a:gd name="T18" fmla="*/ 178 w 179"/>
                <a:gd name="T19" fmla="*/ 82 h 556"/>
                <a:gd name="T20" fmla="*/ 178 w 179"/>
                <a:gd name="T21" fmla="*/ 35 h 556"/>
                <a:gd name="T22" fmla="*/ 173 w 179"/>
                <a:gd name="T23" fmla="*/ 3 h 556"/>
                <a:gd name="T24" fmla="*/ 171 w 179"/>
                <a:gd name="T25" fmla="*/ 1 h 556"/>
                <a:gd name="T26" fmla="*/ 132 w 179"/>
                <a:gd name="T27" fmla="*/ 49 h 556"/>
                <a:gd name="T28" fmla="*/ 100 w 179"/>
                <a:gd name="T29" fmla="*/ 162 h 556"/>
                <a:gd name="T30" fmla="*/ 73 w 179"/>
                <a:gd name="T31" fmla="*/ 210 h 556"/>
                <a:gd name="T32" fmla="*/ 70 w 179"/>
                <a:gd name="T33" fmla="*/ 286 h 556"/>
                <a:gd name="T34" fmla="*/ 45 w 179"/>
                <a:gd name="T35" fmla="*/ 327 h 556"/>
                <a:gd name="T36" fmla="*/ 39 w 179"/>
                <a:gd name="T37" fmla="*/ 393 h 556"/>
                <a:gd name="T38" fmla="*/ 12 w 179"/>
                <a:gd name="T39" fmla="*/ 460 h 556"/>
                <a:gd name="T40" fmla="*/ 1 w 179"/>
                <a:gd name="T41" fmla="*/ 488 h 556"/>
                <a:gd name="T42" fmla="*/ 14 w 179"/>
                <a:gd name="T43" fmla="*/ 547 h 556"/>
                <a:gd name="T44" fmla="*/ 20 w 179"/>
                <a:gd name="T45" fmla="*/ 553 h 556"/>
                <a:gd name="T46" fmla="*/ 14 w 179"/>
                <a:gd name="T47" fmla="*/ 546 h 556"/>
                <a:gd name="T48" fmla="*/ 2 w 179"/>
                <a:gd name="T49" fmla="*/ 489 h 556"/>
                <a:gd name="T50" fmla="*/ 13 w 179"/>
                <a:gd name="T51" fmla="*/ 461 h 556"/>
                <a:gd name="T52" fmla="*/ 41 w 179"/>
                <a:gd name="T53" fmla="*/ 393 h 556"/>
                <a:gd name="T54" fmla="*/ 47 w 179"/>
                <a:gd name="T55" fmla="*/ 328 h 556"/>
                <a:gd name="T56" fmla="*/ 72 w 179"/>
                <a:gd name="T57" fmla="*/ 287 h 556"/>
                <a:gd name="T58" fmla="*/ 76 w 179"/>
                <a:gd name="T59" fmla="*/ 211 h 556"/>
                <a:gd name="T60" fmla="*/ 102 w 179"/>
                <a:gd name="T61" fmla="*/ 163 h 556"/>
                <a:gd name="T62" fmla="*/ 135 w 179"/>
                <a:gd name="T63" fmla="*/ 50 h 556"/>
                <a:gd name="T64" fmla="*/ 173 w 179"/>
                <a:gd name="T65" fmla="*/ 4 h 556"/>
                <a:gd name="T66" fmla="*/ 171 w 179"/>
                <a:gd name="T67" fmla="*/ 5 h 556"/>
                <a:gd name="T68" fmla="*/ 176 w 179"/>
                <a:gd name="T69" fmla="*/ 66 h 556"/>
                <a:gd name="T70" fmla="*/ 170 w 179"/>
                <a:gd name="T71" fmla="*/ 95 h 556"/>
                <a:gd name="T72" fmla="*/ 154 w 179"/>
                <a:gd name="T73" fmla="*/ 152 h 556"/>
                <a:gd name="T74" fmla="*/ 140 w 179"/>
                <a:gd name="T75" fmla="*/ 235 h 556"/>
                <a:gd name="T76" fmla="*/ 121 w 179"/>
                <a:gd name="T77" fmla="*/ 284 h 556"/>
                <a:gd name="T78" fmla="*/ 98 w 179"/>
                <a:gd name="T79" fmla="*/ 376 h 556"/>
                <a:gd name="T80" fmla="*/ 99 w 179"/>
                <a:gd name="T81" fmla="*/ 458 h 556"/>
                <a:gd name="T82" fmla="*/ 77 w 179"/>
                <a:gd name="T83" fmla="*/ 503 h 556"/>
                <a:gd name="T84" fmla="*/ 74 w 179"/>
                <a:gd name="T85" fmla="*/ 531 h 556"/>
                <a:gd name="T86" fmla="*/ 49 w 179"/>
                <a:gd name="T87" fmla="*/ 550 h 556"/>
                <a:gd name="T88" fmla="*/ 26 w 179"/>
                <a:gd name="T89" fmla="*/ 555 h 5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79" h="556">
                  <a:moveTo>
                    <a:pt x="23" y="555"/>
                  </a:moveTo>
                  <a:cubicBezTo>
                    <a:pt x="23" y="555"/>
                    <a:pt x="27" y="556"/>
                    <a:pt x="35" y="555"/>
                  </a:cubicBezTo>
                  <a:cubicBezTo>
                    <a:pt x="39" y="554"/>
                    <a:pt x="44" y="553"/>
                    <a:pt x="50" y="551"/>
                  </a:cubicBezTo>
                  <a:cubicBezTo>
                    <a:pt x="55" y="549"/>
                    <a:pt x="62" y="546"/>
                    <a:pt x="68" y="541"/>
                  </a:cubicBezTo>
                  <a:cubicBezTo>
                    <a:pt x="71" y="539"/>
                    <a:pt x="73" y="535"/>
                    <a:pt x="75" y="531"/>
                  </a:cubicBezTo>
                  <a:cubicBezTo>
                    <a:pt x="77" y="527"/>
                    <a:pt x="77" y="522"/>
                    <a:pt x="77" y="518"/>
                  </a:cubicBezTo>
                  <a:cubicBezTo>
                    <a:pt x="77" y="513"/>
                    <a:pt x="77" y="508"/>
                    <a:pt x="78" y="503"/>
                  </a:cubicBezTo>
                  <a:cubicBezTo>
                    <a:pt x="79" y="498"/>
                    <a:pt x="81" y="494"/>
                    <a:pt x="84" y="489"/>
                  </a:cubicBezTo>
                  <a:cubicBezTo>
                    <a:pt x="89" y="480"/>
                    <a:pt x="98" y="471"/>
                    <a:pt x="100" y="458"/>
                  </a:cubicBezTo>
                  <a:cubicBezTo>
                    <a:pt x="104" y="446"/>
                    <a:pt x="101" y="432"/>
                    <a:pt x="99" y="419"/>
                  </a:cubicBezTo>
                  <a:cubicBezTo>
                    <a:pt x="97" y="406"/>
                    <a:pt x="95" y="391"/>
                    <a:pt x="100" y="377"/>
                  </a:cubicBezTo>
                  <a:cubicBezTo>
                    <a:pt x="105" y="363"/>
                    <a:pt x="115" y="350"/>
                    <a:pt x="120" y="334"/>
                  </a:cubicBezTo>
                  <a:cubicBezTo>
                    <a:pt x="125" y="319"/>
                    <a:pt x="122" y="301"/>
                    <a:pt x="124" y="284"/>
                  </a:cubicBezTo>
                  <a:cubicBezTo>
                    <a:pt x="124" y="276"/>
                    <a:pt x="126" y="267"/>
                    <a:pt x="129" y="260"/>
                  </a:cubicBezTo>
                  <a:cubicBezTo>
                    <a:pt x="133" y="252"/>
                    <a:pt x="138" y="244"/>
                    <a:pt x="142" y="236"/>
                  </a:cubicBezTo>
                  <a:cubicBezTo>
                    <a:pt x="150" y="219"/>
                    <a:pt x="151" y="200"/>
                    <a:pt x="153" y="181"/>
                  </a:cubicBezTo>
                  <a:cubicBezTo>
                    <a:pt x="155" y="172"/>
                    <a:pt x="156" y="162"/>
                    <a:pt x="157" y="152"/>
                  </a:cubicBezTo>
                  <a:cubicBezTo>
                    <a:pt x="158" y="143"/>
                    <a:pt x="159" y="133"/>
                    <a:pt x="162" y="124"/>
                  </a:cubicBezTo>
                  <a:cubicBezTo>
                    <a:pt x="164" y="114"/>
                    <a:pt x="168" y="105"/>
                    <a:pt x="172" y="96"/>
                  </a:cubicBezTo>
                  <a:cubicBezTo>
                    <a:pt x="174" y="91"/>
                    <a:pt x="176" y="87"/>
                    <a:pt x="178" y="82"/>
                  </a:cubicBezTo>
                  <a:cubicBezTo>
                    <a:pt x="178" y="76"/>
                    <a:pt x="179" y="71"/>
                    <a:pt x="179" y="66"/>
                  </a:cubicBezTo>
                  <a:cubicBezTo>
                    <a:pt x="179" y="56"/>
                    <a:pt x="179" y="46"/>
                    <a:pt x="178" y="35"/>
                  </a:cubicBezTo>
                  <a:cubicBezTo>
                    <a:pt x="177" y="25"/>
                    <a:pt x="175" y="15"/>
                    <a:pt x="174" y="4"/>
                  </a:cubicBezTo>
                  <a:cubicBezTo>
                    <a:pt x="174" y="4"/>
                    <a:pt x="173" y="3"/>
                    <a:pt x="173" y="3"/>
                  </a:cubicBezTo>
                  <a:cubicBezTo>
                    <a:pt x="173" y="0"/>
                    <a:pt x="173" y="0"/>
                    <a:pt x="173" y="0"/>
                  </a:cubicBezTo>
                  <a:cubicBezTo>
                    <a:pt x="171" y="1"/>
                    <a:pt x="171" y="1"/>
                    <a:pt x="171" y="1"/>
                  </a:cubicBezTo>
                  <a:cubicBezTo>
                    <a:pt x="162" y="6"/>
                    <a:pt x="154" y="13"/>
                    <a:pt x="147" y="22"/>
                  </a:cubicBezTo>
                  <a:cubicBezTo>
                    <a:pt x="141" y="30"/>
                    <a:pt x="136" y="39"/>
                    <a:pt x="132" y="49"/>
                  </a:cubicBezTo>
                  <a:cubicBezTo>
                    <a:pt x="125" y="68"/>
                    <a:pt x="122" y="88"/>
                    <a:pt x="118" y="108"/>
                  </a:cubicBezTo>
                  <a:cubicBezTo>
                    <a:pt x="115" y="127"/>
                    <a:pt x="110" y="146"/>
                    <a:pt x="100" y="162"/>
                  </a:cubicBezTo>
                  <a:cubicBezTo>
                    <a:pt x="95" y="170"/>
                    <a:pt x="89" y="177"/>
                    <a:pt x="84" y="185"/>
                  </a:cubicBezTo>
                  <a:cubicBezTo>
                    <a:pt x="79" y="193"/>
                    <a:pt x="74" y="201"/>
                    <a:pt x="73" y="210"/>
                  </a:cubicBezTo>
                  <a:cubicBezTo>
                    <a:pt x="70" y="229"/>
                    <a:pt x="81" y="246"/>
                    <a:pt x="79" y="263"/>
                  </a:cubicBezTo>
                  <a:cubicBezTo>
                    <a:pt x="78" y="271"/>
                    <a:pt x="74" y="279"/>
                    <a:pt x="70" y="286"/>
                  </a:cubicBezTo>
                  <a:cubicBezTo>
                    <a:pt x="66" y="293"/>
                    <a:pt x="62" y="300"/>
                    <a:pt x="57" y="306"/>
                  </a:cubicBezTo>
                  <a:cubicBezTo>
                    <a:pt x="52" y="313"/>
                    <a:pt x="48" y="320"/>
                    <a:pt x="45" y="327"/>
                  </a:cubicBezTo>
                  <a:cubicBezTo>
                    <a:pt x="42" y="334"/>
                    <a:pt x="40" y="342"/>
                    <a:pt x="39" y="350"/>
                  </a:cubicBezTo>
                  <a:cubicBezTo>
                    <a:pt x="38" y="365"/>
                    <a:pt x="40" y="379"/>
                    <a:pt x="39" y="393"/>
                  </a:cubicBezTo>
                  <a:cubicBezTo>
                    <a:pt x="38" y="406"/>
                    <a:pt x="34" y="418"/>
                    <a:pt x="28" y="429"/>
                  </a:cubicBezTo>
                  <a:cubicBezTo>
                    <a:pt x="23" y="440"/>
                    <a:pt x="17" y="450"/>
                    <a:pt x="12" y="460"/>
                  </a:cubicBezTo>
                  <a:cubicBezTo>
                    <a:pt x="9" y="465"/>
                    <a:pt x="7" y="470"/>
                    <a:pt x="5" y="474"/>
                  </a:cubicBezTo>
                  <a:cubicBezTo>
                    <a:pt x="3" y="479"/>
                    <a:pt x="2" y="484"/>
                    <a:pt x="1" y="488"/>
                  </a:cubicBezTo>
                  <a:cubicBezTo>
                    <a:pt x="0" y="498"/>
                    <a:pt x="0" y="506"/>
                    <a:pt x="1" y="514"/>
                  </a:cubicBezTo>
                  <a:cubicBezTo>
                    <a:pt x="3" y="529"/>
                    <a:pt x="8" y="540"/>
                    <a:pt x="14" y="547"/>
                  </a:cubicBezTo>
                  <a:cubicBezTo>
                    <a:pt x="15" y="548"/>
                    <a:pt x="16" y="549"/>
                    <a:pt x="17" y="551"/>
                  </a:cubicBezTo>
                  <a:cubicBezTo>
                    <a:pt x="18" y="552"/>
                    <a:pt x="19" y="552"/>
                    <a:pt x="20" y="553"/>
                  </a:cubicBezTo>
                  <a:cubicBezTo>
                    <a:pt x="22" y="554"/>
                    <a:pt x="23" y="555"/>
                    <a:pt x="23" y="555"/>
                  </a:cubicBezTo>
                  <a:cubicBezTo>
                    <a:pt x="23" y="555"/>
                    <a:pt x="19" y="553"/>
                    <a:pt x="14" y="546"/>
                  </a:cubicBezTo>
                  <a:cubicBezTo>
                    <a:pt x="9" y="540"/>
                    <a:pt x="4" y="529"/>
                    <a:pt x="2" y="514"/>
                  </a:cubicBezTo>
                  <a:cubicBezTo>
                    <a:pt x="1" y="506"/>
                    <a:pt x="1" y="498"/>
                    <a:pt x="2" y="489"/>
                  </a:cubicBezTo>
                  <a:cubicBezTo>
                    <a:pt x="3" y="484"/>
                    <a:pt x="4" y="479"/>
                    <a:pt x="6" y="475"/>
                  </a:cubicBezTo>
                  <a:cubicBezTo>
                    <a:pt x="8" y="470"/>
                    <a:pt x="11" y="466"/>
                    <a:pt x="13" y="461"/>
                  </a:cubicBezTo>
                  <a:cubicBezTo>
                    <a:pt x="18" y="451"/>
                    <a:pt x="24" y="441"/>
                    <a:pt x="30" y="430"/>
                  </a:cubicBezTo>
                  <a:cubicBezTo>
                    <a:pt x="35" y="419"/>
                    <a:pt x="40" y="407"/>
                    <a:pt x="41" y="393"/>
                  </a:cubicBezTo>
                  <a:cubicBezTo>
                    <a:pt x="43" y="379"/>
                    <a:pt x="41" y="365"/>
                    <a:pt x="42" y="350"/>
                  </a:cubicBezTo>
                  <a:cubicBezTo>
                    <a:pt x="42" y="342"/>
                    <a:pt x="44" y="335"/>
                    <a:pt x="47" y="328"/>
                  </a:cubicBezTo>
                  <a:cubicBezTo>
                    <a:pt x="50" y="321"/>
                    <a:pt x="54" y="314"/>
                    <a:pt x="59" y="308"/>
                  </a:cubicBezTo>
                  <a:cubicBezTo>
                    <a:pt x="63" y="301"/>
                    <a:pt x="68" y="295"/>
                    <a:pt x="72" y="287"/>
                  </a:cubicBezTo>
                  <a:cubicBezTo>
                    <a:pt x="77" y="280"/>
                    <a:pt x="80" y="272"/>
                    <a:pt x="81" y="263"/>
                  </a:cubicBezTo>
                  <a:cubicBezTo>
                    <a:pt x="83" y="245"/>
                    <a:pt x="73" y="228"/>
                    <a:pt x="76" y="211"/>
                  </a:cubicBezTo>
                  <a:cubicBezTo>
                    <a:pt x="77" y="202"/>
                    <a:pt x="81" y="194"/>
                    <a:pt x="86" y="186"/>
                  </a:cubicBezTo>
                  <a:cubicBezTo>
                    <a:pt x="91" y="179"/>
                    <a:pt x="97" y="171"/>
                    <a:pt x="102" y="163"/>
                  </a:cubicBezTo>
                  <a:cubicBezTo>
                    <a:pt x="113" y="147"/>
                    <a:pt x="118" y="128"/>
                    <a:pt x="121" y="108"/>
                  </a:cubicBezTo>
                  <a:cubicBezTo>
                    <a:pt x="125" y="89"/>
                    <a:pt x="128" y="69"/>
                    <a:pt x="135" y="50"/>
                  </a:cubicBezTo>
                  <a:cubicBezTo>
                    <a:pt x="139" y="41"/>
                    <a:pt x="143" y="32"/>
                    <a:pt x="150" y="23"/>
                  </a:cubicBezTo>
                  <a:cubicBezTo>
                    <a:pt x="156" y="15"/>
                    <a:pt x="163" y="9"/>
                    <a:pt x="173" y="4"/>
                  </a:cubicBezTo>
                  <a:cubicBezTo>
                    <a:pt x="171" y="3"/>
                    <a:pt x="171" y="3"/>
                    <a:pt x="171" y="3"/>
                  </a:cubicBezTo>
                  <a:cubicBezTo>
                    <a:pt x="171" y="3"/>
                    <a:pt x="171" y="4"/>
                    <a:pt x="171" y="5"/>
                  </a:cubicBezTo>
                  <a:cubicBezTo>
                    <a:pt x="172" y="15"/>
                    <a:pt x="174" y="25"/>
                    <a:pt x="175" y="36"/>
                  </a:cubicBezTo>
                  <a:cubicBezTo>
                    <a:pt x="176" y="46"/>
                    <a:pt x="177" y="56"/>
                    <a:pt x="176" y="66"/>
                  </a:cubicBezTo>
                  <a:cubicBezTo>
                    <a:pt x="176" y="71"/>
                    <a:pt x="176" y="76"/>
                    <a:pt x="175" y="81"/>
                  </a:cubicBezTo>
                  <a:cubicBezTo>
                    <a:pt x="174" y="86"/>
                    <a:pt x="172" y="90"/>
                    <a:pt x="170" y="95"/>
                  </a:cubicBezTo>
                  <a:cubicBezTo>
                    <a:pt x="166" y="104"/>
                    <a:pt x="162" y="113"/>
                    <a:pt x="159" y="123"/>
                  </a:cubicBezTo>
                  <a:cubicBezTo>
                    <a:pt x="156" y="133"/>
                    <a:pt x="155" y="143"/>
                    <a:pt x="154" y="152"/>
                  </a:cubicBezTo>
                  <a:cubicBezTo>
                    <a:pt x="153" y="162"/>
                    <a:pt x="152" y="171"/>
                    <a:pt x="151" y="181"/>
                  </a:cubicBezTo>
                  <a:cubicBezTo>
                    <a:pt x="149" y="200"/>
                    <a:pt x="147" y="218"/>
                    <a:pt x="140" y="235"/>
                  </a:cubicBezTo>
                  <a:cubicBezTo>
                    <a:pt x="136" y="243"/>
                    <a:pt x="131" y="250"/>
                    <a:pt x="127" y="259"/>
                  </a:cubicBezTo>
                  <a:cubicBezTo>
                    <a:pt x="123" y="267"/>
                    <a:pt x="121" y="276"/>
                    <a:pt x="121" y="284"/>
                  </a:cubicBezTo>
                  <a:cubicBezTo>
                    <a:pt x="120" y="302"/>
                    <a:pt x="122" y="318"/>
                    <a:pt x="118" y="334"/>
                  </a:cubicBezTo>
                  <a:cubicBezTo>
                    <a:pt x="113" y="349"/>
                    <a:pt x="103" y="362"/>
                    <a:pt x="98" y="376"/>
                  </a:cubicBezTo>
                  <a:cubicBezTo>
                    <a:pt x="93" y="391"/>
                    <a:pt x="95" y="406"/>
                    <a:pt x="97" y="419"/>
                  </a:cubicBezTo>
                  <a:cubicBezTo>
                    <a:pt x="99" y="433"/>
                    <a:pt x="102" y="446"/>
                    <a:pt x="99" y="458"/>
                  </a:cubicBezTo>
                  <a:cubicBezTo>
                    <a:pt x="96" y="470"/>
                    <a:pt x="88" y="479"/>
                    <a:pt x="82" y="488"/>
                  </a:cubicBezTo>
                  <a:cubicBezTo>
                    <a:pt x="79" y="493"/>
                    <a:pt x="77" y="498"/>
                    <a:pt x="77" y="503"/>
                  </a:cubicBezTo>
                  <a:cubicBezTo>
                    <a:pt x="76" y="508"/>
                    <a:pt x="76" y="513"/>
                    <a:pt x="76" y="518"/>
                  </a:cubicBezTo>
                  <a:cubicBezTo>
                    <a:pt x="75" y="522"/>
                    <a:pt x="75" y="527"/>
                    <a:pt x="74" y="531"/>
                  </a:cubicBezTo>
                  <a:cubicBezTo>
                    <a:pt x="72" y="535"/>
                    <a:pt x="70" y="538"/>
                    <a:pt x="67" y="540"/>
                  </a:cubicBezTo>
                  <a:cubicBezTo>
                    <a:pt x="61" y="545"/>
                    <a:pt x="55" y="548"/>
                    <a:pt x="49" y="550"/>
                  </a:cubicBezTo>
                  <a:cubicBezTo>
                    <a:pt x="44" y="552"/>
                    <a:pt x="39" y="553"/>
                    <a:pt x="35" y="554"/>
                  </a:cubicBezTo>
                  <a:cubicBezTo>
                    <a:pt x="31" y="555"/>
                    <a:pt x="28" y="555"/>
                    <a:pt x="26" y="555"/>
                  </a:cubicBezTo>
                  <a:cubicBezTo>
                    <a:pt x="24" y="555"/>
                    <a:pt x="23" y="555"/>
                    <a:pt x="23" y="555"/>
                  </a:cubicBezTo>
                  <a:close/>
                </a:path>
              </a:pathLst>
            </a:custGeom>
            <a:solidFill>
              <a:srgbClr val="263238"/>
            </a:solidFill>
            <a:ln>
              <a:noFill/>
            </a:ln>
          </p:spPr>
          <p:txBody>
            <a:bodyPr anchor="t" anchorCtr="0" bIns="45720" compatLnSpc="1" lIns="91440" numCol="1" rIns="91440" tIns="45720" vert="horz" wrap="square">
              <a:prstTxWarp prst="textNoShape"/>
            </a:bodyPr>
            <a:p>
              <a:endParaRPr lang="en-US"/>
            </a:p>
          </p:txBody>
        </p:sp>
        <p:sp>
          <p:nvSpPr>
            <p:cNvPr id="1048763" name="Freeform 33"/>
            <p:cNvSpPr/>
            <p:nvPr/>
          </p:nvSpPr>
          <p:spPr bwMode="auto">
            <a:xfrm>
              <a:off x="926" y="2916"/>
              <a:ext cx="335" cy="1254"/>
            </a:xfrm>
            <a:custGeom>
              <a:avLst/>
              <a:gdLst>
                <a:gd name="T0" fmla="*/ 141 w 141"/>
                <a:gd name="T1" fmla="*/ 0 h 528"/>
                <a:gd name="T2" fmla="*/ 141 w 141"/>
                <a:gd name="T3" fmla="*/ 2 h 528"/>
                <a:gd name="T4" fmla="*/ 140 w 141"/>
                <a:gd name="T5" fmla="*/ 6 h 528"/>
                <a:gd name="T6" fmla="*/ 136 w 141"/>
                <a:gd name="T7" fmla="*/ 21 h 528"/>
                <a:gd name="T8" fmla="*/ 127 w 141"/>
                <a:gd name="T9" fmla="*/ 44 h 528"/>
                <a:gd name="T10" fmla="*/ 116 w 141"/>
                <a:gd name="T11" fmla="*/ 76 h 528"/>
                <a:gd name="T12" fmla="*/ 107 w 141"/>
                <a:gd name="T13" fmla="*/ 116 h 528"/>
                <a:gd name="T14" fmla="*/ 92 w 141"/>
                <a:gd name="T15" fmla="*/ 159 h 528"/>
                <a:gd name="T16" fmla="*/ 81 w 141"/>
                <a:gd name="T17" fmla="*/ 182 h 528"/>
                <a:gd name="T18" fmla="*/ 75 w 141"/>
                <a:gd name="T19" fmla="*/ 208 h 528"/>
                <a:gd name="T20" fmla="*/ 65 w 141"/>
                <a:gd name="T21" fmla="*/ 262 h 528"/>
                <a:gd name="T22" fmla="*/ 40 w 141"/>
                <a:gd name="T23" fmla="*/ 365 h 528"/>
                <a:gd name="T24" fmla="*/ 19 w 141"/>
                <a:gd name="T25" fmla="*/ 450 h 528"/>
                <a:gd name="T26" fmla="*/ 5 w 141"/>
                <a:gd name="T27" fmla="*/ 507 h 528"/>
                <a:gd name="T28" fmla="*/ 1 w 141"/>
                <a:gd name="T29" fmla="*/ 522 h 528"/>
                <a:gd name="T30" fmla="*/ 0 w 141"/>
                <a:gd name="T31" fmla="*/ 526 h 528"/>
                <a:gd name="T32" fmla="*/ 0 w 141"/>
                <a:gd name="T33" fmla="*/ 528 h 528"/>
                <a:gd name="T34" fmla="*/ 0 w 141"/>
                <a:gd name="T35" fmla="*/ 526 h 528"/>
                <a:gd name="T36" fmla="*/ 1 w 141"/>
                <a:gd name="T37" fmla="*/ 523 h 528"/>
                <a:gd name="T38" fmla="*/ 6 w 141"/>
                <a:gd name="T39" fmla="*/ 507 h 528"/>
                <a:gd name="T40" fmla="*/ 21 w 141"/>
                <a:gd name="T41" fmla="*/ 450 h 528"/>
                <a:gd name="T42" fmla="*/ 42 w 141"/>
                <a:gd name="T43" fmla="*/ 366 h 528"/>
                <a:gd name="T44" fmla="*/ 68 w 141"/>
                <a:gd name="T45" fmla="*/ 263 h 528"/>
                <a:gd name="T46" fmla="*/ 78 w 141"/>
                <a:gd name="T47" fmla="*/ 208 h 528"/>
                <a:gd name="T48" fmla="*/ 84 w 141"/>
                <a:gd name="T49" fmla="*/ 183 h 528"/>
                <a:gd name="T50" fmla="*/ 95 w 141"/>
                <a:gd name="T51" fmla="*/ 161 h 528"/>
                <a:gd name="T52" fmla="*/ 109 w 141"/>
                <a:gd name="T53" fmla="*/ 116 h 528"/>
                <a:gd name="T54" fmla="*/ 118 w 141"/>
                <a:gd name="T55" fmla="*/ 77 h 528"/>
                <a:gd name="T56" fmla="*/ 128 w 141"/>
                <a:gd name="T57" fmla="*/ 45 h 528"/>
                <a:gd name="T58" fmla="*/ 137 w 141"/>
                <a:gd name="T59" fmla="*/ 21 h 528"/>
                <a:gd name="T60" fmla="*/ 140 w 141"/>
                <a:gd name="T61" fmla="*/ 6 h 528"/>
                <a:gd name="T62" fmla="*/ 141 w 141"/>
                <a:gd name="T63" fmla="*/ 2 h 528"/>
                <a:gd name="T64" fmla="*/ 141 w 141"/>
                <a:gd name="T65" fmla="*/ 0 h 5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41" h="528">
                  <a:moveTo>
                    <a:pt x="141" y="0"/>
                  </a:moveTo>
                  <a:cubicBezTo>
                    <a:pt x="141" y="0"/>
                    <a:pt x="141" y="1"/>
                    <a:pt x="141" y="2"/>
                  </a:cubicBezTo>
                  <a:cubicBezTo>
                    <a:pt x="141" y="3"/>
                    <a:pt x="140" y="4"/>
                    <a:pt x="140" y="6"/>
                  </a:cubicBezTo>
                  <a:cubicBezTo>
                    <a:pt x="139" y="9"/>
                    <a:pt x="138" y="14"/>
                    <a:pt x="136" y="21"/>
                  </a:cubicBezTo>
                  <a:cubicBezTo>
                    <a:pt x="134" y="28"/>
                    <a:pt x="130" y="35"/>
                    <a:pt x="127" y="44"/>
                  </a:cubicBezTo>
                  <a:cubicBezTo>
                    <a:pt x="123" y="54"/>
                    <a:pt x="120" y="64"/>
                    <a:pt x="116" y="76"/>
                  </a:cubicBezTo>
                  <a:cubicBezTo>
                    <a:pt x="113" y="88"/>
                    <a:pt x="110" y="101"/>
                    <a:pt x="107" y="116"/>
                  </a:cubicBezTo>
                  <a:cubicBezTo>
                    <a:pt x="103" y="130"/>
                    <a:pt x="100" y="145"/>
                    <a:pt x="92" y="159"/>
                  </a:cubicBezTo>
                  <a:cubicBezTo>
                    <a:pt x="89" y="167"/>
                    <a:pt x="85" y="174"/>
                    <a:pt x="81" y="182"/>
                  </a:cubicBezTo>
                  <a:cubicBezTo>
                    <a:pt x="78" y="190"/>
                    <a:pt x="76" y="199"/>
                    <a:pt x="75" y="208"/>
                  </a:cubicBezTo>
                  <a:cubicBezTo>
                    <a:pt x="73" y="226"/>
                    <a:pt x="69" y="244"/>
                    <a:pt x="65" y="262"/>
                  </a:cubicBezTo>
                  <a:cubicBezTo>
                    <a:pt x="56" y="299"/>
                    <a:pt x="48" y="334"/>
                    <a:pt x="40" y="365"/>
                  </a:cubicBezTo>
                  <a:cubicBezTo>
                    <a:pt x="32" y="397"/>
                    <a:pt x="25" y="426"/>
                    <a:pt x="19" y="450"/>
                  </a:cubicBezTo>
                  <a:cubicBezTo>
                    <a:pt x="13" y="474"/>
                    <a:pt x="8" y="493"/>
                    <a:pt x="5" y="507"/>
                  </a:cubicBezTo>
                  <a:cubicBezTo>
                    <a:pt x="3" y="513"/>
                    <a:pt x="2" y="519"/>
                    <a:pt x="1" y="522"/>
                  </a:cubicBezTo>
                  <a:cubicBezTo>
                    <a:pt x="0" y="524"/>
                    <a:pt x="0" y="525"/>
                    <a:pt x="0" y="526"/>
                  </a:cubicBezTo>
                  <a:cubicBezTo>
                    <a:pt x="0" y="527"/>
                    <a:pt x="0" y="528"/>
                    <a:pt x="0" y="528"/>
                  </a:cubicBezTo>
                  <a:cubicBezTo>
                    <a:pt x="0" y="528"/>
                    <a:pt x="0" y="527"/>
                    <a:pt x="0" y="526"/>
                  </a:cubicBezTo>
                  <a:cubicBezTo>
                    <a:pt x="1" y="525"/>
                    <a:pt x="1" y="524"/>
                    <a:pt x="1" y="523"/>
                  </a:cubicBezTo>
                  <a:cubicBezTo>
                    <a:pt x="2" y="519"/>
                    <a:pt x="4" y="514"/>
                    <a:pt x="6" y="507"/>
                  </a:cubicBezTo>
                  <a:cubicBezTo>
                    <a:pt x="9" y="493"/>
                    <a:pt x="14" y="474"/>
                    <a:pt x="21" y="450"/>
                  </a:cubicBezTo>
                  <a:cubicBezTo>
                    <a:pt x="27" y="426"/>
                    <a:pt x="34" y="398"/>
                    <a:pt x="42" y="366"/>
                  </a:cubicBezTo>
                  <a:cubicBezTo>
                    <a:pt x="50" y="334"/>
                    <a:pt x="59" y="299"/>
                    <a:pt x="68" y="263"/>
                  </a:cubicBezTo>
                  <a:cubicBezTo>
                    <a:pt x="72" y="244"/>
                    <a:pt x="75" y="226"/>
                    <a:pt x="78" y="208"/>
                  </a:cubicBezTo>
                  <a:cubicBezTo>
                    <a:pt x="79" y="199"/>
                    <a:pt x="81" y="191"/>
                    <a:pt x="84" y="183"/>
                  </a:cubicBezTo>
                  <a:cubicBezTo>
                    <a:pt x="87" y="175"/>
                    <a:pt x="91" y="168"/>
                    <a:pt x="95" y="161"/>
                  </a:cubicBezTo>
                  <a:cubicBezTo>
                    <a:pt x="103" y="146"/>
                    <a:pt x="106" y="130"/>
                    <a:pt x="109" y="116"/>
                  </a:cubicBezTo>
                  <a:cubicBezTo>
                    <a:pt x="112" y="102"/>
                    <a:pt x="115" y="89"/>
                    <a:pt x="118" y="77"/>
                  </a:cubicBezTo>
                  <a:cubicBezTo>
                    <a:pt x="121" y="65"/>
                    <a:pt x="125" y="54"/>
                    <a:pt x="128" y="45"/>
                  </a:cubicBezTo>
                  <a:cubicBezTo>
                    <a:pt x="132" y="36"/>
                    <a:pt x="136" y="28"/>
                    <a:pt x="137" y="21"/>
                  </a:cubicBezTo>
                  <a:cubicBezTo>
                    <a:pt x="139" y="15"/>
                    <a:pt x="140" y="9"/>
                    <a:pt x="140" y="6"/>
                  </a:cubicBezTo>
                  <a:cubicBezTo>
                    <a:pt x="141" y="4"/>
                    <a:pt x="141" y="3"/>
                    <a:pt x="141" y="2"/>
                  </a:cubicBezTo>
                  <a:cubicBezTo>
                    <a:pt x="141" y="1"/>
                    <a:pt x="141" y="0"/>
                    <a:pt x="141" y="0"/>
                  </a:cubicBezTo>
                  <a:close/>
                </a:path>
              </a:pathLst>
            </a:custGeom>
            <a:solidFill>
              <a:srgbClr val="263238"/>
            </a:solidFill>
            <a:ln>
              <a:noFill/>
            </a:ln>
          </p:spPr>
          <p:txBody>
            <a:bodyPr anchor="t" anchorCtr="0" bIns="45720" compatLnSpc="1" lIns="91440" numCol="1" rIns="91440" tIns="45720" vert="horz" wrap="square">
              <a:prstTxWarp prst="textNoShape"/>
            </a:bodyPr>
            <a:p>
              <a:endParaRPr lang="en-US"/>
            </a:p>
          </p:txBody>
        </p:sp>
        <p:sp>
          <p:nvSpPr>
            <p:cNvPr id="1048764" name="Freeform 34"/>
            <p:cNvSpPr/>
            <p:nvPr/>
          </p:nvSpPr>
          <p:spPr bwMode="auto">
            <a:xfrm>
              <a:off x="556" y="2517"/>
              <a:ext cx="477" cy="1653"/>
            </a:xfrm>
            <a:custGeom>
              <a:avLst/>
              <a:gdLst>
                <a:gd name="T0" fmla="*/ 164 w 201"/>
                <a:gd name="T1" fmla="*/ 696 h 696"/>
                <a:gd name="T2" fmla="*/ 189 w 201"/>
                <a:gd name="T3" fmla="*/ 594 h 696"/>
                <a:gd name="T4" fmla="*/ 152 w 201"/>
                <a:gd name="T5" fmla="*/ 499 h 696"/>
                <a:gd name="T6" fmla="*/ 152 w 201"/>
                <a:gd name="T7" fmla="*/ 421 h 696"/>
                <a:gd name="T8" fmla="*/ 111 w 201"/>
                <a:gd name="T9" fmla="*/ 325 h 696"/>
                <a:gd name="T10" fmla="*/ 121 w 201"/>
                <a:gd name="T11" fmla="*/ 267 h 696"/>
                <a:gd name="T12" fmla="*/ 90 w 201"/>
                <a:gd name="T13" fmla="*/ 202 h 696"/>
                <a:gd name="T14" fmla="*/ 65 w 201"/>
                <a:gd name="T15" fmla="*/ 94 h 696"/>
                <a:gd name="T16" fmla="*/ 13 w 201"/>
                <a:gd name="T17" fmla="*/ 0 h 696"/>
                <a:gd name="T18" fmla="*/ 2 w 201"/>
                <a:gd name="T19" fmla="*/ 94 h 696"/>
                <a:gd name="T20" fmla="*/ 23 w 201"/>
                <a:gd name="T21" fmla="*/ 172 h 696"/>
                <a:gd name="T22" fmla="*/ 27 w 201"/>
                <a:gd name="T23" fmla="*/ 231 h 696"/>
                <a:gd name="T24" fmla="*/ 36 w 201"/>
                <a:gd name="T25" fmla="*/ 288 h 696"/>
                <a:gd name="T26" fmla="*/ 54 w 201"/>
                <a:gd name="T27" fmla="*/ 329 h 696"/>
                <a:gd name="T28" fmla="*/ 58 w 201"/>
                <a:gd name="T29" fmla="*/ 413 h 696"/>
                <a:gd name="T30" fmla="*/ 82 w 201"/>
                <a:gd name="T31" fmla="*/ 479 h 696"/>
                <a:gd name="T32" fmla="*/ 76 w 201"/>
                <a:gd name="T33" fmla="*/ 578 h 696"/>
                <a:gd name="T34" fmla="*/ 98 w 201"/>
                <a:gd name="T35" fmla="*/ 622 h 696"/>
                <a:gd name="T36" fmla="*/ 100 w 201"/>
                <a:gd name="T37" fmla="*/ 660 h 696"/>
                <a:gd name="T38" fmla="*/ 164 w 201"/>
                <a:gd name="T39" fmla="*/ 695 h 6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01" h="696">
                  <a:moveTo>
                    <a:pt x="164" y="696"/>
                  </a:moveTo>
                  <a:cubicBezTo>
                    <a:pt x="193" y="679"/>
                    <a:pt x="201" y="626"/>
                    <a:pt x="189" y="594"/>
                  </a:cubicBezTo>
                  <a:cubicBezTo>
                    <a:pt x="177" y="562"/>
                    <a:pt x="156" y="533"/>
                    <a:pt x="152" y="499"/>
                  </a:cubicBezTo>
                  <a:cubicBezTo>
                    <a:pt x="150" y="473"/>
                    <a:pt x="158" y="447"/>
                    <a:pt x="152" y="421"/>
                  </a:cubicBezTo>
                  <a:cubicBezTo>
                    <a:pt x="144" y="387"/>
                    <a:pt x="110" y="360"/>
                    <a:pt x="111" y="325"/>
                  </a:cubicBezTo>
                  <a:cubicBezTo>
                    <a:pt x="111" y="305"/>
                    <a:pt x="122" y="286"/>
                    <a:pt x="121" y="267"/>
                  </a:cubicBezTo>
                  <a:cubicBezTo>
                    <a:pt x="120" y="242"/>
                    <a:pt x="102" y="223"/>
                    <a:pt x="90" y="202"/>
                  </a:cubicBezTo>
                  <a:cubicBezTo>
                    <a:pt x="72" y="169"/>
                    <a:pt x="71" y="130"/>
                    <a:pt x="65" y="94"/>
                  </a:cubicBezTo>
                  <a:cubicBezTo>
                    <a:pt x="59" y="57"/>
                    <a:pt x="45" y="18"/>
                    <a:pt x="13" y="0"/>
                  </a:cubicBezTo>
                  <a:cubicBezTo>
                    <a:pt x="8" y="31"/>
                    <a:pt x="0" y="52"/>
                    <a:pt x="2" y="94"/>
                  </a:cubicBezTo>
                  <a:cubicBezTo>
                    <a:pt x="3" y="109"/>
                    <a:pt x="21" y="138"/>
                    <a:pt x="23" y="172"/>
                  </a:cubicBezTo>
                  <a:cubicBezTo>
                    <a:pt x="25" y="192"/>
                    <a:pt x="26" y="211"/>
                    <a:pt x="27" y="231"/>
                  </a:cubicBezTo>
                  <a:cubicBezTo>
                    <a:pt x="28" y="251"/>
                    <a:pt x="29" y="270"/>
                    <a:pt x="36" y="288"/>
                  </a:cubicBezTo>
                  <a:cubicBezTo>
                    <a:pt x="42" y="302"/>
                    <a:pt x="50" y="315"/>
                    <a:pt x="54" y="329"/>
                  </a:cubicBezTo>
                  <a:cubicBezTo>
                    <a:pt x="61" y="356"/>
                    <a:pt x="52" y="385"/>
                    <a:pt x="58" y="413"/>
                  </a:cubicBezTo>
                  <a:cubicBezTo>
                    <a:pt x="63" y="436"/>
                    <a:pt x="79" y="456"/>
                    <a:pt x="82" y="479"/>
                  </a:cubicBezTo>
                  <a:cubicBezTo>
                    <a:pt x="87" y="512"/>
                    <a:pt x="65" y="546"/>
                    <a:pt x="76" y="578"/>
                  </a:cubicBezTo>
                  <a:cubicBezTo>
                    <a:pt x="82" y="593"/>
                    <a:pt x="94" y="606"/>
                    <a:pt x="98" y="622"/>
                  </a:cubicBezTo>
                  <a:cubicBezTo>
                    <a:pt x="101" y="634"/>
                    <a:pt x="98" y="647"/>
                    <a:pt x="100" y="660"/>
                  </a:cubicBezTo>
                  <a:cubicBezTo>
                    <a:pt x="105" y="680"/>
                    <a:pt x="143" y="696"/>
                    <a:pt x="164" y="695"/>
                  </a:cubicBezTo>
                </a:path>
              </a:pathLst>
            </a:custGeom>
            <a:solidFill>
              <a:srgbClr val="FB5252"/>
            </a:solidFill>
            <a:ln>
              <a:noFill/>
            </a:ln>
          </p:spPr>
          <p:txBody>
            <a:bodyPr anchor="t" anchorCtr="0" bIns="45720" compatLnSpc="1" lIns="91440" numCol="1" rIns="91440" tIns="45720" vert="horz" wrap="square">
              <a:prstTxWarp prst="textNoShape"/>
            </a:bodyPr>
            <a:p>
              <a:endParaRPr lang="en-US"/>
            </a:p>
          </p:txBody>
        </p:sp>
        <p:sp>
          <p:nvSpPr>
            <p:cNvPr id="1048765" name="Freeform 35"/>
            <p:cNvSpPr/>
            <p:nvPr/>
          </p:nvSpPr>
          <p:spPr bwMode="auto">
            <a:xfrm>
              <a:off x="606" y="2588"/>
              <a:ext cx="339" cy="1579"/>
            </a:xfrm>
            <a:custGeom>
              <a:avLst/>
              <a:gdLst>
                <a:gd name="T0" fmla="*/ 0 w 143"/>
                <a:gd name="T1" fmla="*/ 0 h 665"/>
                <a:gd name="T2" fmla="*/ 0 w 143"/>
                <a:gd name="T3" fmla="*/ 2 h 665"/>
                <a:gd name="T4" fmla="*/ 1 w 143"/>
                <a:gd name="T5" fmla="*/ 7 h 665"/>
                <a:gd name="T6" fmla="*/ 4 w 143"/>
                <a:gd name="T7" fmla="*/ 27 h 665"/>
                <a:gd name="T8" fmla="*/ 13 w 143"/>
                <a:gd name="T9" fmla="*/ 57 h 665"/>
                <a:gd name="T10" fmla="*/ 24 w 143"/>
                <a:gd name="T11" fmla="*/ 97 h 665"/>
                <a:gd name="T12" fmla="*/ 33 w 143"/>
                <a:gd name="T13" fmla="*/ 147 h 665"/>
                <a:gd name="T14" fmla="*/ 48 w 143"/>
                <a:gd name="T15" fmla="*/ 202 h 665"/>
                <a:gd name="T16" fmla="*/ 60 w 143"/>
                <a:gd name="T17" fmla="*/ 231 h 665"/>
                <a:gd name="T18" fmla="*/ 66 w 143"/>
                <a:gd name="T19" fmla="*/ 263 h 665"/>
                <a:gd name="T20" fmla="*/ 75 w 143"/>
                <a:gd name="T21" fmla="*/ 331 h 665"/>
                <a:gd name="T22" fmla="*/ 100 w 143"/>
                <a:gd name="T23" fmla="*/ 461 h 665"/>
                <a:gd name="T24" fmla="*/ 122 w 143"/>
                <a:gd name="T25" fmla="*/ 567 h 665"/>
                <a:gd name="T26" fmla="*/ 137 w 143"/>
                <a:gd name="T27" fmla="*/ 639 h 665"/>
                <a:gd name="T28" fmla="*/ 141 w 143"/>
                <a:gd name="T29" fmla="*/ 658 h 665"/>
                <a:gd name="T30" fmla="*/ 142 w 143"/>
                <a:gd name="T31" fmla="*/ 663 h 665"/>
                <a:gd name="T32" fmla="*/ 143 w 143"/>
                <a:gd name="T33" fmla="*/ 665 h 665"/>
                <a:gd name="T34" fmla="*/ 142 w 143"/>
                <a:gd name="T35" fmla="*/ 663 h 665"/>
                <a:gd name="T36" fmla="*/ 142 w 143"/>
                <a:gd name="T37" fmla="*/ 658 h 665"/>
                <a:gd name="T38" fmla="*/ 138 w 143"/>
                <a:gd name="T39" fmla="*/ 638 h 665"/>
                <a:gd name="T40" fmla="*/ 124 w 143"/>
                <a:gd name="T41" fmla="*/ 567 h 665"/>
                <a:gd name="T42" fmla="*/ 103 w 143"/>
                <a:gd name="T43" fmla="*/ 461 h 665"/>
                <a:gd name="T44" fmla="*/ 78 w 143"/>
                <a:gd name="T45" fmla="*/ 330 h 665"/>
                <a:gd name="T46" fmla="*/ 69 w 143"/>
                <a:gd name="T47" fmla="*/ 263 h 665"/>
                <a:gd name="T48" fmla="*/ 63 w 143"/>
                <a:gd name="T49" fmla="*/ 230 h 665"/>
                <a:gd name="T50" fmla="*/ 50 w 143"/>
                <a:gd name="T51" fmla="*/ 201 h 665"/>
                <a:gd name="T52" fmla="*/ 35 w 143"/>
                <a:gd name="T53" fmla="*/ 146 h 665"/>
                <a:gd name="T54" fmla="*/ 26 w 143"/>
                <a:gd name="T55" fmla="*/ 97 h 665"/>
                <a:gd name="T56" fmla="*/ 15 w 143"/>
                <a:gd name="T57" fmla="*/ 56 h 665"/>
                <a:gd name="T58" fmla="*/ 5 w 143"/>
                <a:gd name="T59" fmla="*/ 27 h 665"/>
                <a:gd name="T60" fmla="*/ 1 w 143"/>
                <a:gd name="T61" fmla="*/ 7 h 665"/>
                <a:gd name="T62" fmla="*/ 0 w 143"/>
                <a:gd name="T63" fmla="*/ 2 h 665"/>
                <a:gd name="T64" fmla="*/ 0 w 143"/>
                <a:gd name="T65" fmla="*/ 0 h 6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43" h="665">
                  <a:moveTo>
                    <a:pt x="0" y="0"/>
                  </a:moveTo>
                  <a:cubicBezTo>
                    <a:pt x="0" y="0"/>
                    <a:pt x="0" y="1"/>
                    <a:pt x="0" y="2"/>
                  </a:cubicBezTo>
                  <a:cubicBezTo>
                    <a:pt x="0" y="4"/>
                    <a:pt x="0" y="5"/>
                    <a:pt x="1" y="7"/>
                  </a:cubicBezTo>
                  <a:cubicBezTo>
                    <a:pt x="1" y="12"/>
                    <a:pt x="2" y="18"/>
                    <a:pt x="4" y="27"/>
                  </a:cubicBezTo>
                  <a:cubicBezTo>
                    <a:pt x="5" y="36"/>
                    <a:pt x="10" y="45"/>
                    <a:pt x="13" y="57"/>
                  </a:cubicBezTo>
                  <a:cubicBezTo>
                    <a:pt x="17" y="69"/>
                    <a:pt x="21" y="82"/>
                    <a:pt x="24" y="97"/>
                  </a:cubicBezTo>
                  <a:cubicBezTo>
                    <a:pt x="27" y="112"/>
                    <a:pt x="30" y="129"/>
                    <a:pt x="33" y="147"/>
                  </a:cubicBezTo>
                  <a:cubicBezTo>
                    <a:pt x="36" y="164"/>
                    <a:pt x="39" y="184"/>
                    <a:pt x="48" y="202"/>
                  </a:cubicBezTo>
                  <a:cubicBezTo>
                    <a:pt x="52" y="212"/>
                    <a:pt x="57" y="221"/>
                    <a:pt x="60" y="231"/>
                  </a:cubicBezTo>
                  <a:cubicBezTo>
                    <a:pt x="64" y="241"/>
                    <a:pt x="65" y="252"/>
                    <a:pt x="66" y="263"/>
                  </a:cubicBezTo>
                  <a:cubicBezTo>
                    <a:pt x="68" y="285"/>
                    <a:pt x="71" y="308"/>
                    <a:pt x="75" y="331"/>
                  </a:cubicBezTo>
                  <a:cubicBezTo>
                    <a:pt x="84" y="377"/>
                    <a:pt x="92" y="421"/>
                    <a:pt x="100" y="461"/>
                  </a:cubicBezTo>
                  <a:cubicBezTo>
                    <a:pt x="108" y="501"/>
                    <a:pt x="116" y="537"/>
                    <a:pt x="122" y="567"/>
                  </a:cubicBezTo>
                  <a:cubicBezTo>
                    <a:pt x="128" y="597"/>
                    <a:pt x="133" y="621"/>
                    <a:pt x="137" y="639"/>
                  </a:cubicBezTo>
                  <a:cubicBezTo>
                    <a:pt x="139" y="647"/>
                    <a:pt x="140" y="653"/>
                    <a:pt x="141" y="658"/>
                  </a:cubicBezTo>
                  <a:cubicBezTo>
                    <a:pt x="141" y="660"/>
                    <a:pt x="142" y="662"/>
                    <a:pt x="142" y="663"/>
                  </a:cubicBezTo>
                  <a:cubicBezTo>
                    <a:pt x="142" y="664"/>
                    <a:pt x="143" y="665"/>
                    <a:pt x="143" y="665"/>
                  </a:cubicBezTo>
                  <a:cubicBezTo>
                    <a:pt x="143" y="665"/>
                    <a:pt x="143" y="664"/>
                    <a:pt x="142" y="663"/>
                  </a:cubicBezTo>
                  <a:cubicBezTo>
                    <a:pt x="142" y="662"/>
                    <a:pt x="142" y="660"/>
                    <a:pt x="142" y="658"/>
                  </a:cubicBezTo>
                  <a:cubicBezTo>
                    <a:pt x="141" y="653"/>
                    <a:pt x="139" y="647"/>
                    <a:pt x="138" y="638"/>
                  </a:cubicBezTo>
                  <a:cubicBezTo>
                    <a:pt x="135" y="621"/>
                    <a:pt x="130" y="597"/>
                    <a:pt x="124" y="567"/>
                  </a:cubicBezTo>
                  <a:cubicBezTo>
                    <a:pt x="118" y="536"/>
                    <a:pt x="111" y="500"/>
                    <a:pt x="103" y="461"/>
                  </a:cubicBezTo>
                  <a:cubicBezTo>
                    <a:pt x="95" y="421"/>
                    <a:pt x="87" y="377"/>
                    <a:pt x="78" y="330"/>
                  </a:cubicBezTo>
                  <a:cubicBezTo>
                    <a:pt x="74" y="307"/>
                    <a:pt x="71" y="285"/>
                    <a:pt x="69" y="263"/>
                  </a:cubicBezTo>
                  <a:cubicBezTo>
                    <a:pt x="68" y="251"/>
                    <a:pt x="66" y="240"/>
                    <a:pt x="63" y="230"/>
                  </a:cubicBezTo>
                  <a:cubicBezTo>
                    <a:pt x="59" y="220"/>
                    <a:pt x="54" y="211"/>
                    <a:pt x="50" y="201"/>
                  </a:cubicBezTo>
                  <a:cubicBezTo>
                    <a:pt x="42" y="183"/>
                    <a:pt x="38" y="164"/>
                    <a:pt x="35" y="146"/>
                  </a:cubicBezTo>
                  <a:cubicBezTo>
                    <a:pt x="32" y="128"/>
                    <a:pt x="29" y="112"/>
                    <a:pt x="26" y="97"/>
                  </a:cubicBezTo>
                  <a:cubicBezTo>
                    <a:pt x="22" y="82"/>
                    <a:pt x="19" y="68"/>
                    <a:pt x="15" y="56"/>
                  </a:cubicBezTo>
                  <a:cubicBezTo>
                    <a:pt x="11" y="45"/>
                    <a:pt x="6" y="35"/>
                    <a:pt x="5" y="27"/>
                  </a:cubicBezTo>
                  <a:cubicBezTo>
                    <a:pt x="3" y="18"/>
                    <a:pt x="2" y="12"/>
                    <a:pt x="1" y="7"/>
                  </a:cubicBezTo>
                  <a:cubicBezTo>
                    <a:pt x="1" y="5"/>
                    <a:pt x="0" y="3"/>
                    <a:pt x="0" y="2"/>
                  </a:cubicBezTo>
                  <a:cubicBezTo>
                    <a:pt x="0" y="1"/>
                    <a:pt x="0" y="0"/>
                    <a:pt x="0" y="0"/>
                  </a:cubicBezTo>
                  <a:close/>
                </a:path>
              </a:pathLst>
            </a:custGeom>
            <a:solidFill>
              <a:srgbClr val="263238"/>
            </a:solidFill>
            <a:ln>
              <a:noFill/>
            </a:ln>
          </p:spPr>
          <p:txBody>
            <a:bodyPr anchor="t" anchorCtr="0" bIns="45720" compatLnSpc="1" lIns="91440" numCol="1" rIns="91440" tIns="45720" vert="horz" wrap="square">
              <a:prstTxWarp prst="textNoShape"/>
            </a:bodyPr>
            <a:p>
              <a:endParaRPr lang="en-US"/>
            </a:p>
          </p:txBody>
        </p:sp>
        <p:sp>
          <p:nvSpPr>
            <p:cNvPr id="1048766" name="Freeform 36"/>
            <p:cNvSpPr/>
            <p:nvPr/>
          </p:nvSpPr>
          <p:spPr bwMode="auto">
            <a:xfrm>
              <a:off x="3814" y="487"/>
              <a:ext cx="142" cy="190"/>
            </a:xfrm>
            <a:custGeom>
              <a:avLst/>
              <a:gdLst>
                <a:gd name="T0" fmla="*/ 59 w 60"/>
                <a:gd name="T1" fmla="*/ 50 h 80"/>
                <a:gd name="T2" fmla="*/ 44 w 60"/>
                <a:gd name="T3" fmla="*/ 50 h 80"/>
                <a:gd name="T4" fmla="*/ 30 w 60"/>
                <a:gd name="T5" fmla="*/ 63 h 80"/>
                <a:gd name="T6" fmla="*/ 17 w 60"/>
                <a:gd name="T7" fmla="*/ 55 h 80"/>
                <a:gd name="T8" fmla="*/ 18 w 60"/>
                <a:gd name="T9" fmla="*/ 42 h 80"/>
                <a:gd name="T10" fmla="*/ 38 w 60"/>
                <a:gd name="T11" fmla="*/ 36 h 80"/>
                <a:gd name="T12" fmla="*/ 38 w 60"/>
                <a:gd name="T13" fmla="*/ 0 h 80"/>
                <a:gd name="T14" fmla="*/ 22 w 60"/>
                <a:gd name="T15" fmla="*/ 0 h 80"/>
                <a:gd name="T16" fmla="*/ 22 w 60"/>
                <a:gd name="T17" fmla="*/ 21 h 80"/>
                <a:gd name="T18" fmla="*/ 0 w 60"/>
                <a:gd name="T19" fmla="*/ 51 h 80"/>
                <a:gd name="T20" fmla="*/ 30 w 60"/>
                <a:gd name="T21" fmla="*/ 80 h 80"/>
                <a:gd name="T22" fmla="*/ 59 w 60"/>
                <a:gd name="T23" fmla="*/ 5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0" h="80">
                  <a:moveTo>
                    <a:pt x="59" y="50"/>
                  </a:moveTo>
                  <a:cubicBezTo>
                    <a:pt x="44" y="50"/>
                    <a:pt x="44" y="50"/>
                    <a:pt x="44" y="50"/>
                  </a:cubicBezTo>
                  <a:cubicBezTo>
                    <a:pt x="44" y="50"/>
                    <a:pt x="44" y="63"/>
                    <a:pt x="30" y="63"/>
                  </a:cubicBezTo>
                  <a:cubicBezTo>
                    <a:pt x="22" y="64"/>
                    <a:pt x="19" y="59"/>
                    <a:pt x="17" y="55"/>
                  </a:cubicBezTo>
                  <a:cubicBezTo>
                    <a:pt x="15" y="51"/>
                    <a:pt x="16" y="46"/>
                    <a:pt x="18" y="42"/>
                  </a:cubicBezTo>
                  <a:cubicBezTo>
                    <a:pt x="21" y="38"/>
                    <a:pt x="27" y="34"/>
                    <a:pt x="38" y="36"/>
                  </a:cubicBezTo>
                  <a:cubicBezTo>
                    <a:pt x="38" y="0"/>
                    <a:pt x="38" y="0"/>
                    <a:pt x="38" y="0"/>
                  </a:cubicBezTo>
                  <a:cubicBezTo>
                    <a:pt x="22" y="0"/>
                    <a:pt x="22" y="0"/>
                    <a:pt x="22" y="0"/>
                  </a:cubicBezTo>
                  <a:cubicBezTo>
                    <a:pt x="22" y="21"/>
                    <a:pt x="22" y="21"/>
                    <a:pt x="22" y="21"/>
                  </a:cubicBezTo>
                  <a:cubicBezTo>
                    <a:pt x="22" y="21"/>
                    <a:pt x="0" y="27"/>
                    <a:pt x="0" y="51"/>
                  </a:cubicBezTo>
                  <a:cubicBezTo>
                    <a:pt x="0" y="74"/>
                    <a:pt x="21" y="80"/>
                    <a:pt x="30" y="80"/>
                  </a:cubicBezTo>
                  <a:cubicBezTo>
                    <a:pt x="36" y="80"/>
                    <a:pt x="60" y="78"/>
                    <a:pt x="59" y="50"/>
                  </a:cubicBezTo>
                  <a:close/>
                </a:path>
              </a:pathLst>
            </a:custGeom>
            <a:solidFill>
              <a:srgbClr val="FB5252"/>
            </a:solidFill>
            <a:ln>
              <a:noFill/>
            </a:ln>
          </p:spPr>
          <p:txBody>
            <a:bodyPr anchor="t" anchorCtr="0" bIns="45720" compatLnSpc="1" lIns="91440" numCol="1" rIns="91440" tIns="45720" vert="horz" wrap="square">
              <a:prstTxWarp prst="textNoShape"/>
            </a:bodyPr>
            <a:p>
              <a:endParaRPr lang="en-US"/>
            </a:p>
          </p:txBody>
        </p:sp>
        <p:sp>
          <p:nvSpPr>
            <p:cNvPr id="1048767" name="Rectangle 37"/>
            <p:cNvSpPr>
              <a:spLocks noChangeArrowheads="1"/>
            </p:cNvSpPr>
            <p:nvPr/>
          </p:nvSpPr>
          <p:spPr bwMode="auto">
            <a:xfrm>
              <a:off x="3866" y="435"/>
              <a:ext cx="38" cy="33"/>
            </a:xfrm>
            <a:prstGeom prst="rect"/>
            <a:solidFill>
              <a:srgbClr val="FB5252"/>
            </a:solidFill>
            <a:ln>
              <a:noFill/>
            </a:ln>
          </p:spPr>
          <p:txBody>
            <a:bodyPr anchor="t" anchorCtr="0" bIns="45720" compatLnSpc="1" lIns="91440" numCol="1" rIns="91440" tIns="45720" vert="horz" wrap="square">
              <a:prstTxWarp prst="textNoShape"/>
            </a:bodyPr>
            <a:p>
              <a:endParaRPr lang="en-US"/>
            </a:p>
          </p:txBody>
        </p:sp>
        <p:sp>
          <p:nvSpPr>
            <p:cNvPr id="1048768" name="Freeform 38"/>
            <p:cNvSpPr/>
            <p:nvPr/>
          </p:nvSpPr>
          <p:spPr bwMode="auto">
            <a:xfrm>
              <a:off x="3605" y="276"/>
              <a:ext cx="558" cy="558"/>
            </a:xfrm>
            <a:custGeom>
              <a:avLst/>
              <a:gdLst>
                <a:gd name="T0" fmla="*/ 235 w 235"/>
                <a:gd name="T1" fmla="*/ 116 h 235"/>
                <a:gd name="T2" fmla="*/ 234 w 235"/>
                <a:gd name="T3" fmla="*/ 105 h 235"/>
                <a:gd name="T4" fmla="*/ 233 w 235"/>
                <a:gd name="T5" fmla="*/ 94 h 235"/>
                <a:gd name="T6" fmla="*/ 217 w 235"/>
                <a:gd name="T7" fmla="*/ 54 h 235"/>
                <a:gd name="T8" fmla="*/ 129 w 235"/>
                <a:gd name="T9" fmla="*/ 1 h 235"/>
                <a:gd name="T10" fmla="*/ 105 w 235"/>
                <a:gd name="T11" fmla="*/ 1 h 235"/>
                <a:gd name="T12" fmla="*/ 64 w 235"/>
                <a:gd name="T13" fmla="*/ 13 h 235"/>
                <a:gd name="T14" fmla="*/ 13 w 235"/>
                <a:gd name="T15" fmla="*/ 65 h 235"/>
                <a:gd name="T16" fmla="*/ 1 w 235"/>
                <a:gd name="T17" fmla="*/ 112 h 235"/>
                <a:gd name="T18" fmla="*/ 3 w 235"/>
                <a:gd name="T19" fmla="*/ 142 h 235"/>
                <a:gd name="T20" fmla="*/ 20 w 235"/>
                <a:gd name="T21" fmla="*/ 181 h 235"/>
                <a:gd name="T22" fmla="*/ 3 w 235"/>
                <a:gd name="T23" fmla="*/ 224 h 235"/>
                <a:gd name="T24" fmla="*/ 49 w 235"/>
                <a:gd name="T25" fmla="*/ 212 h 235"/>
                <a:gd name="T26" fmla="*/ 97 w 235"/>
                <a:gd name="T27" fmla="*/ 233 h 235"/>
                <a:gd name="T28" fmla="*/ 135 w 235"/>
                <a:gd name="T29" fmla="*/ 234 h 235"/>
                <a:gd name="T30" fmla="*/ 147 w 235"/>
                <a:gd name="T31" fmla="*/ 231 h 235"/>
                <a:gd name="T32" fmla="*/ 228 w 235"/>
                <a:gd name="T33" fmla="*/ 159 h 235"/>
                <a:gd name="T34" fmla="*/ 231 w 235"/>
                <a:gd name="T35" fmla="*/ 147 h 235"/>
                <a:gd name="T36" fmla="*/ 233 w 235"/>
                <a:gd name="T37" fmla="*/ 137 h 235"/>
                <a:gd name="T38" fmla="*/ 235 w 235"/>
                <a:gd name="T39" fmla="*/ 122 h 235"/>
                <a:gd name="T40" fmla="*/ 235 w 235"/>
                <a:gd name="T41" fmla="*/ 118 h 235"/>
                <a:gd name="T42" fmla="*/ 234 w 235"/>
                <a:gd name="T43" fmla="*/ 122 h 235"/>
                <a:gd name="T44" fmla="*/ 233 w 235"/>
                <a:gd name="T45" fmla="*/ 137 h 235"/>
                <a:gd name="T46" fmla="*/ 147 w 235"/>
                <a:gd name="T47" fmla="*/ 229 h 235"/>
                <a:gd name="T48" fmla="*/ 135 w 235"/>
                <a:gd name="T49" fmla="*/ 232 h 235"/>
                <a:gd name="T50" fmla="*/ 98 w 235"/>
                <a:gd name="T51" fmla="*/ 231 h 235"/>
                <a:gd name="T52" fmla="*/ 49 w 235"/>
                <a:gd name="T53" fmla="*/ 209 h 235"/>
                <a:gd name="T54" fmla="*/ 4 w 235"/>
                <a:gd name="T55" fmla="*/ 221 h 235"/>
                <a:gd name="T56" fmla="*/ 22 w 235"/>
                <a:gd name="T57" fmla="*/ 182 h 235"/>
                <a:gd name="T58" fmla="*/ 22 w 235"/>
                <a:gd name="T59" fmla="*/ 181 h 235"/>
                <a:gd name="T60" fmla="*/ 3 w 235"/>
                <a:gd name="T61" fmla="*/ 122 h 235"/>
                <a:gd name="T62" fmla="*/ 4 w 235"/>
                <a:gd name="T63" fmla="*/ 103 h 235"/>
                <a:gd name="T64" fmla="*/ 37 w 235"/>
                <a:gd name="T65" fmla="*/ 36 h 235"/>
                <a:gd name="T66" fmla="*/ 97 w 235"/>
                <a:gd name="T67" fmla="*/ 4 h 235"/>
                <a:gd name="T68" fmla="*/ 113 w 235"/>
                <a:gd name="T69" fmla="*/ 3 h 235"/>
                <a:gd name="T70" fmla="*/ 182 w 235"/>
                <a:gd name="T71" fmla="*/ 22 h 235"/>
                <a:gd name="T72" fmla="*/ 230 w 235"/>
                <a:gd name="T73" fmla="*/ 87 h 235"/>
                <a:gd name="T74" fmla="*/ 233 w 235"/>
                <a:gd name="T75" fmla="*/ 100 h 235"/>
                <a:gd name="T76" fmla="*/ 234 w 235"/>
                <a:gd name="T77" fmla="*/ 110 h 235"/>
                <a:gd name="T78" fmla="*/ 235 w 235"/>
                <a:gd name="T79" fmla="*/ 118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35" h="235">
                  <a:moveTo>
                    <a:pt x="235" y="118"/>
                  </a:moveTo>
                  <a:cubicBezTo>
                    <a:pt x="235" y="118"/>
                    <a:pt x="235" y="117"/>
                    <a:pt x="235" y="116"/>
                  </a:cubicBezTo>
                  <a:cubicBezTo>
                    <a:pt x="235" y="114"/>
                    <a:pt x="235" y="112"/>
                    <a:pt x="235" y="110"/>
                  </a:cubicBezTo>
                  <a:cubicBezTo>
                    <a:pt x="234" y="108"/>
                    <a:pt x="234" y="107"/>
                    <a:pt x="234" y="105"/>
                  </a:cubicBezTo>
                  <a:cubicBezTo>
                    <a:pt x="234" y="104"/>
                    <a:pt x="234" y="102"/>
                    <a:pt x="234" y="100"/>
                  </a:cubicBezTo>
                  <a:cubicBezTo>
                    <a:pt x="233" y="98"/>
                    <a:pt x="233" y="96"/>
                    <a:pt x="233" y="94"/>
                  </a:cubicBezTo>
                  <a:cubicBezTo>
                    <a:pt x="232" y="92"/>
                    <a:pt x="232" y="90"/>
                    <a:pt x="231" y="87"/>
                  </a:cubicBezTo>
                  <a:cubicBezTo>
                    <a:pt x="229" y="78"/>
                    <a:pt x="224" y="66"/>
                    <a:pt x="217" y="54"/>
                  </a:cubicBezTo>
                  <a:cubicBezTo>
                    <a:pt x="209" y="42"/>
                    <a:pt x="198" y="30"/>
                    <a:pt x="183" y="20"/>
                  </a:cubicBezTo>
                  <a:cubicBezTo>
                    <a:pt x="169" y="10"/>
                    <a:pt x="150" y="3"/>
                    <a:pt x="129" y="1"/>
                  </a:cubicBezTo>
                  <a:cubicBezTo>
                    <a:pt x="124" y="0"/>
                    <a:pt x="119" y="0"/>
                    <a:pt x="113" y="0"/>
                  </a:cubicBezTo>
                  <a:cubicBezTo>
                    <a:pt x="110" y="0"/>
                    <a:pt x="108" y="0"/>
                    <a:pt x="105" y="1"/>
                  </a:cubicBezTo>
                  <a:cubicBezTo>
                    <a:pt x="102" y="1"/>
                    <a:pt x="100" y="2"/>
                    <a:pt x="97" y="2"/>
                  </a:cubicBezTo>
                  <a:cubicBezTo>
                    <a:pt x="86" y="4"/>
                    <a:pt x="75" y="8"/>
                    <a:pt x="64" y="13"/>
                  </a:cubicBezTo>
                  <a:cubicBezTo>
                    <a:pt x="54" y="19"/>
                    <a:pt x="44" y="26"/>
                    <a:pt x="35" y="34"/>
                  </a:cubicBezTo>
                  <a:cubicBezTo>
                    <a:pt x="26" y="43"/>
                    <a:pt x="19" y="53"/>
                    <a:pt x="13" y="65"/>
                  </a:cubicBezTo>
                  <a:cubicBezTo>
                    <a:pt x="7" y="76"/>
                    <a:pt x="3" y="89"/>
                    <a:pt x="2" y="102"/>
                  </a:cubicBezTo>
                  <a:cubicBezTo>
                    <a:pt x="1" y="105"/>
                    <a:pt x="1" y="109"/>
                    <a:pt x="1" y="112"/>
                  </a:cubicBezTo>
                  <a:cubicBezTo>
                    <a:pt x="1" y="115"/>
                    <a:pt x="0" y="119"/>
                    <a:pt x="1" y="122"/>
                  </a:cubicBezTo>
                  <a:cubicBezTo>
                    <a:pt x="1" y="129"/>
                    <a:pt x="2" y="136"/>
                    <a:pt x="3" y="142"/>
                  </a:cubicBezTo>
                  <a:cubicBezTo>
                    <a:pt x="6" y="157"/>
                    <a:pt x="12" y="170"/>
                    <a:pt x="20" y="182"/>
                  </a:cubicBezTo>
                  <a:cubicBezTo>
                    <a:pt x="20" y="181"/>
                    <a:pt x="20" y="181"/>
                    <a:pt x="20" y="181"/>
                  </a:cubicBezTo>
                  <a:cubicBezTo>
                    <a:pt x="14" y="195"/>
                    <a:pt x="9" y="209"/>
                    <a:pt x="4" y="222"/>
                  </a:cubicBezTo>
                  <a:cubicBezTo>
                    <a:pt x="3" y="224"/>
                    <a:pt x="3" y="224"/>
                    <a:pt x="3" y="224"/>
                  </a:cubicBezTo>
                  <a:cubicBezTo>
                    <a:pt x="5" y="224"/>
                    <a:pt x="5" y="224"/>
                    <a:pt x="5" y="224"/>
                  </a:cubicBezTo>
                  <a:cubicBezTo>
                    <a:pt x="20" y="220"/>
                    <a:pt x="35" y="216"/>
                    <a:pt x="49" y="212"/>
                  </a:cubicBezTo>
                  <a:cubicBezTo>
                    <a:pt x="48" y="211"/>
                    <a:pt x="48" y="211"/>
                    <a:pt x="48" y="211"/>
                  </a:cubicBezTo>
                  <a:cubicBezTo>
                    <a:pt x="63" y="223"/>
                    <a:pt x="80" y="230"/>
                    <a:pt x="97" y="233"/>
                  </a:cubicBezTo>
                  <a:cubicBezTo>
                    <a:pt x="106" y="235"/>
                    <a:pt x="115" y="235"/>
                    <a:pt x="123" y="235"/>
                  </a:cubicBezTo>
                  <a:cubicBezTo>
                    <a:pt x="127" y="235"/>
                    <a:pt x="131" y="234"/>
                    <a:pt x="135" y="234"/>
                  </a:cubicBezTo>
                  <a:cubicBezTo>
                    <a:pt x="137" y="233"/>
                    <a:pt x="139" y="233"/>
                    <a:pt x="141" y="233"/>
                  </a:cubicBezTo>
                  <a:cubicBezTo>
                    <a:pt x="143" y="232"/>
                    <a:pt x="145" y="232"/>
                    <a:pt x="147" y="231"/>
                  </a:cubicBezTo>
                  <a:cubicBezTo>
                    <a:pt x="178" y="223"/>
                    <a:pt x="200" y="205"/>
                    <a:pt x="213" y="186"/>
                  </a:cubicBezTo>
                  <a:cubicBezTo>
                    <a:pt x="220" y="176"/>
                    <a:pt x="225" y="167"/>
                    <a:pt x="228" y="159"/>
                  </a:cubicBezTo>
                  <a:cubicBezTo>
                    <a:pt x="228" y="157"/>
                    <a:pt x="229" y="155"/>
                    <a:pt x="230" y="153"/>
                  </a:cubicBezTo>
                  <a:cubicBezTo>
                    <a:pt x="230" y="151"/>
                    <a:pt x="231" y="149"/>
                    <a:pt x="231" y="147"/>
                  </a:cubicBezTo>
                  <a:cubicBezTo>
                    <a:pt x="232" y="145"/>
                    <a:pt x="232" y="143"/>
                    <a:pt x="233" y="142"/>
                  </a:cubicBezTo>
                  <a:cubicBezTo>
                    <a:pt x="233" y="140"/>
                    <a:pt x="233" y="138"/>
                    <a:pt x="233" y="137"/>
                  </a:cubicBezTo>
                  <a:cubicBezTo>
                    <a:pt x="234" y="134"/>
                    <a:pt x="234" y="131"/>
                    <a:pt x="234" y="128"/>
                  </a:cubicBezTo>
                  <a:cubicBezTo>
                    <a:pt x="235" y="126"/>
                    <a:pt x="235" y="124"/>
                    <a:pt x="235" y="122"/>
                  </a:cubicBezTo>
                  <a:cubicBezTo>
                    <a:pt x="235" y="121"/>
                    <a:pt x="235" y="120"/>
                    <a:pt x="235" y="119"/>
                  </a:cubicBezTo>
                  <a:cubicBezTo>
                    <a:pt x="235" y="118"/>
                    <a:pt x="235" y="118"/>
                    <a:pt x="235" y="118"/>
                  </a:cubicBezTo>
                  <a:cubicBezTo>
                    <a:pt x="235" y="118"/>
                    <a:pt x="235" y="118"/>
                    <a:pt x="234" y="119"/>
                  </a:cubicBezTo>
                  <a:cubicBezTo>
                    <a:pt x="234" y="120"/>
                    <a:pt x="234" y="121"/>
                    <a:pt x="234" y="122"/>
                  </a:cubicBezTo>
                  <a:cubicBezTo>
                    <a:pt x="234" y="124"/>
                    <a:pt x="234" y="126"/>
                    <a:pt x="234" y="128"/>
                  </a:cubicBezTo>
                  <a:cubicBezTo>
                    <a:pt x="234" y="131"/>
                    <a:pt x="233" y="133"/>
                    <a:pt x="233" y="137"/>
                  </a:cubicBezTo>
                  <a:cubicBezTo>
                    <a:pt x="230" y="149"/>
                    <a:pt x="226" y="167"/>
                    <a:pt x="212" y="185"/>
                  </a:cubicBezTo>
                  <a:cubicBezTo>
                    <a:pt x="199" y="203"/>
                    <a:pt x="177" y="222"/>
                    <a:pt x="147" y="229"/>
                  </a:cubicBezTo>
                  <a:cubicBezTo>
                    <a:pt x="145" y="230"/>
                    <a:pt x="143" y="230"/>
                    <a:pt x="141" y="231"/>
                  </a:cubicBezTo>
                  <a:cubicBezTo>
                    <a:pt x="139" y="231"/>
                    <a:pt x="137" y="231"/>
                    <a:pt x="135" y="232"/>
                  </a:cubicBezTo>
                  <a:cubicBezTo>
                    <a:pt x="131" y="232"/>
                    <a:pt x="127" y="232"/>
                    <a:pt x="123" y="233"/>
                  </a:cubicBezTo>
                  <a:cubicBezTo>
                    <a:pt x="115" y="233"/>
                    <a:pt x="106" y="232"/>
                    <a:pt x="98" y="231"/>
                  </a:cubicBezTo>
                  <a:cubicBezTo>
                    <a:pt x="81" y="228"/>
                    <a:pt x="64" y="221"/>
                    <a:pt x="49" y="209"/>
                  </a:cubicBezTo>
                  <a:cubicBezTo>
                    <a:pt x="49" y="209"/>
                    <a:pt x="49" y="209"/>
                    <a:pt x="49" y="209"/>
                  </a:cubicBezTo>
                  <a:cubicBezTo>
                    <a:pt x="48" y="209"/>
                    <a:pt x="48" y="209"/>
                    <a:pt x="48" y="209"/>
                  </a:cubicBezTo>
                  <a:cubicBezTo>
                    <a:pt x="34" y="213"/>
                    <a:pt x="19" y="217"/>
                    <a:pt x="4" y="221"/>
                  </a:cubicBezTo>
                  <a:cubicBezTo>
                    <a:pt x="6" y="223"/>
                    <a:pt x="6" y="223"/>
                    <a:pt x="6" y="223"/>
                  </a:cubicBezTo>
                  <a:cubicBezTo>
                    <a:pt x="11" y="210"/>
                    <a:pt x="17" y="196"/>
                    <a:pt x="22" y="182"/>
                  </a:cubicBezTo>
                  <a:cubicBezTo>
                    <a:pt x="23" y="181"/>
                    <a:pt x="23" y="181"/>
                    <a:pt x="23" y="181"/>
                  </a:cubicBezTo>
                  <a:cubicBezTo>
                    <a:pt x="22" y="181"/>
                    <a:pt x="22" y="181"/>
                    <a:pt x="22" y="181"/>
                  </a:cubicBezTo>
                  <a:cubicBezTo>
                    <a:pt x="15" y="169"/>
                    <a:pt x="9" y="156"/>
                    <a:pt x="6" y="142"/>
                  </a:cubicBezTo>
                  <a:cubicBezTo>
                    <a:pt x="4" y="135"/>
                    <a:pt x="4" y="129"/>
                    <a:pt x="3" y="122"/>
                  </a:cubicBezTo>
                  <a:cubicBezTo>
                    <a:pt x="3" y="119"/>
                    <a:pt x="3" y="116"/>
                    <a:pt x="3" y="112"/>
                  </a:cubicBezTo>
                  <a:cubicBezTo>
                    <a:pt x="4" y="109"/>
                    <a:pt x="4" y="106"/>
                    <a:pt x="4" y="103"/>
                  </a:cubicBezTo>
                  <a:cubicBezTo>
                    <a:pt x="6" y="90"/>
                    <a:pt x="10" y="77"/>
                    <a:pt x="15" y="66"/>
                  </a:cubicBezTo>
                  <a:cubicBezTo>
                    <a:pt x="21" y="55"/>
                    <a:pt x="28" y="45"/>
                    <a:pt x="37" y="36"/>
                  </a:cubicBezTo>
                  <a:cubicBezTo>
                    <a:pt x="45" y="28"/>
                    <a:pt x="55" y="21"/>
                    <a:pt x="65" y="15"/>
                  </a:cubicBezTo>
                  <a:cubicBezTo>
                    <a:pt x="76" y="10"/>
                    <a:pt x="86" y="7"/>
                    <a:pt x="97" y="4"/>
                  </a:cubicBezTo>
                  <a:cubicBezTo>
                    <a:pt x="100" y="4"/>
                    <a:pt x="103" y="4"/>
                    <a:pt x="105" y="3"/>
                  </a:cubicBezTo>
                  <a:cubicBezTo>
                    <a:pt x="108" y="3"/>
                    <a:pt x="111" y="3"/>
                    <a:pt x="113" y="3"/>
                  </a:cubicBezTo>
                  <a:cubicBezTo>
                    <a:pt x="119" y="2"/>
                    <a:pt x="124" y="3"/>
                    <a:pt x="129" y="3"/>
                  </a:cubicBezTo>
                  <a:cubicBezTo>
                    <a:pt x="149" y="5"/>
                    <a:pt x="168" y="12"/>
                    <a:pt x="182" y="22"/>
                  </a:cubicBezTo>
                  <a:cubicBezTo>
                    <a:pt x="197" y="31"/>
                    <a:pt x="208" y="43"/>
                    <a:pt x="215" y="55"/>
                  </a:cubicBezTo>
                  <a:cubicBezTo>
                    <a:pt x="223" y="67"/>
                    <a:pt x="227" y="78"/>
                    <a:pt x="230" y="87"/>
                  </a:cubicBezTo>
                  <a:cubicBezTo>
                    <a:pt x="231" y="90"/>
                    <a:pt x="231" y="92"/>
                    <a:pt x="232" y="94"/>
                  </a:cubicBezTo>
                  <a:cubicBezTo>
                    <a:pt x="232" y="96"/>
                    <a:pt x="233" y="98"/>
                    <a:pt x="233" y="100"/>
                  </a:cubicBezTo>
                  <a:cubicBezTo>
                    <a:pt x="233" y="102"/>
                    <a:pt x="233" y="104"/>
                    <a:pt x="234" y="105"/>
                  </a:cubicBezTo>
                  <a:cubicBezTo>
                    <a:pt x="234" y="107"/>
                    <a:pt x="234" y="108"/>
                    <a:pt x="234" y="110"/>
                  </a:cubicBezTo>
                  <a:cubicBezTo>
                    <a:pt x="234" y="112"/>
                    <a:pt x="234" y="114"/>
                    <a:pt x="234" y="116"/>
                  </a:cubicBezTo>
                  <a:cubicBezTo>
                    <a:pt x="235" y="117"/>
                    <a:pt x="235" y="118"/>
                    <a:pt x="235" y="118"/>
                  </a:cubicBezTo>
                  <a:close/>
                </a:path>
              </a:pathLst>
            </a:custGeom>
            <a:solidFill>
              <a:srgbClr val="263238"/>
            </a:solidFill>
            <a:ln>
              <a:noFill/>
            </a:ln>
          </p:spPr>
          <p:txBody>
            <a:bodyPr anchor="t" anchorCtr="0" bIns="45720" compatLnSpc="1" lIns="91440" numCol="1" rIns="91440" tIns="45720" vert="horz" wrap="square">
              <a:prstTxWarp prst="textNoShape"/>
            </a:bodyPr>
            <a:p>
              <a:endParaRPr lang="en-US"/>
            </a:p>
          </p:txBody>
        </p:sp>
        <p:sp>
          <p:nvSpPr>
            <p:cNvPr id="1048769" name="Freeform 39"/>
            <p:cNvSpPr/>
            <p:nvPr/>
          </p:nvSpPr>
          <p:spPr bwMode="auto">
            <a:xfrm>
              <a:off x="1323" y="637"/>
              <a:ext cx="2061" cy="2761"/>
            </a:xfrm>
            <a:custGeom>
              <a:avLst/>
              <a:gdLst>
                <a:gd name="T0" fmla="*/ 3 w 868"/>
                <a:gd name="T1" fmla="*/ 437 h 1163"/>
                <a:gd name="T2" fmla="*/ 234 w 868"/>
                <a:gd name="T3" fmla="*/ 437 h 1163"/>
                <a:gd name="T4" fmla="*/ 435 w 868"/>
                <a:gd name="T5" fmla="*/ 240 h 1163"/>
                <a:gd name="T6" fmla="*/ 616 w 868"/>
                <a:gd name="T7" fmla="*/ 359 h 1163"/>
                <a:gd name="T8" fmla="*/ 600 w 868"/>
                <a:gd name="T9" fmla="*/ 546 h 1163"/>
                <a:gd name="T10" fmla="*/ 321 w 868"/>
                <a:gd name="T11" fmla="*/ 648 h 1163"/>
                <a:gd name="T12" fmla="*/ 319 w 868"/>
                <a:gd name="T13" fmla="*/ 1163 h 1163"/>
                <a:gd name="T14" fmla="*/ 548 w 868"/>
                <a:gd name="T15" fmla="*/ 1163 h 1163"/>
                <a:gd name="T16" fmla="*/ 548 w 868"/>
                <a:gd name="T17" fmla="*/ 858 h 1163"/>
                <a:gd name="T18" fmla="*/ 868 w 868"/>
                <a:gd name="T19" fmla="*/ 422 h 1163"/>
                <a:gd name="T20" fmla="*/ 448 w 868"/>
                <a:gd name="T21" fmla="*/ 7 h 1163"/>
                <a:gd name="T22" fmla="*/ 236 w 868"/>
                <a:gd name="T23" fmla="*/ 15 h 1163"/>
                <a:gd name="T24" fmla="*/ 3 w 868"/>
                <a:gd name="T25" fmla="*/ 437 h 1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68" h="1163">
                  <a:moveTo>
                    <a:pt x="3" y="437"/>
                  </a:moveTo>
                  <a:cubicBezTo>
                    <a:pt x="234" y="437"/>
                    <a:pt x="234" y="437"/>
                    <a:pt x="234" y="437"/>
                  </a:cubicBezTo>
                  <a:cubicBezTo>
                    <a:pt x="234" y="437"/>
                    <a:pt x="234" y="243"/>
                    <a:pt x="435" y="240"/>
                  </a:cubicBezTo>
                  <a:cubicBezTo>
                    <a:pt x="540" y="238"/>
                    <a:pt x="594" y="307"/>
                    <a:pt x="616" y="359"/>
                  </a:cubicBezTo>
                  <a:cubicBezTo>
                    <a:pt x="642" y="420"/>
                    <a:pt x="634" y="490"/>
                    <a:pt x="600" y="546"/>
                  </a:cubicBezTo>
                  <a:cubicBezTo>
                    <a:pt x="561" y="611"/>
                    <a:pt x="476" y="676"/>
                    <a:pt x="321" y="648"/>
                  </a:cubicBezTo>
                  <a:cubicBezTo>
                    <a:pt x="319" y="1163"/>
                    <a:pt x="319" y="1163"/>
                    <a:pt x="319" y="1163"/>
                  </a:cubicBezTo>
                  <a:cubicBezTo>
                    <a:pt x="548" y="1163"/>
                    <a:pt x="548" y="1163"/>
                    <a:pt x="548" y="1163"/>
                  </a:cubicBezTo>
                  <a:cubicBezTo>
                    <a:pt x="548" y="858"/>
                    <a:pt x="548" y="858"/>
                    <a:pt x="548" y="858"/>
                  </a:cubicBezTo>
                  <a:cubicBezTo>
                    <a:pt x="548" y="858"/>
                    <a:pt x="868" y="775"/>
                    <a:pt x="868" y="422"/>
                  </a:cubicBezTo>
                  <a:cubicBezTo>
                    <a:pt x="868" y="84"/>
                    <a:pt x="595" y="11"/>
                    <a:pt x="448" y="7"/>
                  </a:cubicBezTo>
                  <a:cubicBezTo>
                    <a:pt x="366" y="4"/>
                    <a:pt x="337" y="0"/>
                    <a:pt x="236" y="15"/>
                  </a:cubicBezTo>
                  <a:cubicBezTo>
                    <a:pt x="107" y="33"/>
                    <a:pt x="0" y="183"/>
                    <a:pt x="3" y="437"/>
                  </a:cubicBezTo>
                </a:path>
              </a:pathLst>
            </a:custGeom>
            <a:solidFill>
              <a:srgbClr val="E8505B"/>
            </a:solidFill>
            <a:ln>
              <a:noFill/>
            </a:ln>
          </p:spPr>
          <p:txBody>
            <a:bodyPr anchor="t" anchorCtr="0" bIns="45720" compatLnSpc="1" lIns="91440" numCol="1" rIns="91440" tIns="45720" vert="horz" wrap="square">
              <a:prstTxWarp prst="textNoShape"/>
            </a:bodyPr>
            <a:p>
              <a:endParaRPr lang="en-US"/>
            </a:p>
          </p:txBody>
        </p:sp>
        <p:sp>
          <p:nvSpPr>
            <p:cNvPr id="1048770" name="Rectangle 40"/>
            <p:cNvSpPr>
              <a:spLocks noChangeArrowheads="1"/>
            </p:cNvSpPr>
            <p:nvPr/>
          </p:nvSpPr>
          <p:spPr bwMode="auto">
            <a:xfrm>
              <a:off x="2081" y="3652"/>
              <a:ext cx="548" cy="515"/>
            </a:xfrm>
            <a:prstGeom prst="rect"/>
            <a:solidFill>
              <a:srgbClr val="E8505B"/>
            </a:solidFill>
            <a:ln>
              <a:noFill/>
            </a:ln>
          </p:spPr>
          <p:txBody>
            <a:bodyPr anchor="t" anchorCtr="0" bIns="45720" compatLnSpc="1" lIns="91440" numCol="1" rIns="91440" tIns="45720" vert="horz" wrap="square">
              <a:prstTxWarp prst="textNoShape"/>
            </a:bodyPr>
            <a:p>
              <a:endParaRPr lang="en-US"/>
            </a:p>
          </p:txBody>
        </p:sp>
        <p:sp>
          <p:nvSpPr>
            <p:cNvPr id="1048771" name="Rectangle 41"/>
            <p:cNvSpPr>
              <a:spLocks noChangeArrowheads="1"/>
            </p:cNvSpPr>
            <p:nvPr/>
          </p:nvSpPr>
          <p:spPr bwMode="auto">
            <a:xfrm>
              <a:off x="2081" y="3652"/>
              <a:ext cx="548" cy="515"/>
            </a:xfrm>
            <a:prstGeom prst="rect"/>
            <a:noFill/>
            <a:ln>
              <a:noFill/>
            </a:ln>
          </p:spPr>
          <p:txBody>
            <a:bodyPr anchor="t" anchorCtr="0" bIns="45720" compatLnSpc="1" lIns="91440" numCol="1" rIns="91440" tIns="45720" vert="horz" wrap="square">
              <a:prstTxWarp prst="textNoShape"/>
            </a:bodyPr>
            <a:p>
              <a:endParaRPr lang="en-US"/>
            </a:p>
          </p:txBody>
        </p:sp>
        <p:sp>
          <p:nvSpPr>
            <p:cNvPr id="1048772" name="Freeform 42"/>
            <p:cNvSpPr/>
            <p:nvPr/>
          </p:nvSpPr>
          <p:spPr bwMode="auto">
            <a:xfrm>
              <a:off x="2081" y="3652"/>
              <a:ext cx="548" cy="515"/>
            </a:xfrm>
            <a:custGeom>
              <a:avLst/>
              <a:gdLst>
                <a:gd name="T0" fmla="*/ 548 w 548"/>
                <a:gd name="T1" fmla="*/ 0 h 515"/>
                <a:gd name="T2" fmla="*/ 322 w 548"/>
                <a:gd name="T3" fmla="*/ 0 h 515"/>
                <a:gd name="T4" fmla="*/ 322 w 548"/>
                <a:gd name="T5" fmla="*/ 515 h 515"/>
                <a:gd name="T6" fmla="*/ 0 w 548"/>
                <a:gd name="T7" fmla="*/ 515 h 515"/>
                <a:gd name="T8" fmla="*/ 548 w 548"/>
                <a:gd name="T9" fmla="*/ 515 h 515"/>
                <a:gd name="T10" fmla="*/ 548 w 548"/>
                <a:gd name="T11" fmla="*/ 375 h 515"/>
                <a:gd name="T12" fmla="*/ 548 w 548"/>
                <a:gd name="T13" fmla="*/ 375 h 515"/>
                <a:gd name="T14" fmla="*/ 548 w 548"/>
                <a:gd name="T15" fmla="*/ 363 h 515"/>
                <a:gd name="T16" fmla="*/ 548 w 548"/>
                <a:gd name="T17" fmla="*/ 328 h 515"/>
                <a:gd name="T18" fmla="*/ 548 w 548"/>
                <a:gd name="T19" fmla="*/ 0 h 5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48" h="515">
                  <a:moveTo>
                    <a:pt x="548" y="0"/>
                  </a:moveTo>
                  <a:lnTo>
                    <a:pt x="322" y="0"/>
                  </a:lnTo>
                  <a:lnTo>
                    <a:pt x="322" y="515"/>
                  </a:lnTo>
                  <a:lnTo>
                    <a:pt x="0" y="515"/>
                  </a:lnTo>
                  <a:lnTo>
                    <a:pt x="548" y="515"/>
                  </a:lnTo>
                  <a:lnTo>
                    <a:pt x="548" y="375"/>
                  </a:lnTo>
                  <a:lnTo>
                    <a:pt x="548" y="375"/>
                  </a:lnTo>
                  <a:lnTo>
                    <a:pt x="548" y="363"/>
                  </a:lnTo>
                  <a:lnTo>
                    <a:pt x="548" y="328"/>
                  </a:lnTo>
                  <a:lnTo>
                    <a:pt x="548" y="0"/>
                  </a:lnTo>
                  <a:close/>
                </a:path>
              </a:pathLst>
            </a:custGeom>
            <a:solidFill>
              <a:srgbClr val="FB5252"/>
            </a:solidFill>
            <a:ln>
              <a:noFill/>
            </a:ln>
          </p:spPr>
          <p:txBody>
            <a:bodyPr anchor="t" anchorCtr="0" bIns="45720" compatLnSpc="1" lIns="91440" numCol="1" rIns="91440" tIns="45720" vert="horz" wrap="square">
              <a:prstTxWarp prst="textNoShape"/>
            </a:bodyPr>
            <a:p>
              <a:endParaRPr lang="en-US"/>
            </a:p>
          </p:txBody>
        </p:sp>
        <p:sp>
          <p:nvSpPr>
            <p:cNvPr id="1048773" name="Freeform 43"/>
            <p:cNvSpPr/>
            <p:nvPr/>
          </p:nvSpPr>
          <p:spPr bwMode="auto">
            <a:xfrm>
              <a:off x="2081" y="3652"/>
              <a:ext cx="548" cy="515"/>
            </a:xfrm>
            <a:custGeom>
              <a:avLst/>
              <a:gdLst>
                <a:gd name="T0" fmla="*/ 548 w 548"/>
                <a:gd name="T1" fmla="*/ 0 h 515"/>
                <a:gd name="T2" fmla="*/ 322 w 548"/>
                <a:gd name="T3" fmla="*/ 0 h 515"/>
                <a:gd name="T4" fmla="*/ 322 w 548"/>
                <a:gd name="T5" fmla="*/ 515 h 515"/>
                <a:gd name="T6" fmla="*/ 0 w 548"/>
                <a:gd name="T7" fmla="*/ 515 h 515"/>
                <a:gd name="T8" fmla="*/ 548 w 548"/>
                <a:gd name="T9" fmla="*/ 515 h 515"/>
                <a:gd name="T10" fmla="*/ 548 w 548"/>
                <a:gd name="T11" fmla="*/ 375 h 515"/>
                <a:gd name="T12" fmla="*/ 548 w 548"/>
                <a:gd name="T13" fmla="*/ 375 h 515"/>
                <a:gd name="T14" fmla="*/ 548 w 548"/>
                <a:gd name="T15" fmla="*/ 363 h 515"/>
                <a:gd name="T16" fmla="*/ 548 w 548"/>
                <a:gd name="T17" fmla="*/ 328 h 515"/>
                <a:gd name="T18" fmla="*/ 548 w 548"/>
                <a:gd name="T19" fmla="*/ 0 h 5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48" h="515">
                  <a:moveTo>
                    <a:pt x="548" y="0"/>
                  </a:moveTo>
                  <a:lnTo>
                    <a:pt x="322" y="0"/>
                  </a:lnTo>
                  <a:lnTo>
                    <a:pt x="322" y="515"/>
                  </a:lnTo>
                  <a:lnTo>
                    <a:pt x="0" y="515"/>
                  </a:lnTo>
                  <a:lnTo>
                    <a:pt x="548" y="515"/>
                  </a:lnTo>
                  <a:lnTo>
                    <a:pt x="548" y="375"/>
                  </a:lnTo>
                  <a:lnTo>
                    <a:pt x="548" y="375"/>
                  </a:lnTo>
                  <a:lnTo>
                    <a:pt x="548" y="363"/>
                  </a:lnTo>
                  <a:lnTo>
                    <a:pt x="548" y="328"/>
                  </a:lnTo>
                  <a:lnTo>
                    <a:pt x="548" y="0"/>
                  </a:lnTo>
                </a:path>
              </a:pathLst>
            </a:custGeom>
            <a:noFill/>
            <a:ln>
              <a:noFill/>
            </a:ln>
          </p:spPr>
          <p:txBody>
            <a:bodyPr anchor="t" anchorCtr="0" bIns="45720" compatLnSpc="1" lIns="91440" numCol="1" rIns="91440" tIns="45720" vert="horz" wrap="square">
              <a:prstTxWarp prst="textNoShape"/>
            </a:bodyPr>
            <a:p>
              <a:endParaRPr lang="en-US"/>
            </a:p>
          </p:txBody>
        </p:sp>
        <p:sp>
          <p:nvSpPr>
            <p:cNvPr id="1048774" name="Freeform 44"/>
            <p:cNvSpPr>
              <a:spLocks noEditPoints="1"/>
            </p:cNvSpPr>
            <p:nvPr/>
          </p:nvSpPr>
          <p:spPr bwMode="auto">
            <a:xfrm>
              <a:off x="1330" y="646"/>
              <a:ext cx="2030" cy="2752"/>
            </a:xfrm>
            <a:custGeom>
              <a:avLst/>
              <a:gdLst>
                <a:gd name="T0" fmla="*/ 318 w 855"/>
                <a:gd name="T1" fmla="*/ 644 h 1159"/>
                <a:gd name="T2" fmla="*/ 318 w 855"/>
                <a:gd name="T3" fmla="*/ 644 h 1159"/>
                <a:gd name="T4" fmla="*/ 318 w 855"/>
                <a:gd name="T5" fmla="*/ 644 h 1159"/>
                <a:gd name="T6" fmla="*/ 318 w 855"/>
                <a:gd name="T7" fmla="*/ 644 h 1159"/>
                <a:gd name="T8" fmla="*/ 760 w 855"/>
                <a:gd name="T9" fmla="*/ 520 h 1159"/>
                <a:gd name="T10" fmla="*/ 449 w 855"/>
                <a:gd name="T11" fmla="*/ 854 h 1159"/>
                <a:gd name="T12" fmla="*/ 449 w 855"/>
                <a:gd name="T13" fmla="*/ 1159 h 1159"/>
                <a:gd name="T14" fmla="*/ 316 w 855"/>
                <a:gd name="T15" fmla="*/ 1159 h 1159"/>
                <a:gd name="T16" fmla="*/ 545 w 855"/>
                <a:gd name="T17" fmla="*/ 1159 h 1159"/>
                <a:gd name="T18" fmla="*/ 545 w 855"/>
                <a:gd name="T19" fmla="*/ 1116 h 1159"/>
                <a:gd name="T20" fmla="*/ 545 w 855"/>
                <a:gd name="T21" fmla="*/ 1114 h 1159"/>
                <a:gd name="T22" fmla="*/ 545 w 855"/>
                <a:gd name="T23" fmla="*/ 854 h 1159"/>
                <a:gd name="T24" fmla="*/ 545 w 855"/>
                <a:gd name="T25" fmla="*/ 854 h 1159"/>
                <a:gd name="T26" fmla="*/ 855 w 855"/>
                <a:gd name="T27" fmla="*/ 522 h 1159"/>
                <a:gd name="T28" fmla="*/ 764 w 855"/>
                <a:gd name="T29" fmla="*/ 521 h 1159"/>
                <a:gd name="T30" fmla="*/ 760 w 855"/>
                <a:gd name="T31" fmla="*/ 520 h 1159"/>
                <a:gd name="T32" fmla="*/ 341 w 855"/>
                <a:gd name="T33" fmla="*/ 236 h 1159"/>
                <a:gd name="T34" fmla="*/ 337 w 855"/>
                <a:gd name="T35" fmla="*/ 236 h 1159"/>
                <a:gd name="T36" fmla="*/ 135 w 855"/>
                <a:gd name="T37" fmla="*/ 433 h 1159"/>
                <a:gd name="T38" fmla="*/ 135 w 855"/>
                <a:gd name="T39" fmla="*/ 433 h 1159"/>
                <a:gd name="T40" fmla="*/ 135 w 855"/>
                <a:gd name="T41" fmla="*/ 433 h 1159"/>
                <a:gd name="T42" fmla="*/ 135 w 855"/>
                <a:gd name="T43" fmla="*/ 433 h 1159"/>
                <a:gd name="T44" fmla="*/ 135 w 855"/>
                <a:gd name="T45" fmla="*/ 433 h 1159"/>
                <a:gd name="T46" fmla="*/ 135 w 855"/>
                <a:gd name="T47" fmla="*/ 433 h 1159"/>
                <a:gd name="T48" fmla="*/ 0 w 855"/>
                <a:gd name="T49" fmla="*/ 433 h 1159"/>
                <a:gd name="T50" fmla="*/ 0 w 855"/>
                <a:gd name="T51" fmla="*/ 433 h 1159"/>
                <a:gd name="T52" fmla="*/ 231 w 855"/>
                <a:gd name="T53" fmla="*/ 433 h 1159"/>
                <a:gd name="T54" fmla="*/ 231 w 855"/>
                <a:gd name="T55" fmla="*/ 433 h 1159"/>
                <a:gd name="T56" fmla="*/ 231 w 855"/>
                <a:gd name="T57" fmla="*/ 433 h 1159"/>
                <a:gd name="T58" fmla="*/ 231 w 855"/>
                <a:gd name="T59" fmla="*/ 433 h 1159"/>
                <a:gd name="T60" fmla="*/ 386 w 855"/>
                <a:gd name="T61" fmla="*/ 241 h 1159"/>
                <a:gd name="T62" fmla="*/ 341 w 855"/>
                <a:gd name="T63" fmla="*/ 236 h 1159"/>
                <a:gd name="T64" fmla="*/ 233 w 855"/>
                <a:gd name="T65" fmla="*/ 11 h 1159"/>
                <a:gd name="T66" fmla="*/ 213 w 855"/>
                <a:gd name="T67" fmla="*/ 15 h 1159"/>
                <a:gd name="T68" fmla="*/ 233 w 855"/>
                <a:gd name="T69" fmla="*/ 11 h 1159"/>
                <a:gd name="T70" fmla="*/ 360 w 855"/>
                <a:gd name="T71" fmla="*/ 0 h 1159"/>
                <a:gd name="T72" fmla="*/ 298 w 855"/>
                <a:gd name="T73" fmla="*/ 3 h 1159"/>
                <a:gd name="T74" fmla="*/ 337 w 855"/>
                <a:gd name="T75" fmla="*/ 2 h 1159"/>
                <a:gd name="T76" fmla="*/ 337 w 855"/>
                <a:gd name="T77" fmla="*/ 2 h 1159"/>
                <a:gd name="T78" fmla="*/ 717 w 855"/>
                <a:gd name="T79" fmla="*/ 206 h 1159"/>
                <a:gd name="T80" fmla="*/ 735 w 855"/>
                <a:gd name="T81" fmla="*/ 193 h 1159"/>
                <a:gd name="T82" fmla="*/ 752 w 855"/>
                <a:gd name="T83" fmla="*/ 184 h 1159"/>
                <a:gd name="T84" fmla="*/ 778 w 855"/>
                <a:gd name="T85" fmla="*/ 172 h 1159"/>
                <a:gd name="T86" fmla="*/ 781 w 855"/>
                <a:gd name="T87" fmla="*/ 177 h 1159"/>
                <a:gd name="T88" fmla="*/ 799 w 855"/>
                <a:gd name="T89" fmla="*/ 176 h 1159"/>
                <a:gd name="T90" fmla="*/ 445 w 855"/>
                <a:gd name="T91" fmla="*/ 3 h 1159"/>
                <a:gd name="T92" fmla="*/ 360 w 855"/>
                <a:gd name="T93" fmla="*/ 0 h 1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855" h="1159">
                  <a:moveTo>
                    <a:pt x="318" y="644"/>
                  </a:moveTo>
                  <a:cubicBezTo>
                    <a:pt x="318" y="644"/>
                    <a:pt x="318" y="644"/>
                    <a:pt x="318" y="644"/>
                  </a:cubicBezTo>
                  <a:cubicBezTo>
                    <a:pt x="318" y="644"/>
                    <a:pt x="318" y="644"/>
                    <a:pt x="318" y="644"/>
                  </a:cubicBezTo>
                  <a:cubicBezTo>
                    <a:pt x="318" y="644"/>
                    <a:pt x="318" y="644"/>
                    <a:pt x="318" y="644"/>
                  </a:cubicBezTo>
                  <a:moveTo>
                    <a:pt x="760" y="520"/>
                  </a:moveTo>
                  <a:cubicBezTo>
                    <a:pt x="706" y="787"/>
                    <a:pt x="449" y="854"/>
                    <a:pt x="449" y="854"/>
                  </a:cubicBezTo>
                  <a:cubicBezTo>
                    <a:pt x="449" y="1159"/>
                    <a:pt x="449" y="1159"/>
                    <a:pt x="449" y="1159"/>
                  </a:cubicBezTo>
                  <a:cubicBezTo>
                    <a:pt x="316" y="1159"/>
                    <a:pt x="316" y="1159"/>
                    <a:pt x="316" y="1159"/>
                  </a:cubicBezTo>
                  <a:cubicBezTo>
                    <a:pt x="545" y="1159"/>
                    <a:pt x="545" y="1159"/>
                    <a:pt x="545" y="1159"/>
                  </a:cubicBezTo>
                  <a:cubicBezTo>
                    <a:pt x="545" y="1116"/>
                    <a:pt x="545" y="1116"/>
                    <a:pt x="545" y="1116"/>
                  </a:cubicBezTo>
                  <a:cubicBezTo>
                    <a:pt x="545" y="1114"/>
                    <a:pt x="545" y="1114"/>
                    <a:pt x="545" y="1114"/>
                  </a:cubicBezTo>
                  <a:cubicBezTo>
                    <a:pt x="545" y="854"/>
                    <a:pt x="545" y="854"/>
                    <a:pt x="545" y="854"/>
                  </a:cubicBezTo>
                  <a:cubicBezTo>
                    <a:pt x="545" y="854"/>
                    <a:pt x="545" y="854"/>
                    <a:pt x="545" y="854"/>
                  </a:cubicBezTo>
                  <a:cubicBezTo>
                    <a:pt x="545" y="854"/>
                    <a:pt x="801" y="788"/>
                    <a:pt x="855" y="522"/>
                  </a:cubicBezTo>
                  <a:cubicBezTo>
                    <a:pt x="764" y="521"/>
                    <a:pt x="764" y="521"/>
                    <a:pt x="764" y="521"/>
                  </a:cubicBezTo>
                  <a:cubicBezTo>
                    <a:pt x="762" y="520"/>
                    <a:pt x="761" y="520"/>
                    <a:pt x="760" y="520"/>
                  </a:cubicBezTo>
                  <a:moveTo>
                    <a:pt x="341" y="236"/>
                  </a:moveTo>
                  <a:cubicBezTo>
                    <a:pt x="339" y="236"/>
                    <a:pt x="338" y="236"/>
                    <a:pt x="337" y="236"/>
                  </a:cubicBezTo>
                  <a:cubicBezTo>
                    <a:pt x="136" y="239"/>
                    <a:pt x="135" y="432"/>
                    <a:pt x="135" y="433"/>
                  </a:cubicBezTo>
                  <a:cubicBezTo>
                    <a:pt x="135" y="433"/>
                    <a:pt x="135" y="433"/>
                    <a:pt x="135" y="433"/>
                  </a:cubicBezTo>
                  <a:cubicBezTo>
                    <a:pt x="135" y="433"/>
                    <a:pt x="135" y="433"/>
                    <a:pt x="135" y="433"/>
                  </a:cubicBezTo>
                  <a:cubicBezTo>
                    <a:pt x="135" y="433"/>
                    <a:pt x="135" y="433"/>
                    <a:pt x="135" y="433"/>
                  </a:cubicBezTo>
                  <a:cubicBezTo>
                    <a:pt x="135" y="433"/>
                    <a:pt x="135" y="433"/>
                    <a:pt x="135" y="433"/>
                  </a:cubicBezTo>
                  <a:cubicBezTo>
                    <a:pt x="135" y="433"/>
                    <a:pt x="135" y="433"/>
                    <a:pt x="135" y="433"/>
                  </a:cubicBezTo>
                  <a:cubicBezTo>
                    <a:pt x="0" y="433"/>
                    <a:pt x="0" y="433"/>
                    <a:pt x="0" y="433"/>
                  </a:cubicBezTo>
                  <a:cubicBezTo>
                    <a:pt x="0" y="433"/>
                    <a:pt x="0" y="433"/>
                    <a:pt x="0" y="433"/>
                  </a:cubicBezTo>
                  <a:cubicBezTo>
                    <a:pt x="231" y="433"/>
                    <a:pt x="231" y="433"/>
                    <a:pt x="231" y="433"/>
                  </a:cubicBezTo>
                  <a:cubicBezTo>
                    <a:pt x="231" y="433"/>
                    <a:pt x="231" y="433"/>
                    <a:pt x="231" y="433"/>
                  </a:cubicBezTo>
                  <a:cubicBezTo>
                    <a:pt x="231" y="433"/>
                    <a:pt x="231" y="433"/>
                    <a:pt x="231" y="433"/>
                  </a:cubicBezTo>
                  <a:cubicBezTo>
                    <a:pt x="231" y="433"/>
                    <a:pt x="231" y="433"/>
                    <a:pt x="231" y="433"/>
                  </a:cubicBezTo>
                  <a:cubicBezTo>
                    <a:pt x="231" y="432"/>
                    <a:pt x="231" y="271"/>
                    <a:pt x="386" y="241"/>
                  </a:cubicBezTo>
                  <a:cubicBezTo>
                    <a:pt x="372" y="238"/>
                    <a:pt x="357" y="236"/>
                    <a:pt x="341" y="236"/>
                  </a:cubicBezTo>
                  <a:moveTo>
                    <a:pt x="233" y="11"/>
                  </a:moveTo>
                  <a:cubicBezTo>
                    <a:pt x="226" y="12"/>
                    <a:pt x="219" y="13"/>
                    <a:pt x="213" y="15"/>
                  </a:cubicBezTo>
                  <a:cubicBezTo>
                    <a:pt x="219" y="13"/>
                    <a:pt x="226" y="12"/>
                    <a:pt x="233" y="11"/>
                  </a:cubicBezTo>
                  <a:moveTo>
                    <a:pt x="360" y="0"/>
                  </a:moveTo>
                  <a:cubicBezTo>
                    <a:pt x="341" y="0"/>
                    <a:pt x="321" y="1"/>
                    <a:pt x="298" y="3"/>
                  </a:cubicBezTo>
                  <a:cubicBezTo>
                    <a:pt x="313" y="2"/>
                    <a:pt x="326" y="2"/>
                    <a:pt x="337" y="2"/>
                  </a:cubicBezTo>
                  <a:cubicBezTo>
                    <a:pt x="337" y="2"/>
                    <a:pt x="337" y="2"/>
                    <a:pt x="337" y="2"/>
                  </a:cubicBezTo>
                  <a:cubicBezTo>
                    <a:pt x="433" y="2"/>
                    <a:pt x="625" y="45"/>
                    <a:pt x="717" y="206"/>
                  </a:cubicBezTo>
                  <a:cubicBezTo>
                    <a:pt x="724" y="201"/>
                    <a:pt x="731" y="197"/>
                    <a:pt x="735" y="193"/>
                  </a:cubicBezTo>
                  <a:cubicBezTo>
                    <a:pt x="741" y="190"/>
                    <a:pt x="746" y="187"/>
                    <a:pt x="752" y="184"/>
                  </a:cubicBezTo>
                  <a:cubicBezTo>
                    <a:pt x="778" y="172"/>
                    <a:pt x="778" y="172"/>
                    <a:pt x="778" y="172"/>
                  </a:cubicBezTo>
                  <a:cubicBezTo>
                    <a:pt x="781" y="177"/>
                    <a:pt x="781" y="177"/>
                    <a:pt x="781" y="177"/>
                  </a:cubicBezTo>
                  <a:cubicBezTo>
                    <a:pt x="799" y="176"/>
                    <a:pt x="799" y="176"/>
                    <a:pt x="799" y="176"/>
                  </a:cubicBezTo>
                  <a:cubicBezTo>
                    <a:pt x="709" y="42"/>
                    <a:pt x="547" y="6"/>
                    <a:pt x="445" y="3"/>
                  </a:cubicBezTo>
                  <a:cubicBezTo>
                    <a:pt x="410" y="1"/>
                    <a:pt x="385" y="0"/>
                    <a:pt x="360" y="0"/>
                  </a:cubicBezTo>
                </a:path>
              </a:pathLst>
            </a:custGeom>
            <a:solidFill>
              <a:srgbClr val="FB5252"/>
            </a:solidFill>
            <a:ln>
              <a:noFill/>
            </a:ln>
          </p:spPr>
          <p:txBody>
            <a:bodyPr anchor="t" anchorCtr="0" bIns="45720" compatLnSpc="1" lIns="91440" numCol="1" rIns="91440" tIns="45720" vert="horz" wrap="square">
              <a:prstTxWarp prst="textNoShape"/>
            </a:bodyPr>
            <a:p>
              <a:endParaRPr lang="en-US"/>
            </a:p>
          </p:txBody>
        </p:sp>
        <p:sp>
          <p:nvSpPr>
            <p:cNvPr id="1048775" name="Freeform 45"/>
            <p:cNvSpPr/>
            <p:nvPr/>
          </p:nvSpPr>
          <p:spPr bwMode="auto">
            <a:xfrm>
              <a:off x="1093" y="651"/>
              <a:ext cx="2063" cy="2747"/>
            </a:xfrm>
            <a:custGeom>
              <a:avLst/>
              <a:gdLst>
                <a:gd name="T0" fmla="*/ 4 w 869"/>
                <a:gd name="T1" fmla="*/ 431 h 1157"/>
                <a:gd name="T2" fmla="*/ 235 w 869"/>
                <a:gd name="T3" fmla="*/ 431 h 1157"/>
                <a:gd name="T4" fmla="*/ 437 w 869"/>
                <a:gd name="T5" fmla="*/ 234 h 1157"/>
                <a:gd name="T6" fmla="*/ 618 w 869"/>
                <a:gd name="T7" fmla="*/ 353 h 1157"/>
                <a:gd name="T8" fmla="*/ 601 w 869"/>
                <a:gd name="T9" fmla="*/ 540 h 1157"/>
                <a:gd name="T10" fmla="*/ 321 w 869"/>
                <a:gd name="T11" fmla="*/ 636 h 1157"/>
                <a:gd name="T12" fmla="*/ 321 w 869"/>
                <a:gd name="T13" fmla="*/ 1157 h 1157"/>
                <a:gd name="T14" fmla="*/ 549 w 869"/>
                <a:gd name="T15" fmla="*/ 1157 h 1157"/>
                <a:gd name="T16" fmla="*/ 549 w 869"/>
                <a:gd name="T17" fmla="*/ 852 h 1157"/>
                <a:gd name="T18" fmla="*/ 869 w 869"/>
                <a:gd name="T19" fmla="*/ 416 h 1157"/>
                <a:gd name="T20" fmla="*/ 437 w 869"/>
                <a:gd name="T21" fmla="*/ 0 h 1157"/>
                <a:gd name="T22" fmla="*/ 4 w 869"/>
                <a:gd name="T23" fmla="*/ 431 h 1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69" h="1157">
                  <a:moveTo>
                    <a:pt x="4" y="431"/>
                  </a:moveTo>
                  <a:cubicBezTo>
                    <a:pt x="235" y="431"/>
                    <a:pt x="235" y="431"/>
                    <a:pt x="235" y="431"/>
                  </a:cubicBezTo>
                  <a:cubicBezTo>
                    <a:pt x="235" y="431"/>
                    <a:pt x="235" y="237"/>
                    <a:pt x="437" y="234"/>
                  </a:cubicBezTo>
                  <a:cubicBezTo>
                    <a:pt x="541" y="232"/>
                    <a:pt x="596" y="301"/>
                    <a:pt x="618" y="353"/>
                  </a:cubicBezTo>
                  <a:cubicBezTo>
                    <a:pt x="643" y="414"/>
                    <a:pt x="636" y="484"/>
                    <a:pt x="601" y="540"/>
                  </a:cubicBezTo>
                  <a:cubicBezTo>
                    <a:pt x="562" y="605"/>
                    <a:pt x="476" y="664"/>
                    <a:pt x="321" y="636"/>
                  </a:cubicBezTo>
                  <a:cubicBezTo>
                    <a:pt x="321" y="1157"/>
                    <a:pt x="321" y="1157"/>
                    <a:pt x="321" y="1157"/>
                  </a:cubicBezTo>
                  <a:cubicBezTo>
                    <a:pt x="549" y="1157"/>
                    <a:pt x="549" y="1157"/>
                    <a:pt x="549" y="1157"/>
                  </a:cubicBezTo>
                  <a:cubicBezTo>
                    <a:pt x="549" y="852"/>
                    <a:pt x="549" y="852"/>
                    <a:pt x="549" y="852"/>
                  </a:cubicBezTo>
                  <a:cubicBezTo>
                    <a:pt x="549" y="852"/>
                    <a:pt x="869" y="769"/>
                    <a:pt x="869" y="416"/>
                  </a:cubicBezTo>
                  <a:cubicBezTo>
                    <a:pt x="869" y="78"/>
                    <a:pt x="566" y="0"/>
                    <a:pt x="437" y="0"/>
                  </a:cubicBezTo>
                  <a:cubicBezTo>
                    <a:pt x="338" y="0"/>
                    <a:pt x="0" y="24"/>
                    <a:pt x="4" y="431"/>
                  </a:cubicBezTo>
                </a:path>
              </a:pathLst>
            </a:custGeom>
            <a:solidFill>
              <a:srgbClr val="E8505B"/>
            </a:solidFill>
            <a:ln>
              <a:noFill/>
            </a:ln>
          </p:spPr>
          <p:txBody>
            <a:bodyPr anchor="t" anchorCtr="0" bIns="45720" compatLnSpc="1" lIns="91440" numCol="1" rIns="91440" tIns="45720" vert="horz" wrap="square">
              <a:prstTxWarp prst="textNoShape"/>
            </a:bodyPr>
            <a:p>
              <a:endParaRPr lang="en-US"/>
            </a:p>
          </p:txBody>
        </p:sp>
        <p:sp>
          <p:nvSpPr>
            <p:cNvPr id="1048776" name="Oval 46"/>
            <p:cNvSpPr>
              <a:spLocks noChangeArrowheads="1"/>
            </p:cNvSpPr>
            <p:nvPr/>
          </p:nvSpPr>
          <p:spPr bwMode="auto">
            <a:xfrm>
              <a:off x="2085" y="2175"/>
              <a:ext cx="1" cy="1"/>
            </a:xfrm>
            <a:prstGeom prst="ellipse"/>
            <a:solidFill>
              <a:srgbClr val="913239"/>
            </a:solidFill>
            <a:ln>
              <a:noFill/>
            </a:ln>
          </p:spPr>
          <p:txBody>
            <a:bodyPr anchor="t" anchorCtr="0" bIns="45720" compatLnSpc="1" lIns="91440" numCol="1" rIns="91440" tIns="45720" vert="horz" wrap="square">
              <a:prstTxWarp prst="textNoShape"/>
            </a:bodyPr>
            <a:p>
              <a:endParaRPr lang="en-US"/>
            </a:p>
          </p:txBody>
        </p:sp>
        <p:sp>
          <p:nvSpPr>
            <p:cNvPr id="1048777" name="Freeform 47"/>
            <p:cNvSpPr/>
            <p:nvPr/>
          </p:nvSpPr>
          <p:spPr bwMode="auto">
            <a:xfrm>
              <a:off x="1102" y="651"/>
              <a:ext cx="2033" cy="2747"/>
            </a:xfrm>
            <a:custGeom>
              <a:avLst/>
              <a:gdLst>
                <a:gd name="T0" fmla="*/ 433 w 856"/>
                <a:gd name="T1" fmla="*/ 0 h 1157"/>
                <a:gd name="T2" fmla="*/ 433 w 856"/>
                <a:gd name="T3" fmla="*/ 0 h 1157"/>
                <a:gd name="T4" fmla="*/ 0 w 856"/>
                <a:gd name="T5" fmla="*/ 424 h 1157"/>
                <a:gd name="T6" fmla="*/ 0 w 856"/>
                <a:gd name="T7" fmla="*/ 431 h 1157"/>
                <a:gd name="T8" fmla="*/ 231 w 856"/>
                <a:gd name="T9" fmla="*/ 431 h 1157"/>
                <a:gd name="T10" fmla="*/ 231 w 856"/>
                <a:gd name="T11" fmla="*/ 431 h 1157"/>
                <a:gd name="T12" fmla="*/ 231 w 856"/>
                <a:gd name="T13" fmla="*/ 431 h 1157"/>
                <a:gd name="T14" fmla="*/ 231 w 856"/>
                <a:gd name="T15" fmla="*/ 431 h 1157"/>
                <a:gd name="T16" fmla="*/ 433 w 856"/>
                <a:gd name="T17" fmla="*/ 234 h 1157"/>
                <a:gd name="T18" fmla="*/ 437 w 856"/>
                <a:gd name="T19" fmla="*/ 234 h 1157"/>
                <a:gd name="T20" fmla="*/ 614 w 856"/>
                <a:gd name="T21" fmla="*/ 353 h 1157"/>
                <a:gd name="T22" fmla="*/ 629 w 856"/>
                <a:gd name="T23" fmla="*/ 429 h 1157"/>
                <a:gd name="T24" fmla="*/ 597 w 856"/>
                <a:gd name="T25" fmla="*/ 540 h 1157"/>
                <a:gd name="T26" fmla="*/ 414 w 856"/>
                <a:gd name="T27" fmla="*/ 642 h 1157"/>
                <a:gd name="T28" fmla="*/ 414 w 856"/>
                <a:gd name="T29" fmla="*/ 642 h 1157"/>
                <a:gd name="T30" fmla="*/ 391 w 856"/>
                <a:gd name="T31" fmla="*/ 643 h 1157"/>
                <a:gd name="T32" fmla="*/ 317 w 856"/>
                <a:gd name="T33" fmla="*/ 636 h 1157"/>
                <a:gd name="T34" fmla="*/ 317 w 856"/>
                <a:gd name="T35" fmla="*/ 1157 h 1157"/>
                <a:gd name="T36" fmla="*/ 545 w 856"/>
                <a:gd name="T37" fmla="*/ 1157 h 1157"/>
                <a:gd name="T38" fmla="*/ 545 w 856"/>
                <a:gd name="T39" fmla="*/ 852 h 1157"/>
                <a:gd name="T40" fmla="*/ 545 w 856"/>
                <a:gd name="T41" fmla="*/ 852 h 1157"/>
                <a:gd name="T42" fmla="*/ 856 w 856"/>
                <a:gd name="T43" fmla="*/ 518 h 1157"/>
                <a:gd name="T44" fmla="*/ 841 w 856"/>
                <a:gd name="T45" fmla="*/ 497 h 1157"/>
                <a:gd name="T46" fmla="*/ 850 w 856"/>
                <a:gd name="T47" fmla="*/ 484 h 1157"/>
                <a:gd name="T48" fmla="*/ 826 w 856"/>
                <a:gd name="T49" fmla="*/ 419 h 1157"/>
                <a:gd name="T50" fmla="*/ 824 w 856"/>
                <a:gd name="T51" fmla="*/ 420 h 1157"/>
                <a:gd name="T52" fmla="*/ 814 w 856"/>
                <a:gd name="T53" fmla="*/ 420 h 1157"/>
                <a:gd name="T54" fmla="*/ 797 w 856"/>
                <a:gd name="T55" fmla="*/ 418 h 1157"/>
                <a:gd name="T56" fmla="*/ 777 w 856"/>
                <a:gd name="T57" fmla="*/ 405 h 1157"/>
                <a:gd name="T58" fmla="*/ 776 w 856"/>
                <a:gd name="T59" fmla="*/ 406 h 1157"/>
                <a:gd name="T60" fmla="*/ 764 w 856"/>
                <a:gd name="T61" fmla="*/ 260 h 1157"/>
                <a:gd name="T62" fmla="*/ 813 w 856"/>
                <a:gd name="T63" fmla="*/ 204 h 1157"/>
                <a:gd name="T64" fmla="*/ 433 w 856"/>
                <a:gd name="T65" fmla="*/ 0 h 1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856" h="1157">
                  <a:moveTo>
                    <a:pt x="433" y="0"/>
                  </a:moveTo>
                  <a:cubicBezTo>
                    <a:pt x="433" y="0"/>
                    <a:pt x="433" y="0"/>
                    <a:pt x="433" y="0"/>
                  </a:cubicBezTo>
                  <a:cubicBezTo>
                    <a:pt x="334" y="0"/>
                    <a:pt x="0" y="23"/>
                    <a:pt x="0" y="424"/>
                  </a:cubicBezTo>
                  <a:cubicBezTo>
                    <a:pt x="0" y="426"/>
                    <a:pt x="0" y="429"/>
                    <a:pt x="0" y="431"/>
                  </a:cubicBezTo>
                  <a:cubicBezTo>
                    <a:pt x="231" y="431"/>
                    <a:pt x="231" y="431"/>
                    <a:pt x="231" y="431"/>
                  </a:cubicBezTo>
                  <a:cubicBezTo>
                    <a:pt x="231" y="431"/>
                    <a:pt x="231" y="431"/>
                    <a:pt x="231" y="431"/>
                  </a:cubicBezTo>
                  <a:cubicBezTo>
                    <a:pt x="231" y="431"/>
                    <a:pt x="231" y="431"/>
                    <a:pt x="231" y="431"/>
                  </a:cubicBezTo>
                  <a:cubicBezTo>
                    <a:pt x="231" y="431"/>
                    <a:pt x="231" y="431"/>
                    <a:pt x="231" y="431"/>
                  </a:cubicBezTo>
                  <a:cubicBezTo>
                    <a:pt x="231" y="430"/>
                    <a:pt x="232" y="237"/>
                    <a:pt x="433" y="234"/>
                  </a:cubicBezTo>
                  <a:cubicBezTo>
                    <a:pt x="434" y="234"/>
                    <a:pt x="435" y="234"/>
                    <a:pt x="437" y="234"/>
                  </a:cubicBezTo>
                  <a:cubicBezTo>
                    <a:pt x="539" y="234"/>
                    <a:pt x="592" y="301"/>
                    <a:pt x="614" y="353"/>
                  </a:cubicBezTo>
                  <a:cubicBezTo>
                    <a:pt x="624" y="378"/>
                    <a:pt x="629" y="403"/>
                    <a:pt x="629" y="429"/>
                  </a:cubicBezTo>
                  <a:cubicBezTo>
                    <a:pt x="629" y="468"/>
                    <a:pt x="618" y="506"/>
                    <a:pt x="597" y="540"/>
                  </a:cubicBezTo>
                  <a:cubicBezTo>
                    <a:pt x="567" y="590"/>
                    <a:pt x="509" y="636"/>
                    <a:pt x="414" y="642"/>
                  </a:cubicBezTo>
                  <a:cubicBezTo>
                    <a:pt x="414" y="642"/>
                    <a:pt x="414" y="642"/>
                    <a:pt x="414" y="642"/>
                  </a:cubicBezTo>
                  <a:cubicBezTo>
                    <a:pt x="406" y="643"/>
                    <a:pt x="399" y="643"/>
                    <a:pt x="391" y="643"/>
                  </a:cubicBezTo>
                  <a:cubicBezTo>
                    <a:pt x="368" y="643"/>
                    <a:pt x="344" y="641"/>
                    <a:pt x="317" y="636"/>
                  </a:cubicBezTo>
                  <a:cubicBezTo>
                    <a:pt x="317" y="1157"/>
                    <a:pt x="317" y="1157"/>
                    <a:pt x="317" y="1157"/>
                  </a:cubicBezTo>
                  <a:cubicBezTo>
                    <a:pt x="545" y="1157"/>
                    <a:pt x="545" y="1157"/>
                    <a:pt x="545" y="1157"/>
                  </a:cubicBezTo>
                  <a:cubicBezTo>
                    <a:pt x="545" y="852"/>
                    <a:pt x="545" y="852"/>
                    <a:pt x="545" y="852"/>
                  </a:cubicBezTo>
                  <a:cubicBezTo>
                    <a:pt x="545" y="852"/>
                    <a:pt x="545" y="852"/>
                    <a:pt x="545" y="852"/>
                  </a:cubicBezTo>
                  <a:cubicBezTo>
                    <a:pt x="545" y="852"/>
                    <a:pt x="802" y="785"/>
                    <a:pt x="856" y="518"/>
                  </a:cubicBezTo>
                  <a:cubicBezTo>
                    <a:pt x="845" y="514"/>
                    <a:pt x="841" y="505"/>
                    <a:pt x="841" y="497"/>
                  </a:cubicBezTo>
                  <a:cubicBezTo>
                    <a:pt x="842" y="489"/>
                    <a:pt x="850" y="484"/>
                    <a:pt x="850" y="484"/>
                  </a:cubicBezTo>
                  <a:cubicBezTo>
                    <a:pt x="826" y="419"/>
                    <a:pt x="826" y="419"/>
                    <a:pt x="826" y="419"/>
                  </a:cubicBezTo>
                  <a:cubicBezTo>
                    <a:pt x="825" y="420"/>
                    <a:pt x="824" y="420"/>
                    <a:pt x="824" y="420"/>
                  </a:cubicBezTo>
                  <a:cubicBezTo>
                    <a:pt x="820" y="420"/>
                    <a:pt x="817" y="420"/>
                    <a:pt x="814" y="420"/>
                  </a:cubicBezTo>
                  <a:cubicBezTo>
                    <a:pt x="808" y="420"/>
                    <a:pt x="802" y="419"/>
                    <a:pt x="797" y="418"/>
                  </a:cubicBezTo>
                  <a:cubicBezTo>
                    <a:pt x="790" y="416"/>
                    <a:pt x="779" y="411"/>
                    <a:pt x="777" y="405"/>
                  </a:cubicBezTo>
                  <a:cubicBezTo>
                    <a:pt x="776" y="406"/>
                    <a:pt x="776" y="406"/>
                    <a:pt x="776" y="406"/>
                  </a:cubicBezTo>
                  <a:cubicBezTo>
                    <a:pt x="776" y="406"/>
                    <a:pt x="746" y="329"/>
                    <a:pt x="764" y="260"/>
                  </a:cubicBezTo>
                  <a:cubicBezTo>
                    <a:pt x="770" y="238"/>
                    <a:pt x="794" y="218"/>
                    <a:pt x="813" y="204"/>
                  </a:cubicBezTo>
                  <a:cubicBezTo>
                    <a:pt x="721" y="43"/>
                    <a:pt x="529" y="0"/>
                    <a:pt x="433" y="0"/>
                  </a:cubicBezTo>
                </a:path>
              </a:pathLst>
            </a:custGeom>
            <a:solidFill>
              <a:srgbClr val="8F0303"/>
            </a:solidFill>
            <a:ln>
              <a:noFill/>
            </a:ln>
          </p:spPr>
          <p:txBody>
            <a:bodyPr anchor="t" anchorCtr="0" bIns="45720" compatLnSpc="1" lIns="91440" numCol="1" rIns="91440" tIns="45720" vert="horz" wrap="square">
              <a:prstTxWarp prst="textNoShape"/>
            </a:bodyPr>
            <a:p>
              <a:endParaRPr lang="en-US"/>
            </a:p>
          </p:txBody>
        </p:sp>
        <p:sp>
          <p:nvSpPr>
            <p:cNvPr id="1048778" name="Rectangle 48"/>
            <p:cNvSpPr>
              <a:spLocks noChangeArrowheads="1"/>
            </p:cNvSpPr>
            <p:nvPr/>
          </p:nvSpPr>
          <p:spPr bwMode="auto">
            <a:xfrm>
              <a:off x="1853" y="3652"/>
              <a:ext cx="550" cy="515"/>
            </a:xfrm>
            <a:prstGeom prst="rect"/>
            <a:solidFill>
              <a:srgbClr val="E8505B"/>
            </a:solidFill>
            <a:ln>
              <a:noFill/>
            </a:ln>
          </p:spPr>
          <p:txBody>
            <a:bodyPr anchor="t" anchorCtr="0" bIns="45720" compatLnSpc="1" lIns="91440" numCol="1" rIns="91440" tIns="45720" vert="horz" wrap="square">
              <a:prstTxWarp prst="textNoShape"/>
            </a:bodyPr>
            <a:p>
              <a:endParaRPr lang="en-US"/>
            </a:p>
          </p:txBody>
        </p:sp>
        <p:sp>
          <p:nvSpPr>
            <p:cNvPr id="1048779" name="Rectangle 49"/>
            <p:cNvSpPr>
              <a:spLocks noChangeArrowheads="1"/>
            </p:cNvSpPr>
            <p:nvPr/>
          </p:nvSpPr>
          <p:spPr bwMode="auto">
            <a:xfrm>
              <a:off x="1853" y="3652"/>
              <a:ext cx="550" cy="515"/>
            </a:xfrm>
            <a:prstGeom prst="rect"/>
            <a:noFill/>
            <a:ln>
              <a:noFill/>
            </a:ln>
          </p:spPr>
          <p:txBody>
            <a:bodyPr anchor="t" anchorCtr="0" bIns="45720" compatLnSpc="1" lIns="91440" numCol="1" rIns="91440" tIns="45720" vert="horz" wrap="square">
              <a:prstTxWarp prst="textNoShape"/>
            </a:bodyPr>
            <a:p>
              <a:endParaRPr lang="en-US"/>
            </a:p>
          </p:txBody>
        </p:sp>
        <p:sp>
          <p:nvSpPr>
            <p:cNvPr id="1048780" name="Freeform 50"/>
            <p:cNvSpPr/>
            <p:nvPr/>
          </p:nvSpPr>
          <p:spPr bwMode="auto">
            <a:xfrm>
              <a:off x="1853" y="3652"/>
              <a:ext cx="550" cy="515"/>
            </a:xfrm>
            <a:custGeom>
              <a:avLst/>
              <a:gdLst>
                <a:gd name="T0" fmla="*/ 550 w 550"/>
                <a:gd name="T1" fmla="*/ 0 h 515"/>
                <a:gd name="T2" fmla="*/ 237 w 550"/>
                <a:gd name="T3" fmla="*/ 0 h 515"/>
                <a:gd name="T4" fmla="*/ 232 w 550"/>
                <a:gd name="T5" fmla="*/ 0 h 515"/>
                <a:gd name="T6" fmla="*/ 0 w 550"/>
                <a:gd name="T7" fmla="*/ 0 h 515"/>
                <a:gd name="T8" fmla="*/ 0 w 550"/>
                <a:gd name="T9" fmla="*/ 515 h 515"/>
                <a:gd name="T10" fmla="*/ 550 w 550"/>
                <a:gd name="T11" fmla="*/ 515 h 515"/>
                <a:gd name="T12" fmla="*/ 550 w 550"/>
                <a:gd name="T13" fmla="*/ 0 h 515"/>
              </a:gdLst>
              <a:ahLst/>
              <a:cxnLst>
                <a:cxn ang="0">
                  <a:pos x="T0" y="T1"/>
                </a:cxn>
                <a:cxn ang="0">
                  <a:pos x="T2" y="T3"/>
                </a:cxn>
                <a:cxn ang="0">
                  <a:pos x="T4" y="T5"/>
                </a:cxn>
                <a:cxn ang="0">
                  <a:pos x="T6" y="T7"/>
                </a:cxn>
                <a:cxn ang="0">
                  <a:pos x="T8" y="T9"/>
                </a:cxn>
                <a:cxn ang="0">
                  <a:pos x="T10" y="T11"/>
                </a:cxn>
                <a:cxn ang="0">
                  <a:pos x="T12" y="T13"/>
                </a:cxn>
              </a:cxnLst>
              <a:rect l="0" t="0" r="r" b="b"/>
              <a:pathLst>
                <a:path w="550" h="515">
                  <a:moveTo>
                    <a:pt x="550" y="0"/>
                  </a:moveTo>
                  <a:lnTo>
                    <a:pt x="237" y="0"/>
                  </a:lnTo>
                  <a:lnTo>
                    <a:pt x="232" y="0"/>
                  </a:lnTo>
                  <a:lnTo>
                    <a:pt x="0" y="0"/>
                  </a:lnTo>
                  <a:lnTo>
                    <a:pt x="0" y="515"/>
                  </a:lnTo>
                  <a:lnTo>
                    <a:pt x="550" y="515"/>
                  </a:lnTo>
                  <a:lnTo>
                    <a:pt x="550" y="0"/>
                  </a:lnTo>
                  <a:close/>
                </a:path>
              </a:pathLst>
            </a:custGeom>
            <a:solidFill>
              <a:srgbClr val="8F0303"/>
            </a:solidFill>
            <a:ln>
              <a:noFill/>
            </a:ln>
          </p:spPr>
          <p:txBody>
            <a:bodyPr anchor="t" anchorCtr="0" bIns="45720" compatLnSpc="1" lIns="91440" numCol="1" rIns="91440" tIns="45720" vert="horz" wrap="square">
              <a:prstTxWarp prst="textNoShape"/>
            </a:bodyPr>
            <a:p>
              <a:endParaRPr lang="en-US"/>
            </a:p>
          </p:txBody>
        </p:sp>
        <p:sp>
          <p:nvSpPr>
            <p:cNvPr id="1048781" name="Freeform 51"/>
            <p:cNvSpPr/>
            <p:nvPr/>
          </p:nvSpPr>
          <p:spPr bwMode="auto">
            <a:xfrm>
              <a:off x="1853" y="3652"/>
              <a:ext cx="550" cy="515"/>
            </a:xfrm>
            <a:custGeom>
              <a:avLst/>
              <a:gdLst>
                <a:gd name="T0" fmla="*/ 550 w 550"/>
                <a:gd name="T1" fmla="*/ 0 h 515"/>
                <a:gd name="T2" fmla="*/ 237 w 550"/>
                <a:gd name="T3" fmla="*/ 0 h 515"/>
                <a:gd name="T4" fmla="*/ 232 w 550"/>
                <a:gd name="T5" fmla="*/ 0 h 515"/>
                <a:gd name="T6" fmla="*/ 0 w 550"/>
                <a:gd name="T7" fmla="*/ 0 h 515"/>
                <a:gd name="T8" fmla="*/ 0 w 550"/>
                <a:gd name="T9" fmla="*/ 515 h 515"/>
                <a:gd name="T10" fmla="*/ 550 w 550"/>
                <a:gd name="T11" fmla="*/ 515 h 515"/>
                <a:gd name="T12" fmla="*/ 550 w 550"/>
                <a:gd name="T13" fmla="*/ 0 h 515"/>
              </a:gdLst>
              <a:ahLst/>
              <a:cxnLst>
                <a:cxn ang="0">
                  <a:pos x="T0" y="T1"/>
                </a:cxn>
                <a:cxn ang="0">
                  <a:pos x="T2" y="T3"/>
                </a:cxn>
                <a:cxn ang="0">
                  <a:pos x="T4" y="T5"/>
                </a:cxn>
                <a:cxn ang="0">
                  <a:pos x="T6" y="T7"/>
                </a:cxn>
                <a:cxn ang="0">
                  <a:pos x="T8" y="T9"/>
                </a:cxn>
                <a:cxn ang="0">
                  <a:pos x="T10" y="T11"/>
                </a:cxn>
                <a:cxn ang="0">
                  <a:pos x="T12" y="T13"/>
                </a:cxn>
              </a:cxnLst>
              <a:rect l="0" t="0" r="r" b="b"/>
              <a:pathLst>
                <a:path w="550" h="515">
                  <a:moveTo>
                    <a:pt x="550" y="0"/>
                  </a:moveTo>
                  <a:lnTo>
                    <a:pt x="237" y="0"/>
                  </a:lnTo>
                  <a:lnTo>
                    <a:pt x="232" y="0"/>
                  </a:lnTo>
                  <a:lnTo>
                    <a:pt x="0" y="0"/>
                  </a:lnTo>
                  <a:lnTo>
                    <a:pt x="0" y="515"/>
                  </a:lnTo>
                  <a:lnTo>
                    <a:pt x="550" y="515"/>
                  </a:lnTo>
                  <a:lnTo>
                    <a:pt x="550" y="0"/>
                  </a:lnTo>
                </a:path>
              </a:pathLst>
            </a:custGeom>
            <a:noFill/>
            <a:ln>
              <a:noFill/>
            </a:ln>
          </p:spPr>
          <p:txBody>
            <a:bodyPr anchor="t" anchorCtr="0" bIns="45720" compatLnSpc="1" lIns="91440" numCol="1" rIns="91440" tIns="45720" vert="horz" wrap="square">
              <a:prstTxWarp prst="textNoShape"/>
            </a:bodyPr>
            <a:p>
              <a:endParaRPr lang="en-US"/>
            </a:p>
          </p:txBody>
        </p:sp>
        <p:sp>
          <p:nvSpPr>
            <p:cNvPr id="1048782" name="Freeform 52"/>
            <p:cNvSpPr/>
            <p:nvPr/>
          </p:nvSpPr>
          <p:spPr bwMode="auto">
            <a:xfrm>
              <a:off x="1648" y="1202"/>
              <a:ext cx="544" cy="465"/>
            </a:xfrm>
            <a:custGeom>
              <a:avLst/>
              <a:gdLst>
                <a:gd name="T0" fmla="*/ 229 w 229"/>
                <a:gd name="T1" fmla="*/ 3 h 196"/>
                <a:gd name="T2" fmla="*/ 225 w 229"/>
                <a:gd name="T3" fmla="*/ 3 h 196"/>
                <a:gd name="T4" fmla="*/ 216 w 229"/>
                <a:gd name="T5" fmla="*/ 2 h 196"/>
                <a:gd name="T6" fmla="*/ 179 w 229"/>
                <a:gd name="T7" fmla="*/ 3 h 196"/>
                <a:gd name="T8" fmla="*/ 127 w 229"/>
                <a:gd name="T9" fmla="*/ 16 h 196"/>
                <a:gd name="T10" fmla="*/ 98 w 229"/>
                <a:gd name="T11" fmla="*/ 28 h 196"/>
                <a:gd name="T12" fmla="*/ 69 w 229"/>
                <a:gd name="T13" fmla="*/ 47 h 196"/>
                <a:gd name="T14" fmla="*/ 46 w 229"/>
                <a:gd name="T15" fmla="*/ 71 h 196"/>
                <a:gd name="T16" fmla="*/ 29 w 229"/>
                <a:gd name="T17" fmla="*/ 98 h 196"/>
                <a:gd name="T18" fmla="*/ 8 w 229"/>
                <a:gd name="T19" fmla="*/ 147 h 196"/>
                <a:gd name="T20" fmla="*/ 1 w 229"/>
                <a:gd name="T21" fmla="*/ 183 h 196"/>
                <a:gd name="T22" fmla="*/ 0 w 229"/>
                <a:gd name="T23" fmla="*/ 193 h 196"/>
                <a:gd name="T24" fmla="*/ 0 w 229"/>
                <a:gd name="T25" fmla="*/ 196 h 196"/>
                <a:gd name="T26" fmla="*/ 0 w 229"/>
                <a:gd name="T27" fmla="*/ 193 h 196"/>
                <a:gd name="T28" fmla="*/ 0 w 229"/>
                <a:gd name="T29" fmla="*/ 183 h 196"/>
                <a:gd name="T30" fmla="*/ 6 w 229"/>
                <a:gd name="T31" fmla="*/ 147 h 196"/>
                <a:gd name="T32" fmla="*/ 27 w 229"/>
                <a:gd name="T33" fmla="*/ 97 h 196"/>
                <a:gd name="T34" fmla="*/ 44 w 229"/>
                <a:gd name="T35" fmla="*/ 70 h 196"/>
                <a:gd name="T36" fmla="*/ 68 w 229"/>
                <a:gd name="T37" fmla="*/ 45 h 196"/>
                <a:gd name="T38" fmla="*/ 97 w 229"/>
                <a:gd name="T39" fmla="*/ 26 h 196"/>
                <a:gd name="T40" fmla="*/ 126 w 229"/>
                <a:gd name="T41" fmla="*/ 14 h 196"/>
                <a:gd name="T42" fmla="*/ 179 w 229"/>
                <a:gd name="T43" fmla="*/ 2 h 196"/>
                <a:gd name="T44" fmla="*/ 216 w 229"/>
                <a:gd name="T45" fmla="*/ 1 h 196"/>
                <a:gd name="T46" fmla="*/ 225 w 229"/>
                <a:gd name="T47" fmla="*/ 2 h 196"/>
                <a:gd name="T48" fmla="*/ 229 w 229"/>
                <a:gd name="T49" fmla="*/ 3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9" h="196">
                  <a:moveTo>
                    <a:pt x="229" y="3"/>
                  </a:moveTo>
                  <a:cubicBezTo>
                    <a:pt x="229" y="3"/>
                    <a:pt x="228" y="3"/>
                    <a:pt x="225" y="3"/>
                  </a:cubicBezTo>
                  <a:cubicBezTo>
                    <a:pt x="223" y="3"/>
                    <a:pt x="220" y="2"/>
                    <a:pt x="216" y="2"/>
                  </a:cubicBezTo>
                  <a:cubicBezTo>
                    <a:pt x="207" y="1"/>
                    <a:pt x="194" y="2"/>
                    <a:pt x="179" y="3"/>
                  </a:cubicBezTo>
                  <a:cubicBezTo>
                    <a:pt x="164" y="5"/>
                    <a:pt x="146" y="9"/>
                    <a:pt x="127" y="16"/>
                  </a:cubicBezTo>
                  <a:cubicBezTo>
                    <a:pt x="117" y="19"/>
                    <a:pt x="108" y="23"/>
                    <a:pt x="98" y="28"/>
                  </a:cubicBezTo>
                  <a:cubicBezTo>
                    <a:pt x="88" y="33"/>
                    <a:pt x="78" y="39"/>
                    <a:pt x="69" y="47"/>
                  </a:cubicBezTo>
                  <a:cubicBezTo>
                    <a:pt x="60" y="54"/>
                    <a:pt x="53" y="63"/>
                    <a:pt x="46" y="71"/>
                  </a:cubicBezTo>
                  <a:cubicBezTo>
                    <a:pt x="39" y="80"/>
                    <a:pt x="34" y="89"/>
                    <a:pt x="29" y="98"/>
                  </a:cubicBezTo>
                  <a:cubicBezTo>
                    <a:pt x="19" y="116"/>
                    <a:pt x="12" y="133"/>
                    <a:pt x="8" y="147"/>
                  </a:cubicBezTo>
                  <a:cubicBezTo>
                    <a:pt x="4" y="162"/>
                    <a:pt x="2" y="174"/>
                    <a:pt x="1" y="183"/>
                  </a:cubicBezTo>
                  <a:cubicBezTo>
                    <a:pt x="0" y="187"/>
                    <a:pt x="0" y="191"/>
                    <a:pt x="0" y="193"/>
                  </a:cubicBezTo>
                  <a:cubicBezTo>
                    <a:pt x="0" y="195"/>
                    <a:pt x="0" y="196"/>
                    <a:pt x="0" y="196"/>
                  </a:cubicBezTo>
                  <a:cubicBezTo>
                    <a:pt x="0" y="196"/>
                    <a:pt x="0" y="195"/>
                    <a:pt x="0" y="193"/>
                  </a:cubicBezTo>
                  <a:cubicBezTo>
                    <a:pt x="0" y="191"/>
                    <a:pt x="0" y="187"/>
                    <a:pt x="0" y="183"/>
                  </a:cubicBezTo>
                  <a:cubicBezTo>
                    <a:pt x="1" y="174"/>
                    <a:pt x="2" y="162"/>
                    <a:pt x="6" y="147"/>
                  </a:cubicBezTo>
                  <a:cubicBezTo>
                    <a:pt x="10" y="132"/>
                    <a:pt x="17" y="115"/>
                    <a:pt x="27" y="97"/>
                  </a:cubicBezTo>
                  <a:cubicBezTo>
                    <a:pt x="32" y="88"/>
                    <a:pt x="38" y="79"/>
                    <a:pt x="44" y="70"/>
                  </a:cubicBezTo>
                  <a:cubicBezTo>
                    <a:pt x="51" y="61"/>
                    <a:pt x="59" y="53"/>
                    <a:pt x="68" y="45"/>
                  </a:cubicBezTo>
                  <a:cubicBezTo>
                    <a:pt x="77" y="38"/>
                    <a:pt x="87" y="31"/>
                    <a:pt x="97" y="26"/>
                  </a:cubicBezTo>
                  <a:cubicBezTo>
                    <a:pt x="107" y="21"/>
                    <a:pt x="117" y="17"/>
                    <a:pt x="126" y="14"/>
                  </a:cubicBezTo>
                  <a:cubicBezTo>
                    <a:pt x="146" y="7"/>
                    <a:pt x="164" y="4"/>
                    <a:pt x="179" y="2"/>
                  </a:cubicBezTo>
                  <a:cubicBezTo>
                    <a:pt x="194" y="0"/>
                    <a:pt x="207" y="0"/>
                    <a:pt x="216" y="1"/>
                  </a:cubicBezTo>
                  <a:cubicBezTo>
                    <a:pt x="220" y="1"/>
                    <a:pt x="223" y="2"/>
                    <a:pt x="225" y="2"/>
                  </a:cubicBezTo>
                  <a:cubicBezTo>
                    <a:pt x="228" y="3"/>
                    <a:pt x="229" y="3"/>
                    <a:pt x="229" y="3"/>
                  </a:cubicBezTo>
                  <a:close/>
                </a:path>
              </a:pathLst>
            </a:custGeom>
            <a:solidFill>
              <a:srgbClr val="263238"/>
            </a:solidFill>
            <a:ln>
              <a:noFill/>
            </a:ln>
          </p:spPr>
          <p:txBody>
            <a:bodyPr anchor="t" anchorCtr="0" bIns="45720" compatLnSpc="1" lIns="91440" numCol="1" rIns="91440" tIns="45720" vert="horz" wrap="square">
              <a:prstTxWarp prst="textNoShape"/>
            </a:bodyPr>
            <a:p>
              <a:endParaRPr lang="en-US"/>
            </a:p>
          </p:txBody>
        </p:sp>
        <p:sp>
          <p:nvSpPr>
            <p:cNvPr id="1048783" name="Freeform 53"/>
            <p:cNvSpPr/>
            <p:nvPr/>
          </p:nvSpPr>
          <p:spPr bwMode="auto">
            <a:xfrm>
              <a:off x="2092" y="651"/>
              <a:ext cx="926" cy="461"/>
            </a:xfrm>
            <a:custGeom>
              <a:avLst/>
              <a:gdLst>
                <a:gd name="T0" fmla="*/ 390 w 390"/>
                <a:gd name="T1" fmla="*/ 194 h 194"/>
                <a:gd name="T2" fmla="*/ 389 w 390"/>
                <a:gd name="T3" fmla="*/ 193 h 194"/>
                <a:gd name="T4" fmla="*/ 387 w 390"/>
                <a:gd name="T5" fmla="*/ 190 h 194"/>
                <a:gd name="T6" fmla="*/ 380 w 390"/>
                <a:gd name="T7" fmla="*/ 179 h 194"/>
                <a:gd name="T8" fmla="*/ 374 w 390"/>
                <a:gd name="T9" fmla="*/ 171 h 194"/>
                <a:gd name="T10" fmla="*/ 367 w 390"/>
                <a:gd name="T11" fmla="*/ 163 h 194"/>
                <a:gd name="T12" fmla="*/ 359 w 390"/>
                <a:gd name="T13" fmla="*/ 153 h 194"/>
                <a:gd name="T14" fmla="*/ 348 w 390"/>
                <a:gd name="T15" fmla="*/ 142 h 194"/>
                <a:gd name="T16" fmla="*/ 337 w 390"/>
                <a:gd name="T17" fmla="*/ 131 h 194"/>
                <a:gd name="T18" fmla="*/ 324 w 390"/>
                <a:gd name="T19" fmla="*/ 119 h 194"/>
                <a:gd name="T20" fmla="*/ 318 w 390"/>
                <a:gd name="T21" fmla="*/ 113 h 194"/>
                <a:gd name="T22" fmla="*/ 310 w 390"/>
                <a:gd name="T23" fmla="*/ 107 h 194"/>
                <a:gd name="T24" fmla="*/ 294 w 390"/>
                <a:gd name="T25" fmla="*/ 95 h 194"/>
                <a:gd name="T26" fmla="*/ 219 w 390"/>
                <a:gd name="T27" fmla="*/ 50 h 194"/>
                <a:gd name="T28" fmla="*/ 198 w 390"/>
                <a:gd name="T29" fmla="*/ 41 h 194"/>
                <a:gd name="T30" fmla="*/ 177 w 390"/>
                <a:gd name="T31" fmla="*/ 32 h 194"/>
                <a:gd name="T32" fmla="*/ 156 w 390"/>
                <a:gd name="T33" fmla="*/ 25 h 194"/>
                <a:gd name="T34" fmla="*/ 136 w 390"/>
                <a:gd name="T35" fmla="*/ 19 h 194"/>
                <a:gd name="T36" fmla="*/ 117 w 390"/>
                <a:gd name="T37" fmla="*/ 14 h 194"/>
                <a:gd name="T38" fmla="*/ 99 w 390"/>
                <a:gd name="T39" fmla="*/ 10 h 194"/>
                <a:gd name="T40" fmla="*/ 82 w 390"/>
                <a:gd name="T41" fmla="*/ 7 h 194"/>
                <a:gd name="T42" fmla="*/ 66 w 390"/>
                <a:gd name="T43" fmla="*/ 5 h 194"/>
                <a:gd name="T44" fmla="*/ 39 w 390"/>
                <a:gd name="T45" fmla="*/ 2 h 194"/>
                <a:gd name="T46" fmla="*/ 27 w 390"/>
                <a:gd name="T47" fmla="*/ 1 h 194"/>
                <a:gd name="T48" fmla="*/ 18 w 390"/>
                <a:gd name="T49" fmla="*/ 1 h 194"/>
                <a:gd name="T50" fmla="*/ 4 w 390"/>
                <a:gd name="T51" fmla="*/ 0 h 194"/>
                <a:gd name="T52" fmla="*/ 1 w 390"/>
                <a:gd name="T53" fmla="*/ 0 h 194"/>
                <a:gd name="T54" fmla="*/ 0 w 390"/>
                <a:gd name="T55" fmla="*/ 0 h 194"/>
                <a:gd name="T56" fmla="*/ 1 w 390"/>
                <a:gd name="T57" fmla="*/ 0 h 194"/>
                <a:gd name="T58" fmla="*/ 4 w 390"/>
                <a:gd name="T59" fmla="*/ 0 h 194"/>
                <a:gd name="T60" fmla="*/ 18 w 390"/>
                <a:gd name="T61" fmla="*/ 0 h 194"/>
                <a:gd name="T62" fmla="*/ 27 w 390"/>
                <a:gd name="T63" fmla="*/ 0 h 194"/>
                <a:gd name="T64" fmla="*/ 39 w 390"/>
                <a:gd name="T65" fmla="*/ 1 h 194"/>
                <a:gd name="T66" fmla="*/ 66 w 390"/>
                <a:gd name="T67" fmla="*/ 3 h 194"/>
                <a:gd name="T68" fmla="*/ 82 w 390"/>
                <a:gd name="T69" fmla="*/ 6 h 194"/>
                <a:gd name="T70" fmla="*/ 99 w 390"/>
                <a:gd name="T71" fmla="*/ 9 h 194"/>
                <a:gd name="T72" fmla="*/ 118 w 390"/>
                <a:gd name="T73" fmla="*/ 12 h 194"/>
                <a:gd name="T74" fmla="*/ 137 w 390"/>
                <a:gd name="T75" fmla="*/ 17 h 194"/>
                <a:gd name="T76" fmla="*/ 157 w 390"/>
                <a:gd name="T77" fmla="*/ 23 h 194"/>
                <a:gd name="T78" fmla="*/ 177 w 390"/>
                <a:gd name="T79" fmla="*/ 30 h 194"/>
                <a:gd name="T80" fmla="*/ 198 w 390"/>
                <a:gd name="T81" fmla="*/ 39 h 194"/>
                <a:gd name="T82" fmla="*/ 220 w 390"/>
                <a:gd name="T83" fmla="*/ 48 h 194"/>
                <a:gd name="T84" fmla="*/ 296 w 390"/>
                <a:gd name="T85" fmla="*/ 93 h 194"/>
                <a:gd name="T86" fmla="*/ 311 w 390"/>
                <a:gd name="T87" fmla="*/ 105 h 194"/>
                <a:gd name="T88" fmla="*/ 319 w 390"/>
                <a:gd name="T89" fmla="*/ 111 h 194"/>
                <a:gd name="T90" fmla="*/ 326 w 390"/>
                <a:gd name="T91" fmla="*/ 118 h 194"/>
                <a:gd name="T92" fmla="*/ 338 w 390"/>
                <a:gd name="T93" fmla="*/ 129 h 194"/>
                <a:gd name="T94" fmla="*/ 350 w 390"/>
                <a:gd name="T95" fmla="*/ 141 h 194"/>
                <a:gd name="T96" fmla="*/ 360 w 390"/>
                <a:gd name="T97" fmla="*/ 152 h 194"/>
                <a:gd name="T98" fmla="*/ 368 w 390"/>
                <a:gd name="T99" fmla="*/ 162 h 194"/>
                <a:gd name="T100" fmla="*/ 375 w 390"/>
                <a:gd name="T101" fmla="*/ 171 h 194"/>
                <a:gd name="T102" fmla="*/ 380 w 390"/>
                <a:gd name="T103" fmla="*/ 179 h 194"/>
                <a:gd name="T104" fmla="*/ 387 w 390"/>
                <a:gd name="T105" fmla="*/ 190 h 194"/>
                <a:gd name="T106" fmla="*/ 389 w 390"/>
                <a:gd name="T107" fmla="*/ 193 h 194"/>
                <a:gd name="T108" fmla="*/ 390 w 390"/>
                <a:gd name="T109" fmla="*/ 194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90" h="194">
                  <a:moveTo>
                    <a:pt x="390" y="194"/>
                  </a:moveTo>
                  <a:cubicBezTo>
                    <a:pt x="390" y="194"/>
                    <a:pt x="390" y="193"/>
                    <a:pt x="389" y="193"/>
                  </a:cubicBezTo>
                  <a:cubicBezTo>
                    <a:pt x="389" y="192"/>
                    <a:pt x="388" y="191"/>
                    <a:pt x="387" y="190"/>
                  </a:cubicBezTo>
                  <a:cubicBezTo>
                    <a:pt x="385" y="187"/>
                    <a:pt x="383" y="184"/>
                    <a:pt x="380" y="179"/>
                  </a:cubicBezTo>
                  <a:cubicBezTo>
                    <a:pt x="378" y="177"/>
                    <a:pt x="376" y="174"/>
                    <a:pt x="374" y="171"/>
                  </a:cubicBezTo>
                  <a:cubicBezTo>
                    <a:pt x="372" y="169"/>
                    <a:pt x="369" y="166"/>
                    <a:pt x="367" y="163"/>
                  </a:cubicBezTo>
                  <a:cubicBezTo>
                    <a:pt x="364" y="160"/>
                    <a:pt x="361" y="156"/>
                    <a:pt x="359" y="153"/>
                  </a:cubicBezTo>
                  <a:cubicBezTo>
                    <a:pt x="356" y="149"/>
                    <a:pt x="352" y="146"/>
                    <a:pt x="348" y="142"/>
                  </a:cubicBezTo>
                  <a:cubicBezTo>
                    <a:pt x="345" y="138"/>
                    <a:pt x="341" y="134"/>
                    <a:pt x="337" y="131"/>
                  </a:cubicBezTo>
                  <a:cubicBezTo>
                    <a:pt x="333" y="127"/>
                    <a:pt x="329" y="123"/>
                    <a:pt x="324" y="119"/>
                  </a:cubicBezTo>
                  <a:cubicBezTo>
                    <a:pt x="322" y="117"/>
                    <a:pt x="320" y="115"/>
                    <a:pt x="318" y="113"/>
                  </a:cubicBezTo>
                  <a:cubicBezTo>
                    <a:pt x="315" y="111"/>
                    <a:pt x="313" y="109"/>
                    <a:pt x="310" y="107"/>
                  </a:cubicBezTo>
                  <a:cubicBezTo>
                    <a:pt x="305" y="103"/>
                    <a:pt x="300" y="99"/>
                    <a:pt x="294" y="95"/>
                  </a:cubicBezTo>
                  <a:cubicBezTo>
                    <a:pt x="273" y="79"/>
                    <a:pt x="247" y="64"/>
                    <a:pt x="219" y="50"/>
                  </a:cubicBezTo>
                  <a:cubicBezTo>
                    <a:pt x="212" y="47"/>
                    <a:pt x="205" y="44"/>
                    <a:pt x="198" y="41"/>
                  </a:cubicBezTo>
                  <a:cubicBezTo>
                    <a:pt x="191" y="38"/>
                    <a:pt x="184" y="35"/>
                    <a:pt x="177" y="32"/>
                  </a:cubicBezTo>
                  <a:cubicBezTo>
                    <a:pt x="170" y="30"/>
                    <a:pt x="163" y="28"/>
                    <a:pt x="156" y="25"/>
                  </a:cubicBezTo>
                  <a:cubicBezTo>
                    <a:pt x="149" y="23"/>
                    <a:pt x="143" y="21"/>
                    <a:pt x="136" y="19"/>
                  </a:cubicBezTo>
                  <a:cubicBezTo>
                    <a:pt x="130" y="18"/>
                    <a:pt x="123" y="16"/>
                    <a:pt x="117" y="14"/>
                  </a:cubicBezTo>
                  <a:cubicBezTo>
                    <a:pt x="111" y="13"/>
                    <a:pt x="105" y="12"/>
                    <a:pt x="99" y="10"/>
                  </a:cubicBezTo>
                  <a:cubicBezTo>
                    <a:pt x="93" y="9"/>
                    <a:pt x="87" y="8"/>
                    <a:pt x="82" y="7"/>
                  </a:cubicBezTo>
                  <a:cubicBezTo>
                    <a:pt x="76" y="6"/>
                    <a:pt x="71" y="6"/>
                    <a:pt x="66" y="5"/>
                  </a:cubicBezTo>
                  <a:cubicBezTo>
                    <a:pt x="56" y="3"/>
                    <a:pt x="47" y="3"/>
                    <a:pt x="39" y="2"/>
                  </a:cubicBezTo>
                  <a:cubicBezTo>
                    <a:pt x="34" y="2"/>
                    <a:pt x="31" y="1"/>
                    <a:pt x="27" y="1"/>
                  </a:cubicBezTo>
                  <a:cubicBezTo>
                    <a:pt x="24" y="1"/>
                    <a:pt x="21" y="1"/>
                    <a:pt x="18" y="1"/>
                  </a:cubicBezTo>
                  <a:cubicBezTo>
                    <a:pt x="12" y="1"/>
                    <a:pt x="8" y="0"/>
                    <a:pt x="4" y="0"/>
                  </a:cubicBezTo>
                  <a:cubicBezTo>
                    <a:pt x="3" y="0"/>
                    <a:pt x="2" y="0"/>
                    <a:pt x="1" y="0"/>
                  </a:cubicBezTo>
                  <a:cubicBezTo>
                    <a:pt x="0" y="0"/>
                    <a:pt x="0" y="0"/>
                    <a:pt x="0" y="0"/>
                  </a:cubicBezTo>
                  <a:cubicBezTo>
                    <a:pt x="0" y="0"/>
                    <a:pt x="0" y="0"/>
                    <a:pt x="1" y="0"/>
                  </a:cubicBezTo>
                  <a:cubicBezTo>
                    <a:pt x="2" y="0"/>
                    <a:pt x="3" y="0"/>
                    <a:pt x="4" y="0"/>
                  </a:cubicBezTo>
                  <a:cubicBezTo>
                    <a:pt x="8" y="0"/>
                    <a:pt x="12" y="0"/>
                    <a:pt x="18" y="0"/>
                  </a:cubicBezTo>
                  <a:cubicBezTo>
                    <a:pt x="21" y="0"/>
                    <a:pt x="24" y="0"/>
                    <a:pt x="27" y="0"/>
                  </a:cubicBezTo>
                  <a:cubicBezTo>
                    <a:pt x="31" y="0"/>
                    <a:pt x="35" y="0"/>
                    <a:pt x="39" y="1"/>
                  </a:cubicBezTo>
                  <a:cubicBezTo>
                    <a:pt x="47" y="1"/>
                    <a:pt x="56" y="2"/>
                    <a:pt x="66" y="3"/>
                  </a:cubicBezTo>
                  <a:cubicBezTo>
                    <a:pt x="71" y="4"/>
                    <a:pt x="77" y="5"/>
                    <a:pt x="82" y="6"/>
                  </a:cubicBezTo>
                  <a:cubicBezTo>
                    <a:pt x="88" y="6"/>
                    <a:pt x="93" y="8"/>
                    <a:pt x="99" y="9"/>
                  </a:cubicBezTo>
                  <a:cubicBezTo>
                    <a:pt x="105" y="10"/>
                    <a:pt x="111" y="11"/>
                    <a:pt x="118" y="12"/>
                  </a:cubicBezTo>
                  <a:cubicBezTo>
                    <a:pt x="124" y="14"/>
                    <a:pt x="130" y="16"/>
                    <a:pt x="137" y="17"/>
                  </a:cubicBezTo>
                  <a:cubicBezTo>
                    <a:pt x="144" y="19"/>
                    <a:pt x="150" y="21"/>
                    <a:pt x="157" y="23"/>
                  </a:cubicBezTo>
                  <a:cubicBezTo>
                    <a:pt x="164" y="26"/>
                    <a:pt x="171" y="28"/>
                    <a:pt x="177" y="30"/>
                  </a:cubicBezTo>
                  <a:cubicBezTo>
                    <a:pt x="184" y="33"/>
                    <a:pt x="191" y="36"/>
                    <a:pt x="198" y="39"/>
                  </a:cubicBezTo>
                  <a:cubicBezTo>
                    <a:pt x="205" y="42"/>
                    <a:pt x="213" y="45"/>
                    <a:pt x="220" y="48"/>
                  </a:cubicBezTo>
                  <a:cubicBezTo>
                    <a:pt x="248" y="62"/>
                    <a:pt x="274" y="77"/>
                    <a:pt x="296" y="93"/>
                  </a:cubicBezTo>
                  <a:cubicBezTo>
                    <a:pt x="301" y="97"/>
                    <a:pt x="306" y="102"/>
                    <a:pt x="311" y="105"/>
                  </a:cubicBezTo>
                  <a:cubicBezTo>
                    <a:pt x="314" y="107"/>
                    <a:pt x="316" y="109"/>
                    <a:pt x="319" y="111"/>
                  </a:cubicBezTo>
                  <a:cubicBezTo>
                    <a:pt x="321" y="113"/>
                    <a:pt x="323" y="116"/>
                    <a:pt x="326" y="118"/>
                  </a:cubicBezTo>
                  <a:cubicBezTo>
                    <a:pt x="330" y="122"/>
                    <a:pt x="334" y="126"/>
                    <a:pt x="338" y="129"/>
                  </a:cubicBezTo>
                  <a:cubicBezTo>
                    <a:pt x="342" y="133"/>
                    <a:pt x="346" y="137"/>
                    <a:pt x="350" y="141"/>
                  </a:cubicBezTo>
                  <a:cubicBezTo>
                    <a:pt x="353" y="145"/>
                    <a:pt x="357" y="148"/>
                    <a:pt x="360" y="152"/>
                  </a:cubicBezTo>
                  <a:cubicBezTo>
                    <a:pt x="362" y="155"/>
                    <a:pt x="365" y="159"/>
                    <a:pt x="368" y="162"/>
                  </a:cubicBezTo>
                  <a:cubicBezTo>
                    <a:pt x="370" y="165"/>
                    <a:pt x="373" y="168"/>
                    <a:pt x="375" y="171"/>
                  </a:cubicBezTo>
                  <a:cubicBezTo>
                    <a:pt x="377" y="174"/>
                    <a:pt x="379" y="176"/>
                    <a:pt x="380" y="179"/>
                  </a:cubicBezTo>
                  <a:cubicBezTo>
                    <a:pt x="383" y="183"/>
                    <a:pt x="386" y="187"/>
                    <a:pt x="387" y="190"/>
                  </a:cubicBezTo>
                  <a:cubicBezTo>
                    <a:pt x="388" y="191"/>
                    <a:pt x="389" y="192"/>
                    <a:pt x="389" y="193"/>
                  </a:cubicBezTo>
                  <a:cubicBezTo>
                    <a:pt x="390" y="193"/>
                    <a:pt x="390" y="194"/>
                    <a:pt x="390" y="194"/>
                  </a:cubicBezTo>
                  <a:close/>
                </a:path>
              </a:pathLst>
            </a:custGeom>
            <a:solidFill>
              <a:srgbClr val="263238"/>
            </a:solidFill>
            <a:ln>
              <a:noFill/>
            </a:ln>
          </p:spPr>
          <p:txBody>
            <a:bodyPr anchor="t" anchorCtr="0" bIns="45720" compatLnSpc="1" lIns="91440" numCol="1" rIns="91440" tIns="45720" vert="horz" wrap="square">
              <a:prstTxWarp prst="textNoShape"/>
            </a:bodyPr>
            <a:p>
              <a:endParaRPr lang="en-US"/>
            </a:p>
          </p:txBody>
        </p:sp>
        <p:sp>
          <p:nvSpPr>
            <p:cNvPr id="1048784" name="Freeform 54"/>
            <p:cNvSpPr/>
            <p:nvPr/>
          </p:nvSpPr>
          <p:spPr bwMode="auto">
            <a:xfrm>
              <a:off x="2399" y="2289"/>
              <a:ext cx="562" cy="387"/>
            </a:xfrm>
            <a:custGeom>
              <a:avLst/>
              <a:gdLst>
                <a:gd name="T0" fmla="*/ 237 w 237"/>
                <a:gd name="T1" fmla="*/ 0 h 163"/>
                <a:gd name="T2" fmla="*/ 235 w 237"/>
                <a:gd name="T3" fmla="*/ 2 h 163"/>
                <a:gd name="T4" fmla="*/ 230 w 237"/>
                <a:gd name="T5" fmla="*/ 9 h 163"/>
                <a:gd name="T6" fmla="*/ 221 w 237"/>
                <a:gd name="T7" fmla="*/ 19 h 163"/>
                <a:gd name="T8" fmla="*/ 209 w 237"/>
                <a:gd name="T9" fmla="*/ 32 h 163"/>
                <a:gd name="T10" fmla="*/ 194 w 237"/>
                <a:gd name="T11" fmla="*/ 47 h 163"/>
                <a:gd name="T12" fmla="*/ 175 w 237"/>
                <a:gd name="T13" fmla="*/ 64 h 163"/>
                <a:gd name="T14" fmla="*/ 131 w 237"/>
                <a:gd name="T15" fmla="*/ 99 h 163"/>
                <a:gd name="T16" fmla="*/ 82 w 237"/>
                <a:gd name="T17" fmla="*/ 129 h 163"/>
                <a:gd name="T18" fmla="*/ 60 w 237"/>
                <a:gd name="T19" fmla="*/ 140 h 163"/>
                <a:gd name="T20" fmla="*/ 40 w 237"/>
                <a:gd name="T21" fmla="*/ 149 h 163"/>
                <a:gd name="T22" fmla="*/ 24 w 237"/>
                <a:gd name="T23" fmla="*/ 155 h 163"/>
                <a:gd name="T24" fmla="*/ 11 w 237"/>
                <a:gd name="T25" fmla="*/ 160 h 163"/>
                <a:gd name="T26" fmla="*/ 3 w 237"/>
                <a:gd name="T27" fmla="*/ 162 h 163"/>
                <a:gd name="T28" fmla="*/ 0 w 237"/>
                <a:gd name="T29" fmla="*/ 163 h 163"/>
                <a:gd name="T30" fmla="*/ 3 w 237"/>
                <a:gd name="T31" fmla="*/ 162 h 163"/>
                <a:gd name="T32" fmla="*/ 11 w 237"/>
                <a:gd name="T33" fmla="*/ 159 h 163"/>
                <a:gd name="T34" fmla="*/ 23 w 237"/>
                <a:gd name="T35" fmla="*/ 154 h 163"/>
                <a:gd name="T36" fmla="*/ 40 w 237"/>
                <a:gd name="T37" fmla="*/ 147 h 163"/>
                <a:gd name="T38" fmla="*/ 59 w 237"/>
                <a:gd name="T39" fmla="*/ 138 h 163"/>
                <a:gd name="T40" fmla="*/ 81 w 237"/>
                <a:gd name="T41" fmla="*/ 127 h 163"/>
                <a:gd name="T42" fmla="*/ 129 w 237"/>
                <a:gd name="T43" fmla="*/ 97 h 163"/>
                <a:gd name="T44" fmla="*/ 174 w 237"/>
                <a:gd name="T45" fmla="*/ 63 h 163"/>
                <a:gd name="T46" fmla="*/ 193 w 237"/>
                <a:gd name="T47" fmla="*/ 46 h 163"/>
                <a:gd name="T48" fmla="*/ 208 w 237"/>
                <a:gd name="T49" fmla="*/ 31 h 163"/>
                <a:gd name="T50" fmla="*/ 220 w 237"/>
                <a:gd name="T51" fmla="*/ 18 h 163"/>
                <a:gd name="T52" fmla="*/ 229 w 237"/>
                <a:gd name="T53" fmla="*/ 8 h 163"/>
                <a:gd name="T54" fmla="*/ 235 w 237"/>
                <a:gd name="T55" fmla="*/ 2 h 163"/>
                <a:gd name="T56" fmla="*/ 237 w 237"/>
                <a:gd name="T57" fmla="*/ 0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37" h="163">
                  <a:moveTo>
                    <a:pt x="237" y="0"/>
                  </a:moveTo>
                  <a:cubicBezTo>
                    <a:pt x="237" y="0"/>
                    <a:pt x="236" y="1"/>
                    <a:pt x="235" y="2"/>
                  </a:cubicBezTo>
                  <a:cubicBezTo>
                    <a:pt x="234" y="4"/>
                    <a:pt x="232" y="6"/>
                    <a:pt x="230" y="9"/>
                  </a:cubicBezTo>
                  <a:cubicBezTo>
                    <a:pt x="227" y="12"/>
                    <a:pt x="225" y="15"/>
                    <a:pt x="221" y="19"/>
                  </a:cubicBezTo>
                  <a:cubicBezTo>
                    <a:pt x="218" y="23"/>
                    <a:pt x="214" y="27"/>
                    <a:pt x="209" y="32"/>
                  </a:cubicBezTo>
                  <a:cubicBezTo>
                    <a:pt x="204" y="37"/>
                    <a:pt x="199" y="42"/>
                    <a:pt x="194" y="47"/>
                  </a:cubicBezTo>
                  <a:cubicBezTo>
                    <a:pt x="188" y="53"/>
                    <a:pt x="182" y="58"/>
                    <a:pt x="175" y="64"/>
                  </a:cubicBezTo>
                  <a:cubicBezTo>
                    <a:pt x="162" y="76"/>
                    <a:pt x="147" y="88"/>
                    <a:pt x="131" y="99"/>
                  </a:cubicBezTo>
                  <a:cubicBezTo>
                    <a:pt x="114" y="110"/>
                    <a:pt x="97" y="120"/>
                    <a:pt x="82" y="129"/>
                  </a:cubicBezTo>
                  <a:cubicBezTo>
                    <a:pt x="74" y="133"/>
                    <a:pt x="67" y="137"/>
                    <a:pt x="60" y="140"/>
                  </a:cubicBezTo>
                  <a:cubicBezTo>
                    <a:pt x="53" y="143"/>
                    <a:pt x="46" y="146"/>
                    <a:pt x="40" y="149"/>
                  </a:cubicBezTo>
                  <a:cubicBezTo>
                    <a:pt x="34" y="151"/>
                    <a:pt x="28" y="153"/>
                    <a:pt x="24" y="155"/>
                  </a:cubicBezTo>
                  <a:cubicBezTo>
                    <a:pt x="19" y="157"/>
                    <a:pt x="14" y="158"/>
                    <a:pt x="11" y="160"/>
                  </a:cubicBezTo>
                  <a:cubicBezTo>
                    <a:pt x="8" y="161"/>
                    <a:pt x="5" y="162"/>
                    <a:pt x="3" y="162"/>
                  </a:cubicBezTo>
                  <a:cubicBezTo>
                    <a:pt x="1" y="163"/>
                    <a:pt x="0" y="163"/>
                    <a:pt x="0" y="163"/>
                  </a:cubicBezTo>
                  <a:cubicBezTo>
                    <a:pt x="0" y="163"/>
                    <a:pt x="1" y="163"/>
                    <a:pt x="3" y="162"/>
                  </a:cubicBezTo>
                  <a:cubicBezTo>
                    <a:pt x="5" y="161"/>
                    <a:pt x="7" y="160"/>
                    <a:pt x="11" y="159"/>
                  </a:cubicBezTo>
                  <a:cubicBezTo>
                    <a:pt x="14" y="158"/>
                    <a:pt x="18" y="156"/>
                    <a:pt x="23" y="154"/>
                  </a:cubicBezTo>
                  <a:cubicBezTo>
                    <a:pt x="28" y="152"/>
                    <a:pt x="34" y="150"/>
                    <a:pt x="40" y="147"/>
                  </a:cubicBezTo>
                  <a:cubicBezTo>
                    <a:pt x="46" y="145"/>
                    <a:pt x="52" y="142"/>
                    <a:pt x="59" y="138"/>
                  </a:cubicBezTo>
                  <a:cubicBezTo>
                    <a:pt x="66" y="135"/>
                    <a:pt x="73" y="131"/>
                    <a:pt x="81" y="127"/>
                  </a:cubicBezTo>
                  <a:cubicBezTo>
                    <a:pt x="96" y="119"/>
                    <a:pt x="113" y="109"/>
                    <a:pt x="129" y="97"/>
                  </a:cubicBezTo>
                  <a:cubicBezTo>
                    <a:pt x="146" y="86"/>
                    <a:pt x="161" y="74"/>
                    <a:pt x="174" y="63"/>
                  </a:cubicBezTo>
                  <a:cubicBezTo>
                    <a:pt x="181" y="57"/>
                    <a:pt x="187" y="52"/>
                    <a:pt x="193" y="46"/>
                  </a:cubicBezTo>
                  <a:cubicBezTo>
                    <a:pt x="198" y="41"/>
                    <a:pt x="203" y="36"/>
                    <a:pt x="208" y="31"/>
                  </a:cubicBezTo>
                  <a:cubicBezTo>
                    <a:pt x="213" y="26"/>
                    <a:pt x="217" y="22"/>
                    <a:pt x="220" y="18"/>
                  </a:cubicBezTo>
                  <a:cubicBezTo>
                    <a:pt x="224" y="14"/>
                    <a:pt x="227" y="11"/>
                    <a:pt x="229" y="8"/>
                  </a:cubicBezTo>
                  <a:cubicBezTo>
                    <a:pt x="231" y="6"/>
                    <a:pt x="233" y="3"/>
                    <a:pt x="235" y="2"/>
                  </a:cubicBezTo>
                  <a:cubicBezTo>
                    <a:pt x="236" y="0"/>
                    <a:pt x="237" y="0"/>
                    <a:pt x="237" y="0"/>
                  </a:cubicBezTo>
                  <a:close/>
                </a:path>
              </a:pathLst>
            </a:custGeom>
            <a:solidFill>
              <a:srgbClr val="263238"/>
            </a:solidFill>
            <a:ln>
              <a:noFill/>
            </a:ln>
          </p:spPr>
          <p:txBody>
            <a:bodyPr anchor="t" anchorCtr="0" bIns="45720" compatLnSpc="1" lIns="91440" numCol="1" rIns="91440" tIns="45720" vert="horz" wrap="square">
              <a:prstTxWarp prst="textNoShape"/>
            </a:bodyPr>
            <a:p>
              <a:endParaRPr lang="en-US"/>
            </a:p>
          </p:txBody>
        </p:sp>
        <p:sp>
          <p:nvSpPr>
            <p:cNvPr id="1048785" name="Oval 55"/>
            <p:cNvSpPr>
              <a:spLocks noChangeArrowheads="1"/>
            </p:cNvSpPr>
            <p:nvPr/>
          </p:nvSpPr>
          <p:spPr bwMode="auto">
            <a:xfrm>
              <a:off x="2384" y="2674"/>
              <a:ext cx="5" cy="681"/>
            </a:xfrm>
            <a:prstGeom prst="ellipse"/>
            <a:solidFill>
              <a:srgbClr val="263238"/>
            </a:solidFill>
            <a:ln>
              <a:noFill/>
            </a:ln>
          </p:spPr>
          <p:txBody>
            <a:bodyPr anchor="t" anchorCtr="0" bIns="45720" compatLnSpc="1" lIns="91440" numCol="1" rIns="91440" tIns="45720" vert="horz" wrap="square">
              <a:prstTxWarp prst="textNoShape"/>
            </a:bodyPr>
            <a:p>
              <a:endParaRPr lang="en-US"/>
            </a:p>
          </p:txBody>
        </p:sp>
        <p:sp>
          <p:nvSpPr>
            <p:cNvPr id="1048786" name="Oval 56"/>
            <p:cNvSpPr>
              <a:spLocks noChangeArrowheads="1"/>
            </p:cNvSpPr>
            <p:nvPr/>
          </p:nvSpPr>
          <p:spPr bwMode="auto">
            <a:xfrm>
              <a:off x="2406" y="3654"/>
              <a:ext cx="5" cy="478"/>
            </a:xfrm>
            <a:prstGeom prst="ellipse"/>
            <a:solidFill>
              <a:srgbClr val="263238"/>
            </a:solidFill>
            <a:ln>
              <a:noFill/>
            </a:ln>
          </p:spPr>
          <p:txBody>
            <a:bodyPr anchor="t" anchorCtr="0" bIns="45720" compatLnSpc="1" lIns="91440" numCol="1" rIns="91440" tIns="45720" vert="horz" wrap="square">
              <a:prstTxWarp prst="textNoShape"/>
            </a:bodyPr>
            <a:p>
              <a:endParaRPr lang="en-US"/>
            </a:p>
          </p:txBody>
        </p:sp>
        <p:sp>
          <p:nvSpPr>
            <p:cNvPr id="1048787" name="Freeform 57"/>
            <p:cNvSpPr/>
            <p:nvPr/>
          </p:nvSpPr>
          <p:spPr bwMode="auto">
            <a:xfrm>
              <a:off x="2938" y="1504"/>
              <a:ext cx="278" cy="144"/>
            </a:xfrm>
            <a:custGeom>
              <a:avLst/>
              <a:gdLst>
                <a:gd name="T0" fmla="*/ 4 w 117"/>
                <a:gd name="T1" fmla="*/ 42 h 61"/>
                <a:gd name="T2" fmla="*/ 24 w 117"/>
                <a:gd name="T3" fmla="*/ 59 h 61"/>
                <a:gd name="T4" fmla="*/ 51 w 117"/>
                <a:gd name="T5" fmla="*/ 61 h 61"/>
                <a:gd name="T6" fmla="*/ 85 w 117"/>
                <a:gd name="T7" fmla="*/ 53 h 61"/>
                <a:gd name="T8" fmla="*/ 106 w 117"/>
                <a:gd name="T9" fmla="*/ 30 h 61"/>
                <a:gd name="T10" fmla="*/ 117 w 117"/>
                <a:gd name="T11" fmla="*/ 0 h 61"/>
                <a:gd name="T12" fmla="*/ 4 w 117"/>
                <a:gd name="T13" fmla="*/ 42 h 61"/>
              </a:gdLst>
              <a:ahLst/>
              <a:cxnLst>
                <a:cxn ang="0">
                  <a:pos x="T0" y="T1"/>
                </a:cxn>
                <a:cxn ang="0">
                  <a:pos x="T2" y="T3"/>
                </a:cxn>
                <a:cxn ang="0">
                  <a:pos x="T4" y="T5"/>
                </a:cxn>
                <a:cxn ang="0">
                  <a:pos x="T6" y="T7"/>
                </a:cxn>
                <a:cxn ang="0">
                  <a:pos x="T8" y="T9"/>
                </a:cxn>
                <a:cxn ang="0">
                  <a:pos x="T10" y="T11"/>
                </a:cxn>
                <a:cxn ang="0">
                  <a:pos x="T12" y="T13"/>
                </a:cxn>
              </a:cxnLst>
              <a:rect l="0" t="0" r="r" b="b"/>
              <a:pathLst>
                <a:path w="117" h="61">
                  <a:moveTo>
                    <a:pt x="4" y="42"/>
                  </a:moveTo>
                  <a:cubicBezTo>
                    <a:pt x="0" y="50"/>
                    <a:pt x="15" y="56"/>
                    <a:pt x="24" y="59"/>
                  </a:cubicBezTo>
                  <a:cubicBezTo>
                    <a:pt x="32" y="61"/>
                    <a:pt x="42" y="61"/>
                    <a:pt x="51" y="61"/>
                  </a:cubicBezTo>
                  <a:cubicBezTo>
                    <a:pt x="62" y="60"/>
                    <a:pt x="75" y="59"/>
                    <a:pt x="85" y="53"/>
                  </a:cubicBezTo>
                  <a:cubicBezTo>
                    <a:pt x="94" y="48"/>
                    <a:pt x="101" y="39"/>
                    <a:pt x="106" y="30"/>
                  </a:cubicBezTo>
                  <a:cubicBezTo>
                    <a:pt x="111" y="20"/>
                    <a:pt x="114" y="10"/>
                    <a:pt x="117" y="0"/>
                  </a:cubicBezTo>
                  <a:cubicBezTo>
                    <a:pt x="117" y="0"/>
                    <a:pt x="22" y="6"/>
                    <a:pt x="4" y="42"/>
                  </a:cubicBezTo>
                </a:path>
              </a:pathLst>
            </a:custGeom>
            <a:solidFill>
              <a:srgbClr val="E8505B"/>
            </a:solidFill>
            <a:ln>
              <a:noFill/>
            </a:ln>
          </p:spPr>
          <p:txBody>
            <a:bodyPr anchor="t" anchorCtr="0" bIns="45720" compatLnSpc="1" lIns="91440" numCol="1" rIns="91440" tIns="45720" vert="horz" wrap="square">
              <a:prstTxWarp prst="textNoShape"/>
            </a:bodyPr>
            <a:p>
              <a:endParaRPr lang="en-US"/>
            </a:p>
          </p:txBody>
        </p:sp>
        <p:sp>
          <p:nvSpPr>
            <p:cNvPr id="1048788" name="Freeform 58"/>
            <p:cNvSpPr/>
            <p:nvPr/>
          </p:nvSpPr>
          <p:spPr bwMode="auto">
            <a:xfrm>
              <a:off x="2947" y="1553"/>
              <a:ext cx="117" cy="95"/>
            </a:xfrm>
            <a:custGeom>
              <a:avLst/>
              <a:gdLst>
                <a:gd name="T0" fmla="*/ 34 w 49"/>
                <a:gd name="T1" fmla="*/ 0 h 40"/>
                <a:gd name="T2" fmla="*/ 19 w 49"/>
                <a:gd name="T3" fmla="*/ 11 h 40"/>
                <a:gd name="T4" fmla="*/ 0 w 49"/>
                <a:gd name="T5" fmla="*/ 25 h 40"/>
                <a:gd name="T6" fmla="*/ 20 w 49"/>
                <a:gd name="T7" fmla="*/ 38 h 40"/>
                <a:gd name="T8" fmla="*/ 37 w 49"/>
                <a:gd name="T9" fmla="*/ 40 h 40"/>
                <a:gd name="T10" fmla="*/ 47 w 49"/>
                <a:gd name="T11" fmla="*/ 40 h 40"/>
                <a:gd name="T12" fmla="*/ 49 w 49"/>
                <a:gd name="T13" fmla="*/ 39 h 40"/>
                <a:gd name="T14" fmla="*/ 34 w 49"/>
                <a:gd name="T15" fmla="*/ 0 h 4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 h="40">
                  <a:moveTo>
                    <a:pt x="34" y="0"/>
                  </a:moveTo>
                  <a:cubicBezTo>
                    <a:pt x="29" y="3"/>
                    <a:pt x="24" y="7"/>
                    <a:pt x="19" y="11"/>
                  </a:cubicBezTo>
                  <a:cubicBezTo>
                    <a:pt x="0" y="25"/>
                    <a:pt x="0" y="25"/>
                    <a:pt x="0" y="25"/>
                  </a:cubicBezTo>
                  <a:cubicBezTo>
                    <a:pt x="2" y="31"/>
                    <a:pt x="13" y="36"/>
                    <a:pt x="20" y="38"/>
                  </a:cubicBezTo>
                  <a:cubicBezTo>
                    <a:pt x="25" y="39"/>
                    <a:pt x="31" y="40"/>
                    <a:pt x="37" y="40"/>
                  </a:cubicBezTo>
                  <a:cubicBezTo>
                    <a:pt x="40" y="40"/>
                    <a:pt x="43" y="40"/>
                    <a:pt x="47" y="40"/>
                  </a:cubicBezTo>
                  <a:cubicBezTo>
                    <a:pt x="47" y="40"/>
                    <a:pt x="48" y="40"/>
                    <a:pt x="49" y="39"/>
                  </a:cubicBezTo>
                  <a:cubicBezTo>
                    <a:pt x="34" y="0"/>
                    <a:pt x="34" y="0"/>
                    <a:pt x="34" y="0"/>
                  </a:cubicBezTo>
                </a:path>
              </a:pathLst>
            </a:custGeom>
            <a:solidFill>
              <a:srgbClr val="8B3037"/>
            </a:solidFill>
            <a:ln>
              <a:noFill/>
            </a:ln>
          </p:spPr>
          <p:txBody>
            <a:bodyPr anchor="t" anchorCtr="0" bIns="45720" compatLnSpc="1" lIns="91440" numCol="1" rIns="91440" tIns="45720" vert="horz" wrap="square">
              <a:prstTxWarp prst="textNoShape"/>
            </a:bodyPr>
            <a:p>
              <a:endParaRPr lang="en-US"/>
            </a:p>
          </p:txBody>
        </p:sp>
        <p:sp>
          <p:nvSpPr>
            <p:cNvPr id="1048789" name="Freeform 59"/>
            <p:cNvSpPr/>
            <p:nvPr/>
          </p:nvSpPr>
          <p:spPr bwMode="auto">
            <a:xfrm>
              <a:off x="3567" y="1475"/>
              <a:ext cx="247" cy="107"/>
            </a:xfrm>
            <a:custGeom>
              <a:avLst/>
              <a:gdLst>
                <a:gd name="T0" fmla="*/ 6 w 104"/>
                <a:gd name="T1" fmla="*/ 28 h 45"/>
                <a:gd name="T2" fmla="*/ 59 w 104"/>
                <a:gd name="T3" fmla="*/ 45 h 45"/>
                <a:gd name="T4" fmla="*/ 85 w 104"/>
                <a:gd name="T5" fmla="*/ 37 h 45"/>
                <a:gd name="T6" fmla="*/ 93 w 104"/>
                <a:gd name="T7" fmla="*/ 28 h 45"/>
                <a:gd name="T8" fmla="*/ 100 w 104"/>
                <a:gd name="T9" fmla="*/ 22 h 45"/>
                <a:gd name="T10" fmla="*/ 103 w 104"/>
                <a:gd name="T11" fmla="*/ 15 h 45"/>
                <a:gd name="T12" fmla="*/ 98 w 104"/>
                <a:gd name="T13" fmla="*/ 6 h 45"/>
                <a:gd name="T14" fmla="*/ 61 w 104"/>
                <a:gd name="T15" fmla="*/ 0 h 45"/>
                <a:gd name="T16" fmla="*/ 25 w 104"/>
                <a:gd name="T17" fmla="*/ 8 h 45"/>
                <a:gd name="T18" fmla="*/ 0 w 104"/>
                <a:gd name="T19" fmla="*/ 24 h 45"/>
                <a:gd name="T20" fmla="*/ 6 w 104"/>
                <a:gd name="T21" fmla="*/ 28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4" h="45">
                  <a:moveTo>
                    <a:pt x="6" y="28"/>
                  </a:moveTo>
                  <a:cubicBezTo>
                    <a:pt x="22" y="39"/>
                    <a:pt x="41" y="45"/>
                    <a:pt x="59" y="45"/>
                  </a:cubicBezTo>
                  <a:cubicBezTo>
                    <a:pt x="69" y="45"/>
                    <a:pt x="78" y="43"/>
                    <a:pt x="85" y="37"/>
                  </a:cubicBezTo>
                  <a:cubicBezTo>
                    <a:pt x="88" y="34"/>
                    <a:pt x="90" y="30"/>
                    <a:pt x="93" y="28"/>
                  </a:cubicBezTo>
                  <a:cubicBezTo>
                    <a:pt x="96" y="26"/>
                    <a:pt x="98" y="24"/>
                    <a:pt x="100" y="22"/>
                  </a:cubicBezTo>
                  <a:cubicBezTo>
                    <a:pt x="102" y="20"/>
                    <a:pt x="104" y="18"/>
                    <a:pt x="103" y="15"/>
                  </a:cubicBezTo>
                  <a:cubicBezTo>
                    <a:pt x="102" y="12"/>
                    <a:pt x="100" y="7"/>
                    <a:pt x="98" y="6"/>
                  </a:cubicBezTo>
                  <a:cubicBezTo>
                    <a:pt x="87" y="0"/>
                    <a:pt x="74" y="0"/>
                    <a:pt x="61" y="0"/>
                  </a:cubicBezTo>
                  <a:cubicBezTo>
                    <a:pt x="49" y="1"/>
                    <a:pt x="37" y="4"/>
                    <a:pt x="25" y="8"/>
                  </a:cubicBezTo>
                  <a:cubicBezTo>
                    <a:pt x="15" y="11"/>
                    <a:pt x="5" y="15"/>
                    <a:pt x="0" y="24"/>
                  </a:cubicBezTo>
                  <a:cubicBezTo>
                    <a:pt x="6" y="28"/>
                    <a:pt x="6" y="28"/>
                    <a:pt x="6" y="28"/>
                  </a:cubicBezTo>
                </a:path>
              </a:pathLst>
            </a:custGeom>
            <a:solidFill>
              <a:srgbClr val="E8505B"/>
            </a:solidFill>
            <a:ln>
              <a:noFill/>
            </a:ln>
          </p:spPr>
          <p:txBody>
            <a:bodyPr anchor="t" anchorCtr="0" bIns="45720" compatLnSpc="1" lIns="91440" numCol="1" rIns="91440" tIns="45720" vert="horz" wrap="square">
              <a:prstTxWarp prst="textNoShape"/>
            </a:bodyPr>
            <a:p>
              <a:endParaRPr lang="en-US"/>
            </a:p>
          </p:txBody>
        </p:sp>
        <p:sp>
          <p:nvSpPr>
            <p:cNvPr id="1048790" name="Freeform 60"/>
            <p:cNvSpPr>
              <a:spLocks noEditPoints="1"/>
            </p:cNvSpPr>
            <p:nvPr/>
          </p:nvSpPr>
          <p:spPr bwMode="auto">
            <a:xfrm>
              <a:off x="3584" y="1480"/>
              <a:ext cx="228" cy="102"/>
            </a:xfrm>
            <a:custGeom>
              <a:avLst/>
              <a:gdLst>
                <a:gd name="T0" fmla="*/ 95 w 96"/>
                <a:gd name="T1" fmla="*/ 11 h 43"/>
                <a:gd name="T2" fmla="*/ 96 w 96"/>
                <a:gd name="T3" fmla="*/ 13 h 43"/>
                <a:gd name="T4" fmla="*/ 95 w 96"/>
                <a:gd name="T5" fmla="*/ 11 h 43"/>
                <a:gd name="T6" fmla="*/ 72 w 96"/>
                <a:gd name="T7" fmla="*/ 0 h 43"/>
                <a:gd name="T8" fmla="*/ 72 w 96"/>
                <a:gd name="T9" fmla="*/ 0 h 43"/>
                <a:gd name="T10" fmla="*/ 2 w 96"/>
                <a:gd name="T11" fmla="*/ 14 h 43"/>
                <a:gd name="T12" fmla="*/ 2 w 96"/>
                <a:gd name="T13" fmla="*/ 16 h 43"/>
                <a:gd name="T14" fmla="*/ 0 w 96"/>
                <a:gd name="T15" fmla="*/ 27 h 43"/>
                <a:gd name="T16" fmla="*/ 0 w 96"/>
                <a:gd name="T17" fmla="*/ 27 h 43"/>
                <a:gd name="T18" fmla="*/ 51 w 96"/>
                <a:gd name="T19" fmla="*/ 43 h 43"/>
                <a:gd name="T20" fmla="*/ 52 w 96"/>
                <a:gd name="T21" fmla="*/ 43 h 43"/>
                <a:gd name="T22" fmla="*/ 78 w 96"/>
                <a:gd name="T23" fmla="*/ 35 h 43"/>
                <a:gd name="T24" fmla="*/ 86 w 96"/>
                <a:gd name="T25" fmla="*/ 26 h 43"/>
                <a:gd name="T26" fmla="*/ 93 w 96"/>
                <a:gd name="T27" fmla="*/ 20 h 43"/>
                <a:gd name="T28" fmla="*/ 96 w 96"/>
                <a:gd name="T29" fmla="*/ 14 h 43"/>
                <a:gd name="T30" fmla="*/ 96 w 96"/>
                <a:gd name="T31" fmla="*/ 13 h 43"/>
                <a:gd name="T32" fmla="*/ 96 w 96"/>
                <a:gd name="T33" fmla="*/ 13 h 43"/>
                <a:gd name="T34" fmla="*/ 96 w 96"/>
                <a:gd name="T35" fmla="*/ 13 h 43"/>
                <a:gd name="T36" fmla="*/ 72 w 96"/>
                <a:gd name="T37" fmla="*/ 0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96" h="43">
                  <a:moveTo>
                    <a:pt x="95" y="11"/>
                  </a:moveTo>
                  <a:cubicBezTo>
                    <a:pt x="96" y="13"/>
                    <a:pt x="96" y="13"/>
                    <a:pt x="96" y="13"/>
                  </a:cubicBezTo>
                  <a:cubicBezTo>
                    <a:pt x="96" y="12"/>
                    <a:pt x="96" y="11"/>
                    <a:pt x="95" y="11"/>
                  </a:cubicBezTo>
                  <a:moveTo>
                    <a:pt x="72" y="0"/>
                  </a:moveTo>
                  <a:cubicBezTo>
                    <a:pt x="72" y="0"/>
                    <a:pt x="72" y="0"/>
                    <a:pt x="72" y="0"/>
                  </a:cubicBezTo>
                  <a:cubicBezTo>
                    <a:pt x="39" y="0"/>
                    <a:pt x="16" y="7"/>
                    <a:pt x="2" y="14"/>
                  </a:cubicBezTo>
                  <a:cubicBezTo>
                    <a:pt x="2" y="14"/>
                    <a:pt x="2" y="15"/>
                    <a:pt x="2" y="16"/>
                  </a:cubicBezTo>
                  <a:cubicBezTo>
                    <a:pt x="1" y="20"/>
                    <a:pt x="1" y="24"/>
                    <a:pt x="0" y="27"/>
                  </a:cubicBezTo>
                  <a:cubicBezTo>
                    <a:pt x="0" y="27"/>
                    <a:pt x="0" y="27"/>
                    <a:pt x="0" y="27"/>
                  </a:cubicBezTo>
                  <a:cubicBezTo>
                    <a:pt x="15" y="37"/>
                    <a:pt x="33" y="43"/>
                    <a:pt x="51" y="43"/>
                  </a:cubicBezTo>
                  <a:cubicBezTo>
                    <a:pt x="52" y="43"/>
                    <a:pt x="52" y="43"/>
                    <a:pt x="52" y="43"/>
                  </a:cubicBezTo>
                  <a:cubicBezTo>
                    <a:pt x="62" y="43"/>
                    <a:pt x="71" y="41"/>
                    <a:pt x="78" y="35"/>
                  </a:cubicBezTo>
                  <a:cubicBezTo>
                    <a:pt x="81" y="32"/>
                    <a:pt x="83" y="28"/>
                    <a:pt x="86" y="26"/>
                  </a:cubicBezTo>
                  <a:cubicBezTo>
                    <a:pt x="89" y="24"/>
                    <a:pt x="91" y="22"/>
                    <a:pt x="93" y="20"/>
                  </a:cubicBezTo>
                  <a:cubicBezTo>
                    <a:pt x="95" y="19"/>
                    <a:pt x="96" y="16"/>
                    <a:pt x="96" y="14"/>
                  </a:cubicBezTo>
                  <a:cubicBezTo>
                    <a:pt x="96" y="14"/>
                    <a:pt x="96" y="13"/>
                    <a:pt x="96" y="13"/>
                  </a:cubicBezTo>
                  <a:cubicBezTo>
                    <a:pt x="96" y="13"/>
                    <a:pt x="96" y="13"/>
                    <a:pt x="96" y="13"/>
                  </a:cubicBezTo>
                  <a:cubicBezTo>
                    <a:pt x="96" y="13"/>
                    <a:pt x="96" y="13"/>
                    <a:pt x="96" y="13"/>
                  </a:cubicBezTo>
                  <a:cubicBezTo>
                    <a:pt x="96" y="13"/>
                    <a:pt x="87" y="0"/>
                    <a:pt x="72" y="0"/>
                  </a:cubicBezTo>
                </a:path>
              </a:pathLst>
            </a:custGeom>
            <a:solidFill>
              <a:srgbClr val="8B3037"/>
            </a:solidFill>
            <a:ln>
              <a:noFill/>
            </a:ln>
          </p:spPr>
          <p:txBody>
            <a:bodyPr anchor="t" anchorCtr="0" bIns="45720" compatLnSpc="1" lIns="91440" numCol="1" rIns="91440" tIns="45720" vert="horz" wrap="square">
              <a:prstTxWarp prst="textNoShape"/>
            </a:bodyPr>
            <a:p>
              <a:endParaRPr lang="en-US"/>
            </a:p>
          </p:txBody>
        </p:sp>
        <p:sp>
          <p:nvSpPr>
            <p:cNvPr id="1048791" name="Freeform 61"/>
            <p:cNvSpPr/>
            <p:nvPr/>
          </p:nvSpPr>
          <p:spPr bwMode="auto">
            <a:xfrm>
              <a:off x="2874" y="1055"/>
              <a:ext cx="752" cy="833"/>
            </a:xfrm>
            <a:custGeom>
              <a:avLst/>
              <a:gdLst>
                <a:gd name="T0" fmla="*/ 114 w 317"/>
                <a:gd name="T1" fmla="*/ 349 h 351"/>
                <a:gd name="T2" fmla="*/ 313 w 317"/>
                <a:gd name="T3" fmla="*/ 351 h 351"/>
                <a:gd name="T4" fmla="*/ 316 w 317"/>
                <a:gd name="T5" fmla="*/ 348 h 351"/>
                <a:gd name="T6" fmla="*/ 292 w 317"/>
                <a:gd name="T7" fmla="*/ 275 h 351"/>
                <a:gd name="T8" fmla="*/ 300 w 317"/>
                <a:gd name="T9" fmla="*/ 195 h 351"/>
                <a:gd name="T10" fmla="*/ 317 w 317"/>
                <a:gd name="T11" fmla="*/ 45 h 351"/>
                <a:gd name="T12" fmla="*/ 223 w 317"/>
                <a:gd name="T13" fmla="*/ 0 h 351"/>
                <a:gd name="T14" fmla="*/ 131 w 317"/>
                <a:gd name="T15" fmla="*/ 5 h 351"/>
                <a:gd name="T16" fmla="*/ 128 w 317"/>
                <a:gd name="T17" fmla="*/ 0 h 351"/>
                <a:gd name="T18" fmla="*/ 102 w 317"/>
                <a:gd name="T19" fmla="*/ 12 h 351"/>
                <a:gd name="T20" fmla="*/ 85 w 317"/>
                <a:gd name="T21" fmla="*/ 21 h 351"/>
                <a:gd name="T22" fmla="*/ 18 w 317"/>
                <a:gd name="T23" fmla="*/ 90 h 351"/>
                <a:gd name="T24" fmla="*/ 30 w 317"/>
                <a:gd name="T25" fmla="*/ 236 h 351"/>
                <a:gd name="T26" fmla="*/ 50 w 317"/>
                <a:gd name="T27" fmla="*/ 221 h 351"/>
                <a:gd name="T28" fmla="*/ 65 w 317"/>
                <a:gd name="T29" fmla="*/ 210 h 351"/>
                <a:gd name="T30" fmla="*/ 104 w 317"/>
                <a:gd name="T31" fmla="*/ 314 h 351"/>
                <a:gd name="T32" fmla="*/ 95 w 317"/>
                <a:gd name="T33" fmla="*/ 327 h 351"/>
                <a:gd name="T34" fmla="*/ 114 w 317"/>
                <a:gd name="T35" fmla="*/ 349 h 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17" h="351">
                  <a:moveTo>
                    <a:pt x="114" y="349"/>
                  </a:moveTo>
                  <a:cubicBezTo>
                    <a:pt x="313" y="351"/>
                    <a:pt x="313" y="351"/>
                    <a:pt x="313" y="351"/>
                  </a:cubicBezTo>
                  <a:cubicBezTo>
                    <a:pt x="315" y="351"/>
                    <a:pt x="316" y="350"/>
                    <a:pt x="316" y="348"/>
                  </a:cubicBezTo>
                  <a:cubicBezTo>
                    <a:pt x="292" y="275"/>
                    <a:pt x="292" y="275"/>
                    <a:pt x="292" y="275"/>
                  </a:cubicBezTo>
                  <a:cubicBezTo>
                    <a:pt x="292" y="275"/>
                    <a:pt x="296" y="238"/>
                    <a:pt x="300" y="195"/>
                  </a:cubicBezTo>
                  <a:cubicBezTo>
                    <a:pt x="308" y="128"/>
                    <a:pt x="317" y="44"/>
                    <a:pt x="317" y="45"/>
                  </a:cubicBezTo>
                  <a:cubicBezTo>
                    <a:pt x="304" y="6"/>
                    <a:pt x="223" y="0"/>
                    <a:pt x="223" y="0"/>
                  </a:cubicBezTo>
                  <a:cubicBezTo>
                    <a:pt x="131" y="5"/>
                    <a:pt x="131" y="5"/>
                    <a:pt x="131" y="5"/>
                  </a:cubicBezTo>
                  <a:cubicBezTo>
                    <a:pt x="128" y="0"/>
                    <a:pt x="128" y="0"/>
                    <a:pt x="128" y="0"/>
                  </a:cubicBezTo>
                  <a:cubicBezTo>
                    <a:pt x="102" y="12"/>
                    <a:pt x="102" y="12"/>
                    <a:pt x="102" y="12"/>
                  </a:cubicBezTo>
                  <a:cubicBezTo>
                    <a:pt x="96" y="15"/>
                    <a:pt x="91" y="18"/>
                    <a:pt x="85" y="21"/>
                  </a:cubicBezTo>
                  <a:cubicBezTo>
                    <a:pt x="68" y="33"/>
                    <a:pt x="26" y="60"/>
                    <a:pt x="18" y="90"/>
                  </a:cubicBezTo>
                  <a:cubicBezTo>
                    <a:pt x="0" y="159"/>
                    <a:pt x="30" y="236"/>
                    <a:pt x="30" y="236"/>
                  </a:cubicBezTo>
                  <a:cubicBezTo>
                    <a:pt x="50" y="221"/>
                    <a:pt x="50" y="221"/>
                    <a:pt x="50" y="221"/>
                  </a:cubicBezTo>
                  <a:cubicBezTo>
                    <a:pt x="55" y="217"/>
                    <a:pt x="60" y="213"/>
                    <a:pt x="65" y="210"/>
                  </a:cubicBezTo>
                  <a:cubicBezTo>
                    <a:pt x="104" y="314"/>
                    <a:pt x="104" y="314"/>
                    <a:pt x="104" y="314"/>
                  </a:cubicBezTo>
                  <a:cubicBezTo>
                    <a:pt x="104" y="314"/>
                    <a:pt x="96" y="319"/>
                    <a:pt x="95" y="327"/>
                  </a:cubicBezTo>
                  <a:cubicBezTo>
                    <a:pt x="95" y="336"/>
                    <a:pt x="99" y="346"/>
                    <a:pt x="114" y="349"/>
                  </a:cubicBezTo>
                </a:path>
              </a:pathLst>
            </a:custGeom>
            <a:solidFill>
              <a:srgbClr val="FB5252"/>
            </a:solidFill>
            <a:ln>
              <a:noFill/>
            </a:ln>
          </p:spPr>
          <p:txBody>
            <a:bodyPr anchor="t" anchorCtr="0" bIns="45720" compatLnSpc="1" lIns="91440" numCol="1" rIns="91440" tIns="45720" vert="horz" wrap="square">
              <a:prstTxWarp prst="textNoShape"/>
            </a:bodyPr>
            <a:p>
              <a:endParaRPr lang="en-US"/>
            </a:p>
          </p:txBody>
        </p:sp>
        <p:sp>
          <p:nvSpPr>
            <p:cNvPr id="1048792" name="Freeform 62"/>
            <p:cNvSpPr/>
            <p:nvPr/>
          </p:nvSpPr>
          <p:spPr bwMode="auto">
            <a:xfrm>
              <a:off x="3284" y="1347"/>
              <a:ext cx="76" cy="256"/>
            </a:xfrm>
            <a:custGeom>
              <a:avLst/>
              <a:gdLst>
                <a:gd name="T0" fmla="*/ 26 w 32"/>
                <a:gd name="T1" fmla="*/ 0 h 108"/>
                <a:gd name="T2" fmla="*/ 3 w 32"/>
                <a:gd name="T3" fmla="*/ 88 h 108"/>
                <a:gd name="T4" fmla="*/ 0 w 32"/>
                <a:gd name="T5" fmla="*/ 97 h 108"/>
                <a:gd name="T6" fmla="*/ 3 w 32"/>
                <a:gd name="T7" fmla="*/ 106 h 108"/>
                <a:gd name="T8" fmla="*/ 8 w 32"/>
                <a:gd name="T9" fmla="*/ 108 h 108"/>
                <a:gd name="T10" fmla="*/ 15 w 32"/>
                <a:gd name="T11" fmla="*/ 107 h 108"/>
                <a:gd name="T12" fmla="*/ 26 w 32"/>
                <a:gd name="T13" fmla="*/ 104 h 108"/>
                <a:gd name="T14" fmla="*/ 26 w 32"/>
                <a:gd name="T15" fmla="*/ 0 h 10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108">
                  <a:moveTo>
                    <a:pt x="26" y="0"/>
                  </a:moveTo>
                  <a:cubicBezTo>
                    <a:pt x="15" y="28"/>
                    <a:pt x="15" y="60"/>
                    <a:pt x="3" y="88"/>
                  </a:cubicBezTo>
                  <a:cubicBezTo>
                    <a:pt x="2" y="91"/>
                    <a:pt x="1" y="94"/>
                    <a:pt x="0" y="97"/>
                  </a:cubicBezTo>
                  <a:cubicBezTo>
                    <a:pt x="0" y="100"/>
                    <a:pt x="0" y="104"/>
                    <a:pt x="3" y="106"/>
                  </a:cubicBezTo>
                  <a:cubicBezTo>
                    <a:pt x="4" y="107"/>
                    <a:pt x="6" y="108"/>
                    <a:pt x="8" y="108"/>
                  </a:cubicBezTo>
                  <a:cubicBezTo>
                    <a:pt x="10" y="108"/>
                    <a:pt x="13" y="107"/>
                    <a:pt x="15" y="107"/>
                  </a:cubicBezTo>
                  <a:cubicBezTo>
                    <a:pt x="20" y="106"/>
                    <a:pt x="22" y="105"/>
                    <a:pt x="26" y="104"/>
                  </a:cubicBezTo>
                  <a:cubicBezTo>
                    <a:pt x="32" y="70"/>
                    <a:pt x="29" y="35"/>
                    <a:pt x="26" y="0"/>
                  </a:cubicBezTo>
                </a:path>
              </a:pathLst>
            </a:custGeom>
            <a:solidFill>
              <a:srgbClr val="A23840"/>
            </a:solidFill>
            <a:ln>
              <a:noFill/>
            </a:ln>
          </p:spPr>
          <p:txBody>
            <a:bodyPr anchor="t" anchorCtr="0" bIns="45720" compatLnSpc="1" lIns="91440" numCol="1" rIns="91440" tIns="45720" vert="horz" wrap="square">
              <a:prstTxWarp prst="textNoShape"/>
            </a:bodyPr>
            <a:p>
              <a:endParaRPr lang="en-US"/>
            </a:p>
          </p:txBody>
        </p:sp>
        <p:sp>
          <p:nvSpPr>
            <p:cNvPr id="1048793" name="Freeform 63"/>
            <p:cNvSpPr/>
            <p:nvPr/>
          </p:nvSpPr>
          <p:spPr bwMode="auto">
            <a:xfrm>
              <a:off x="3166" y="1720"/>
              <a:ext cx="403" cy="64"/>
            </a:xfrm>
            <a:custGeom>
              <a:avLst/>
              <a:gdLst>
                <a:gd name="T0" fmla="*/ 42 w 170"/>
                <a:gd name="T1" fmla="*/ 0 h 27"/>
                <a:gd name="T2" fmla="*/ 28 w 170"/>
                <a:gd name="T3" fmla="*/ 2 h 27"/>
                <a:gd name="T4" fmla="*/ 0 w 170"/>
                <a:gd name="T5" fmla="*/ 23 h 27"/>
                <a:gd name="T6" fmla="*/ 3 w 170"/>
                <a:gd name="T7" fmla="*/ 25 h 27"/>
                <a:gd name="T8" fmla="*/ 13 w 170"/>
                <a:gd name="T9" fmla="*/ 27 h 27"/>
                <a:gd name="T10" fmla="*/ 53 w 170"/>
                <a:gd name="T11" fmla="*/ 19 h 27"/>
                <a:gd name="T12" fmla="*/ 59 w 170"/>
                <a:gd name="T13" fmla="*/ 18 h 27"/>
                <a:gd name="T14" fmla="*/ 86 w 170"/>
                <a:gd name="T15" fmla="*/ 22 h 27"/>
                <a:gd name="T16" fmla="*/ 126 w 170"/>
                <a:gd name="T17" fmla="*/ 25 h 27"/>
                <a:gd name="T18" fmla="*/ 154 w 170"/>
                <a:gd name="T19" fmla="*/ 23 h 27"/>
                <a:gd name="T20" fmla="*/ 164 w 170"/>
                <a:gd name="T21" fmla="*/ 21 h 27"/>
                <a:gd name="T22" fmla="*/ 169 w 170"/>
                <a:gd name="T23" fmla="*/ 11 h 27"/>
                <a:gd name="T24" fmla="*/ 56 w 170"/>
                <a:gd name="T25" fmla="*/ 1 h 27"/>
                <a:gd name="T26" fmla="*/ 42 w 170"/>
                <a:gd name="T27"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70" h="27">
                  <a:moveTo>
                    <a:pt x="42" y="0"/>
                  </a:moveTo>
                  <a:cubicBezTo>
                    <a:pt x="37" y="0"/>
                    <a:pt x="33" y="0"/>
                    <a:pt x="28" y="2"/>
                  </a:cubicBezTo>
                  <a:cubicBezTo>
                    <a:pt x="17" y="5"/>
                    <a:pt x="8" y="14"/>
                    <a:pt x="0" y="23"/>
                  </a:cubicBezTo>
                  <a:cubicBezTo>
                    <a:pt x="3" y="25"/>
                    <a:pt x="3" y="25"/>
                    <a:pt x="3" y="25"/>
                  </a:cubicBezTo>
                  <a:cubicBezTo>
                    <a:pt x="6" y="26"/>
                    <a:pt x="9" y="27"/>
                    <a:pt x="13" y="27"/>
                  </a:cubicBezTo>
                  <a:cubicBezTo>
                    <a:pt x="26" y="27"/>
                    <a:pt x="39" y="20"/>
                    <a:pt x="53" y="19"/>
                  </a:cubicBezTo>
                  <a:cubicBezTo>
                    <a:pt x="55" y="18"/>
                    <a:pt x="57" y="18"/>
                    <a:pt x="59" y="18"/>
                  </a:cubicBezTo>
                  <a:cubicBezTo>
                    <a:pt x="68" y="18"/>
                    <a:pt x="77" y="20"/>
                    <a:pt x="86" y="22"/>
                  </a:cubicBezTo>
                  <a:cubicBezTo>
                    <a:pt x="99" y="24"/>
                    <a:pt x="113" y="25"/>
                    <a:pt x="126" y="25"/>
                  </a:cubicBezTo>
                  <a:cubicBezTo>
                    <a:pt x="136" y="25"/>
                    <a:pt x="145" y="24"/>
                    <a:pt x="154" y="23"/>
                  </a:cubicBezTo>
                  <a:cubicBezTo>
                    <a:pt x="158" y="23"/>
                    <a:pt x="161" y="23"/>
                    <a:pt x="164" y="21"/>
                  </a:cubicBezTo>
                  <a:cubicBezTo>
                    <a:pt x="167" y="19"/>
                    <a:pt x="170" y="14"/>
                    <a:pt x="169" y="11"/>
                  </a:cubicBezTo>
                  <a:cubicBezTo>
                    <a:pt x="132" y="7"/>
                    <a:pt x="94" y="5"/>
                    <a:pt x="56" y="1"/>
                  </a:cubicBezTo>
                  <a:cubicBezTo>
                    <a:pt x="52" y="0"/>
                    <a:pt x="47" y="0"/>
                    <a:pt x="42" y="0"/>
                  </a:cubicBezTo>
                </a:path>
              </a:pathLst>
            </a:custGeom>
            <a:solidFill>
              <a:srgbClr val="8B3037"/>
            </a:solidFill>
            <a:ln>
              <a:noFill/>
            </a:ln>
          </p:spPr>
          <p:txBody>
            <a:bodyPr anchor="t" anchorCtr="0" bIns="45720" compatLnSpc="1" lIns="91440" numCol="1" rIns="91440" tIns="45720" vert="horz" wrap="square">
              <a:prstTxWarp prst="textNoShape"/>
            </a:bodyPr>
            <a:p>
              <a:endParaRPr lang="en-US"/>
            </a:p>
          </p:txBody>
        </p:sp>
        <p:sp>
          <p:nvSpPr>
            <p:cNvPr id="1048794" name="Freeform 64"/>
            <p:cNvSpPr/>
            <p:nvPr/>
          </p:nvSpPr>
          <p:spPr bwMode="auto">
            <a:xfrm>
              <a:off x="3517" y="1152"/>
              <a:ext cx="295" cy="392"/>
            </a:xfrm>
            <a:custGeom>
              <a:avLst/>
              <a:gdLst>
                <a:gd name="T0" fmla="*/ 118 w 124"/>
                <a:gd name="T1" fmla="*/ 138 h 165"/>
                <a:gd name="T2" fmla="*/ 45 w 124"/>
                <a:gd name="T3" fmla="*/ 0 h 165"/>
                <a:gd name="T4" fmla="*/ 0 w 124"/>
                <a:gd name="T5" fmla="*/ 55 h 165"/>
                <a:gd name="T6" fmla="*/ 11 w 124"/>
                <a:gd name="T7" fmla="*/ 165 h 165"/>
                <a:gd name="T8" fmla="*/ 100 w 124"/>
                <a:gd name="T9" fmla="*/ 138 h 165"/>
                <a:gd name="T10" fmla="*/ 124 w 124"/>
                <a:gd name="T11" fmla="*/ 151 h 165"/>
                <a:gd name="T12" fmla="*/ 118 w 124"/>
                <a:gd name="T13" fmla="*/ 138 h 165"/>
              </a:gdLst>
              <a:ahLst/>
              <a:cxnLst>
                <a:cxn ang="0">
                  <a:pos x="T0" y="T1"/>
                </a:cxn>
                <a:cxn ang="0">
                  <a:pos x="T2" y="T3"/>
                </a:cxn>
                <a:cxn ang="0">
                  <a:pos x="T4" y="T5"/>
                </a:cxn>
                <a:cxn ang="0">
                  <a:pos x="T6" y="T7"/>
                </a:cxn>
                <a:cxn ang="0">
                  <a:pos x="T8" y="T9"/>
                </a:cxn>
                <a:cxn ang="0">
                  <a:pos x="T10" y="T11"/>
                </a:cxn>
                <a:cxn ang="0">
                  <a:pos x="T12" y="T13"/>
                </a:cxn>
              </a:cxnLst>
              <a:rect l="0" t="0" r="r" b="b"/>
              <a:pathLst>
                <a:path w="124" h="165">
                  <a:moveTo>
                    <a:pt x="118" y="138"/>
                  </a:moveTo>
                  <a:cubicBezTo>
                    <a:pt x="102" y="101"/>
                    <a:pt x="45" y="0"/>
                    <a:pt x="45" y="0"/>
                  </a:cubicBezTo>
                  <a:cubicBezTo>
                    <a:pt x="0" y="55"/>
                    <a:pt x="0" y="55"/>
                    <a:pt x="0" y="55"/>
                  </a:cubicBezTo>
                  <a:cubicBezTo>
                    <a:pt x="11" y="165"/>
                    <a:pt x="11" y="165"/>
                    <a:pt x="11" y="165"/>
                  </a:cubicBezTo>
                  <a:cubicBezTo>
                    <a:pt x="11" y="165"/>
                    <a:pt x="34" y="138"/>
                    <a:pt x="100" y="138"/>
                  </a:cubicBezTo>
                  <a:cubicBezTo>
                    <a:pt x="115" y="138"/>
                    <a:pt x="124" y="151"/>
                    <a:pt x="124" y="151"/>
                  </a:cubicBezTo>
                  <a:cubicBezTo>
                    <a:pt x="118" y="138"/>
                    <a:pt x="118" y="138"/>
                    <a:pt x="118" y="138"/>
                  </a:cubicBezTo>
                </a:path>
              </a:pathLst>
            </a:custGeom>
            <a:solidFill>
              <a:srgbClr val="FB5252"/>
            </a:solidFill>
            <a:ln>
              <a:noFill/>
            </a:ln>
          </p:spPr>
          <p:txBody>
            <a:bodyPr anchor="t" anchorCtr="0" bIns="45720" compatLnSpc="1" lIns="91440" numCol="1" rIns="91440" tIns="45720" vert="horz" wrap="square">
              <a:prstTxWarp prst="textNoShape"/>
            </a:bodyPr>
            <a:p>
              <a:endParaRPr lang="en-US"/>
            </a:p>
          </p:txBody>
        </p:sp>
        <p:sp>
          <p:nvSpPr>
            <p:cNvPr id="1048795" name="Freeform 65"/>
            <p:cNvSpPr/>
            <p:nvPr/>
          </p:nvSpPr>
          <p:spPr bwMode="auto">
            <a:xfrm>
              <a:off x="3132" y="1318"/>
              <a:ext cx="34" cy="114"/>
            </a:xfrm>
            <a:custGeom>
              <a:avLst/>
              <a:gdLst>
                <a:gd name="T0" fmla="*/ 13 w 14"/>
                <a:gd name="T1" fmla="*/ 48 h 48"/>
                <a:gd name="T2" fmla="*/ 6 w 14"/>
                <a:gd name="T3" fmla="*/ 24 h 48"/>
                <a:gd name="T4" fmla="*/ 1 w 14"/>
                <a:gd name="T5" fmla="*/ 0 h 48"/>
                <a:gd name="T6" fmla="*/ 8 w 14"/>
                <a:gd name="T7" fmla="*/ 24 h 48"/>
                <a:gd name="T8" fmla="*/ 13 w 14"/>
                <a:gd name="T9" fmla="*/ 48 h 48"/>
              </a:gdLst>
              <a:ahLst/>
              <a:cxnLst>
                <a:cxn ang="0">
                  <a:pos x="T0" y="T1"/>
                </a:cxn>
                <a:cxn ang="0">
                  <a:pos x="T2" y="T3"/>
                </a:cxn>
                <a:cxn ang="0">
                  <a:pos x="T4" y="T5"/>
                </a:cxn>
                <a:cxn ang="0">
                  <a:pos x="T6" y="T7"/>
                </a:cxn>
                <a:cxn ang="0">
                  <a:pos x="T8" y="T9"/>
                </a:cxn>
              </a:cxnLst>
              <a:rect l="0" t="0" r="r" b="b"/>
              <a:pathLst>
                <a:path w="14" h="48">
                  <a:moveTo>
                    <a:pt x="13" y="48"/>
                  </a:moveTo>
                  <a:cubicBezTo>
                    <a:pt x="13" y="48"/>
                    <a:pt x="10" y="38"/>
                    <a:pt x="6" y="24"/>
                  </a:cubicBezTo>
                  <a:cubicBezTo>
                    <a:pt x="2" y="11"/>
                    <a:pt x="0" y="0"/>
                    <a:pt x="1" y="0"/>
                  </a:cubicBezTo>
                  <a:cubicBezTo>
                    <a:pt x="1" y="0"/>
                    <a:pt x="4" y="10"/>
                    <a:pt x="8" y="24"/>
                  </a:cubicBezTo>
                  <a:cubicBezTo>
                    <a:pt x="12" y="37"/>
                    <a:pt x="14" y="48"/>
                    <a:pt x="13" y="48"/>
                  </a:cubicBezTo>
                  <a:close/>
                </a:path>
              </a:pathLst>
            </a:custGeom>
            <a:solidFill>
              <a:srgbClr val="263238"/>
            </a:solidFill>
            <a:ln>
              <a:noFill/>
            </a:ln>
          </p:spPr>
          <p:txBody>
            <a:bodyPr anchor="t" anchorCtr="0" bIns="45720" compatLnSpc="1" lIns="91440" numCol="1" rIns="91440" tIns="45720" vert="horz" wrap="square">
              <a:prstTxWarp prst="textNoShape"/>
            </a:bodyPr>
            <a:p>
              <a:endParaRPr lang="en-US"/>
            </a:p>
          </p:txBody>
        </p:sp>
        <p:sp>
          <p:nvSpPr>
            <p:cNvPr id="1048796" name="Freeform 66"/>
            <p:cNvSpPr/>
            <p:nvPr/>
          </p:nvSpPr>
          <p:spPr bwMode="auto">
            <a:xfrm>
              <a:off x="3510" y="1266"/>
              <a:ext cx="88" cy="299"/>
            </a:xfrm>
            <a:custGeom>
              <a:avLst/>
              <a:gdLst>
                <a:gd name="T0" fmla="*/ 0 w 37"/>
                <a:gd name="T1" fmla="*/ 0 h 126"/>
                <a:gd name="T2" fmla="*/ 4 w 37"/>
                <a:gd name="T3" fmla="*/ 3 h 126"/>
                <a:gd name="T4" fmla="*/ 14 w 37"/>
                <a:gd name="T5" fmla="*/ 14 h 126"/>
                <a:gd name="T6" fmla="*/ 35 w 37"/>
                <a:gd name="T7" fmla="*/ 58 h 126"/>
                <a:gd name="T8" fmla="*/ 36 w 37"/>
                <a:gd name="T9" fmla="*/ 84 h 126"/>
                <a:gd name="T10" fmla="*/ 33 w 37"/>
                <a:gd name="T11" fmla="*/ 106 h 126"/>
                <a:gd name="T12" fmla="*/ 31 w 37"/>
                <a:gd name="T13" fmla="*/ 120 h 126"/>
                <a:gd name="T14" fmla="*/ 30 w 37"/>
                <a:gd name="T15" fmla="*/ 126 h 126"/>
                <a:gd name="T16" fmla="*/ 30 w 37"/>
                <a:gd name="T17" fmla="*/ 120 h 126"/>
                <a:gd name="T18" fmla="*/ 31 w 37"/>
                <a:gd name="T19" fmla="*/ 106 h 126"/>
                <a:gd name="T20" fmla="*/ 34 w 37"/>
                <a:gd name="T21" fmla="*/ 84 h 126"/>
                <a:gd name="T22" fmla="*/ 33 w 37"/>
                <a:gd name="T23" fmla="*/ 58 h 126"/>
                <a:gd name="T24" fmla="*/ 13 w 37"/>
                <a:gd name="T25" fmla="*/ 15 h 126"/>
                <a:gd name="T26" fmla="*/ 0 w 37"/>
                <a:gd name="T27" fmla="*/ 0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7" h="126">
                  <a:moveTo>
                    <a:pt x="0" y="0"/>
                  </a:moveTo>
                  <a:cubicBezTo>
                    <a:pt x="0" y="0"/>
                    <a:pt x="1" y="1"/>
                    <a:pt x="4" y="3"/>
                  </a:cubicBezTo>
                  <a:cubicBezTo>
                    <a:pt x="6" y="6"/>
                    <a:pt x="10" y="9"/>
                    <a:pt x="14" y="14"/>
                  </a:cubicBezTo>
                  <a:cubicBezTo>
                    <a:pt x="22" y="24"/>
                    <a:pt x="31" y="39"/>
                    <a:pt x="35" y="58"/>
                  </a:cubicBezTo>
                  <a:cubicBezTo>
                    <a:pt x="37" y="67"/>
                    <a:pt x="37" y="76"/>
                    <a:pt x="36" y="84"/>
                  </a:cubicBezTo>
                  <a:cubicBezTo>
                    <a:pt x="35" y="93"/>
                    <a:pt x="34" y="100"/>
                    <a:pt x="33" y="106"/>
                  </a:cubicBezTo>
                  <a:cubicBezTo>
                    <a:pt x="32" y="112"/>
                    <a:pt x="31" y="117"/>
                    <a:pt x="31" y="120"/>
                  </a:cubicBezTo>
                  <a:cubicBezTo>
                    <a:pt x="30" y="124"/>
                    <a:pt x="30" y="126"/>
                    <a:pt x="30" y="126"/>
                  </a:cubicBezTo>
                  <a:cubicBezTo>
                    <a:pt x="30" y="126"/>
                    <a:pt x="30" y="124"/>
                    <a:pt x="30" y="120"/>
                  </a:cubicBezTo>
                  <a:cubicBezTo>
                    <a:pt x="30" y="117"/>
                    <a:pt x="30" y="112"/>
                    <a:pt x="31" y="106"/>
                  </a:cubicBezTo>
                  <a:cubicBezTo>
                    <a:pt x="32" y="100"/>
                    <a:pt x="34" y="92"/>
                    <a:pt x="34" y="84"/>
                  </a:cubicBezTo>
                  <a:cubicBezTo>
                    <a:pt x="35" y="76"/>
                    <a:pt x="35" y="67"/>
                    <a:pt x="33" y="58"/>
                  </a:cubicBezTo>
                  <a:cubicBezTo>
                    <a:pt x="29" y="40"/>
                    <a:pt x="20" y="25"/>
                    <a:pt x="13" y="15"/>
                  </a:cubicBezTo>
                  <a:cubicBezTo>
                    <a:pt x="5" y="5"/>
                    <a:pt x="0" y="0"/>
                    <a:pt x="0" y="0"/>
                  </a:cubicBezTo>
                </a:path>
              </a:pathLst>
            </a:custGeom>
            <a:solidFill>
              <a:srgbClr val="263238"/>
            </a:solidFill>
            <a:ln>
              <a:noFill/>
            </a:ln>
          </p:spPr>
          <p:txBody>
            <a:bodyPr anchor="t" anchorCtr="0" bIns="45720" compatLnSpc="1" lIns="91440" numCol="1" rIns="91440" tIns="45720" vert="horz" wrap="square">
              <a:prstTxWarp prst="textNoShape"/>
            </a:bodyPr>
            <a:p>
              <a:endParaRPr lang="en-US"/>
            </a:p>
          </p:txBody>
        </p:sp>
        <p:sp>
          <p:nvSpPr>
            <p:cNvPr id="1048797" name="Freeform 67"/>
            <p:cNvSpPr/>
            <p:nvPr/>
          </p:nvSpPr>
          <p:spPr bwMode="auto">
            <a:xfrm>
              <a:off x="3166" y="1784"/>
              <a:ext cx="247" cy="85"/>
            </a:xfrm>
            <a:custGeom>
              <a:avLst/>
              <a:gdLst>
                <a:gd name="T0" fmla="*/ 104 w 104"/>
                <a:gd name="T1" fmla="*/ 33 h 36"/>
                <a:gd name="T2" fmla="*/ 100 w 104"/>
                <a:gd name="T3" fmla="*/ 34 h 36"/>
                <a:gd name="T4" fmla="*/ 95 w 104"/>
                <a:gd name="T5" fmla="*/ 35 h 36"/>
                <a:gd name="T6" fmla="*/ 88 w 104"/>
                <a:gd name="T7" fmla="*/ 36 h 36"/>
                <a:gd name="T8" fmla="*/ 69 w 104"/>
                <a:gd name="T9" fmla="*/ 36 h 36"/>
                <a:gd name="T10" fmla="*/ 47 w 104"/>
                <a:gd name="T11" fmla="*/ 31 h 36"/>
                <a:gd name="T12" fmla="*/ 27 w 104"/>
                <a:gd name="T13" fmla="*/ 23 h 36"/>
                <a:gd name="T14" fmla="*/ 11 w 104"/>
                <a:gd name="T15" fmla="*/ 12 h 36"/>
                <a:gd name="T16" fmla="*/ 6 w 104"/>
                <a:gd name="T17" fmla="*/ 8 h 36"/>
                <a:gd name="T18" fmla="*/ 2 w 104"/>
                <a:gd name="T19" fmla="*/ 4 h 36"/>
                <a:gd name="T20" fmla="*/ 0 w 104"/>
                <a:gd name="T21" fmla="*/ 0 h 36"/>
                <a:gd name="T22" fmla="*/ 12 w 104"/>
                <a:gd name="T23" fmla="*/ 11 h 36"/>
                <a:gd name="T24" fmla="*/ 28 w 104"/>
                <a:gd name="T25" fmla="*/ 21 h 36"/>
                <a:gd name="T26" fmla="*/ 48 w 104"/>
                <a:gd name="T27" fmla="*/ 29 h 36"/>
                <a:gd name="T28" fmla="*/ 69 w 104"/>
                <a:gd name="T29" fmla="*/ 34 h 36"/>
                <a:gd name="T30" fmla="*/ 87 w 104"/>
                <a:gd name="T31" fmla="*/ 35 h 36"/>
                <a:gd name="T32" fmla="*/ 104 w 104"/>
                <a:gd name="T33" fmla="*/ 33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04" h="36">
                  <a:moveTo>
                    <a:pt x="104" y="33"/>
                  </a:moveTo>
                  <a:cubicBezTo>
                    <a:pt x="104" y="33"/>
                    <a:pt x="103" y="33"/>
                    <a:pt x="100" y="34"/>
                  </a:cubicBezTo>
                  <a:cubicBezTo>
                    <a:pt x="98" y="34"/>
                    <a:pt x="97" y="35"/>
                    <a:pt x="95" y="35"/>
                  </a:cubicBezTo>
                  <a:cubicBezTo>
                    <a:pt x="93" y="35"/>
                    <a:pt x="90" y="36"/>
                    <a:pt x="88" y="36"/>
                  </a:cubicBezTo>
                  <a:cubicBezTo>
                    <a:pt x="82" y="36"/>
                    <a:pt x="76" y="36"/>
                    <a:pt x="69" y="36"/>
                  </a:cubicBezTo>
                  <a:cubicBezTo>
                    <a:pt x="62" y="35"/>
                    <a:pt x="55" y="34"/>
                    <a:pt x="47" y="31"/>
                  </a:cubicBezTo>
                  <a:cubicBezTo>
                    <a:pt x="40" y="29"/>
                    <a:pt x="33" y="26"/>
                    <a:pt x="27" y="23"/>
                  </a:cubicBezTo>
                  <a:cubicBezTo>
                    <a:pt x="21" y="19"/>
                    <a:pt x="15" y="16"/>
                    <a:pt x="11" y="12"/>
                  </a:cubicBezTo>
                  <a:cubicBezTo>
                    <a:pt x="9" y="11"/>
                    <a:pt x="8" y="9"/>
                    <a:pt x="6" y="8"/>
                  </a:cubicBezTo>
                  <a:cubicBezTo>
                    <a:pt x="5" y="6"/>
                    <a:pt x="3" y="5"/>
                    <a:pt x="2" y="4"/>
                  </a:cubicBezTo>
                  <a:cubicBezTo>
                    <a:pt x="1" y="2"/>
                    <a:pt x="0" y="1"/>
                    <a:pt x="0" y="0"/>
                  </a:cubicBezTo>
                  <a:cubicBezTo>
                    <a:pt x="0" y="0"/>
                    <a:pt x="4" y="5"/>
                    <a:pt x="12" y="11"/>
                  </a:cubicBezTo>
                  <a:cubicBezTo>
                    <a:pt x="16" y="14"/>
                    <a:pt x="22" y="18"/>
                    <a:pt x="28" y="21"/>
                  </a:cubicBezTo>
                  <a:cubicBezTo>
                    <a:pt x="34" y="24"/>
                    <a:pt x="40" y="27"/>
                    <a:pt x="48" y="29"/>
                  </a:cubicBezTo>
                  <a:cubicBezTo>
                    <a:pt x="55" y="32"/>
                    <a:pt x="63" y="33"/>
                    <a:pt x="69" y="34"/>
                  </a:cubicBezTo>
                  <a:cubicBezTo>
                    <a:pt x="76" y="35"/>
                    <a:pt x="82" y="35"/>
                    <a:pt x="87" y="35"/>
                  </a:cubicBezTo>
                  <a:cubicBezTo>
                    <a:pt x="98" y="34"/>
                    <a:pt x="104" y="32"/>
                    <a:pt x="104" y="33"/>
                  </a:cubicBezTo>
                  <a:close/>
                </a:path>
              </a:pathLst>
            </a:custGeom>
            <a:solidFill>
              <a:srgbClr val="263238"/>
            </a:solidFill>
            <a:ln>
              <a:noFill/>
            </a:ln>
          </p:spPr>
          <p:txBody>
            <a:bodyPr anchor="t" anchorCtr="0" bIns="45720" compatLnSpc="1" lIns="91440" numCol="1" rIns="91440" tIns="45720" vert="horz" wrap="square">
              <a:prstTxWarp prst="textNoShape"/>
            </a:bodyPr>
            <a:p>
              <a:endParaRPr lang="en-US"/>
            </a:p>
          </p:txBody>
        </p:sp>
        <p:sp>
          <p:nvSpPr>
            <p:cNvPr id="1048798" name="Freeform 68"/>
            <p:cNvSpPr/>
            <p:nvPr/>
          </p:nvSpPr>
          <p:spPr bwMode="auto">
            <a:xfrm>
              <a:off x="3529" y="1807"/>
              <a:ext cx="36" cy="86"/>
            </a:xfrm>
            <a:custGeom>
              <a:avLst/>
              <a:gdLst>
                <a:gd name="T0" fmla="*/ 13 w 15"/>
                <a:gd name="T1" fmla="*/ 0 h 36"/>
                <a:gd name="T2" fmla="*/ 14 w 15"/>
                <a:gd name="T3" fmla="*/ 6 h 36"/>
                <a:gd name="T4" fmla="*/ 13 w 15"/>
                <a:gd name="T5" fmla="*/ 20 h 36"/>
                <a:gd name="T6" fmla="*/ 5 w 15"/>
                <a:gd name="T7" fmla="*/ 33 h 36"/>
                <a:gd name="T8" fmla="*/ 0 w 15"/>
                <a:gd name="T9" fmla="*/ 36 h 36"/>
                <a:gd name="T10" fmla="*/ 4 w 15"/>
                <a:gd name="T11" fmla="*/ 32 h 36"/>
                <a:gd name="T12" fmla="*/ 11 w 15"/>
                <a:gd name="T13" fmla="*/ 20 h 36"/>
                <a:gd name="T14" fmla="*/ 13 w 15"/>
                <a:gd name="T15" fmla="*/ 0 h 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 h="36">
                  <a:moveTo>
                    <a:pt x="13" y="0"/>
                  </a:moveTo>
                  <a:cubicBezTo>
                    <a:pt x="13" y="0"/>
                    <a:pt x="14" y="2"/>
                    <a:pt x="14" y="6"/>
                  </a:cubicBezTo>
                  <a:cubicBezTo>
                    <a:pt x="15" y="10"/>
                    <a:pt x="15" y="15"/>
                    <a:pt x="13" y="20"/>
                  </a:cubicBezTo>
                  <a:cubicBezTo>
                    <a:pt x="12" y="26"/>
                    <a:pt x="8" y="30"/>
                    <a:pt x="5" y="33"/>
                  </a:cubicBezTo>
                  <a:cubicBezTo>
                    <a:pt x="2" y="35"/>
                    <a:pt x="0" y="36"/>
                    <a:pt x="0" y="36"/>
                  </a:cubicBezTo>
                  <a:cubicBezTo>
                    <a:pt x="0" y="36"/>
                    <a:pt x="2" y="34"/>
                    <a:pt x="4" y="32"/>
                  </a:cubicBezTo>
                  <a:cubicBezTo>
                    <a:pt x="7" y="29"/>
                    <a:pt x="10" y="25"/>
                    <a:pt x="11" y="20"/>
                  </a:cubicBezTo>
                  <a:cubicBezTo>
                    <a:pt x="14" y="9"/>
                    <a:pt x="12" y="0"/>
                    <a:pt x="13" y="0"/>
                  </a:cubicBezTo>
                  <a:close/>
                </a:path>
              </a:pathLst>
            </a:custGeom>
            <a:solidFill>
              <a:srgbClr val="263238"/>
            </a:solidFill>
            <a:ln>
              <a:noFill/>
            </a:ln>
          </p:spPr>
          <p:txBody>
            <a:bodyPr anchor="t" anchorCtr="0" bIns="45720" compatLnSpc="1" lIns="91440" numCol="1" rIns="91440" tIns="45720" vert="horz" wrap="square">
              <a:prstTxWarp prst="textNoShape"/>
            </a:bodyPr>
            <a:p>
              <a:endParaRPr lang="en-US"/>
            </a:p>
          </p:txBody>
        </p:sp>
        <p:sp>
          <p:nvSpPr>
            <p:cNvPr id="1048799" name="Freeform 69"/>
            <p:cNvSpPr/>
            <p:nvPr/>
          </p:nvSpPr>
          <p:spPr bwMode="auto">
            <a:xfrm>
              <a:off x="3512" y="1841"/>
              <a:ext cx="24" cy="54"/>
            </a:xfrm>
            <a:custGeom>
              <a:avLst/>
              <a:gdLst>
                <a:gd name="T0" fmla="*/ 9 w 10"/>
                <a:gd name="T1" fmla="*/ 0 h 23"/>
                <a:gd name="T2" fmla="*/ 8 w 10"/>
                <a:gd name="T3" fmla="*/ 12 h 23"/>
                <a:gd name="T4" fmla="*/ 0 w 10"/>
                <a:gd name="T5" fmla="*/ 22 h 23"/>
                <a:gd name="T6" fmla="*/ 6 w 10"/>
                <a:gd name="T7" fmla="*/ 12 h 23"/>
                <a:gd name="T8" fmla="*/ 9 w 10"/>
                <a:gd name="T9" fmla="*/ 0 h 23"/>
              </a:gdLst>
              <a:ahLst/>
              <a:cxnLst>
                <a:cxn ang="0">
                  <a:pos x="T0" y="T1"/>
                </a:cxn>
                <a:cxn ang="0">
                  <a:pos x="T2" y="T3"/>
                </a:cxn>
                <a:cxn ang="0">
                  <a:pos x="T4" y="T5"/>
                </a:cxn>
                <a:cxn ang="0">
                  <a:pos x="T6" y="T7"/>
                </a:cxn>
                <a:cxn ang="0">
                  <a:pos x="T8" y="T9"/>
                </a:cxn>
              </a:cxnLst>
              <a:rect l="0" t="0" r="r" b="b"/>
              <a:pathLst>
                <a:path w="10" h="23">
                  <a:moveTo>
                    <a:pt x="9" y="0"/>
                  </a:moveTo>
                  <a:cubicBezTo>
                    <a:pt x="9" y="0"/>
                    <a:pt x="10" y="6"/>
                    <a:pt x="8" y="12"/>
                  </a:cubicBezTo>
                  <a:cubicBezTo>
                    <a:pt x="5" y="19"/>
                    <a:pt x="1" y="23"/>
                    <a:pt x="0" y="22"/>
                  </a:cubicBezTo>
                  <a:cubicBezTo>
                    <a:pt x="0" y="22"/>
                    <a:pt x="4" y="18"/>
                    <a:pt x="6" y="12"/>
                  </a:cubicBezTo>
                  <a:cubicBezTo>
                    <a:pt x="8" y="6"/>
                    <a:pt x="8" y="0"/>
                    <a:pt x="9" y="0"/>
                  </a:cubicBezTo>
                  <a:close/>
                </a:path>
              </a:pathLst>
            </a:custGeom>
            <a:solidFill>
              <a:srgbClr val="263238"/>
            </a:solidFill>
            <a:ln>
              <a:noFill/>
            </a:ln>
          </p:spPr>
          <p:txBody>
            <a:bodyPr anchor="t" anchorCtr="0" bIns="45720" compatLnSpc="1" lIns="91440" numCol="1" rIns="91440" tIns="45720" vert="horz" wrap="square">
              <a:prstTxWarp prst="textNoShape"/>
            </a:bodyPr>
            <a:p>
              <a:endParaRPr lang="en-US"/>
            </a:p>
          </p:txBody>
        </p:sp>
        <p:sp>
          <p:nvSpPr>
            <p:cNvPr id="1048800" name="Freeform 70"/>
            <p:cNvSpPr/>
            <p:nvPr/>
          </p:nvSpPr>
          <p:spPr bwMode="auto">
            <a:xfrm>
              <a:off x="3415" y="1527"/>
              <a:ext cx="36" cy="50"/>
            </a:xfrm>
            <a:custGeom>
              <a:avLst/>
              <a:gdLst>
                <a:gd name="T0" fmla="*/ 14 w 15"/>
                <a:gd name="T1" fmla="*/ 1 h 21"/>
                <a:gd name="T2" fmla="*/ 7 w 15"/>
                <a:gd name="T3" fmla="*/ 11 h 21"/>
                <a:gd name="T4" fmla="*/ 0 w 15"/>
                <a:gd name="T5" fmla="*/ 21 h 21"/>
                <a:gd name="T6" fmla="*/ 5 w 15"/>
                <a:gd name="T7" fmla="*/ 10 h 21"/>
                <a:gd name="T8" fmla="*/ 14 w 15"/>
                <a:gd name="T9" fmla="*/ 1 h 21"/>
              </a:gdLst>
              <a:ahLst/>
              <a:cxnLst>
                <a:cxn ang="0">
                  <a:pos x="T0" y="T1"/>
                </a:cxn>
                <a:cxn ang="0">
                  <a:pos x="T2" y="T3"/>
                </a:cxn>
                <a:cxn ang="0">
                  <a:pos x="T4" y="T5"/>
                </a:cxn>
                <a:cxn ang="0">
                  <a:pos x="T6" y="T7"/>
                </a:cxn>
                <a:cxn ang="0">
                  <a:pos x="T8" y="T9"/>
                </a:cxn>
              </a:cxnLst>
              <a:rect l="0" t="0" r="r" b="b"/>
              <a:pathLst>
                <a:path w="15" h="21">
                  <a:moveTo>
                    <a:pt x="14" y="1"/>
                  </a:moveTo>
                  <a:cubicBezTo>
                    <a:pt x="15" y="1"/>
                    <a:pt x="11" y="5"/>
                    <a:pt x="7" y="11"/>
                  </a:cubicBezTo>
                  <a:cubicBezTo>
                    <a:pt x="3" y="16"/>
                    <a:pt x="1" y="21"/>
                    <a:pt x="0" y="21"/>
                  </a:cubicBezTo>
                  <a:cubicBezTo>
                    <a:pt x="0" y="21"/>
                    <a:pt x="1" y="15"/>
                    <a:pt x="5" y="10"/>
                  </a:cubicBezTo>
                  <a:cubicBezTo>
                    <a:pt x="9" y="4"/>
                    <a:pt x="14" y="0"/>
                    <a:pt x="14" y="1"/>
                  </a:cubicBezTo>
                </a:path>
              </a:pathLst>
            </a:custGeom>
            <a:solidFill>
              <a:srgbClr val="263238"/>
            </a:solidFill>
            <a:ln>
              <a:noFill/>
            </a:ln>
          </p:spPr>
          <p:txBody>
            <a:bodyPr anchor="t" anchorCtr="0" bIns="45720" compatLnSpc="1" lIns="91440" numCol="1" rIns="91440" tIns="45720" vert="horz" wrap="square">
              <a:prstTxWarp prst="textNoShape"/>
            </a:bodyPr>
            <a:p>
              <a:endParaRPr lang="en-US"/>
            </a:p>
          </p:txBody>
        </p:sp>
        <p:sp>
          <p:nvSpPr>
            <p:cNvPr id="1048801" name="Freeform 71"/>
            <p:cNvSpPr/>
            <p:nvPr/>
          </p:nvSpPr>
          <p:spPr bwMode="auto">
            <a:xfrm>
              <a:off x="2966" y="1238"/>
              <a:ext cx="157" cy="61"/>
            </a:xfrm>
            <a:custGeom>
              <a:avLst/>
              <a:gdLst>
                <a:gd name="T0" fmla="*/ 66 w 66"/>
                <a:gd name="T1" fmla="*/ 26 h 26"/>
                <a:gd name="T2" fmla="*/ 57 w 66"/>
                <a:gd name="T3" fmla="*/ 20 h 26"/>
                <a:gd name="T4" fmla="*/ 35 w 66"/>
                <a:gd name="T5" fmla="*/ 8 h 26"/>
                <a:gd name="T6" fmla="*/ 10 w 66"/>
                <a:gd name="T7" fmla="*/ 2 h 26"/>
                <a:gd name="T8" fmla="*/ 0 w 66"/>
                <a:gd name="T9" fmla="*/ 1 h 26"/>
                <a:gd name="T10" fmla="*/ 10 w 66"/>
                <a:gd name="T11" fmla="*/ 1 h 26"/>
                <a:gd name="T12" fmla="*/ 36 w 66"/>
                <a:gd name="T13" fmla="*/ 6 h 26"/>
                <a:gd name="T14" fmla="*/ 58 w 66"/>
                <a:gd name="T15" fmla="*/ 19 h 26"/>
                <a:gd name="T16" fmla="*/ 66 w 66"/>
                <a:gd name="T17" fmla="*/ 2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6" h="26">
                  <a:moveTo>
                    <a:pt x="66" y="26"/>
                  </a:moveTo>
                  <a:cubicBezTo>
                    <a:pt x="66" y="26"/>
                    <a:pt x="63" y="23"/>
                    <a:pt x="57" y="20"/>
                  </a:cubicBezTo>
                  <a:cubicBezTo>
                    <a:pt x="52" y="16"/>
                    <a:pt x="44" y="12"/>
                    <a:pt x="35" y="8"/>
                  </a:cubicBezTo>
                  <a:cubicBezTo>
                    <a:pt x="26" y="5"/>
                    <a:pt x="17" y="3"/>
                    <a:pt x="10" y="2"/>
                  </a:cubicBezTo>
                  <a:cubicBezTo>
                    <a:pt x="4" y="1"/>
                    <a:pt x="0" y="1"/>
                    <a:pt x="0" y="1"/>
                  </a:cubicBezTo>
                  <a:cubicBezTo>
                    <a:pt x="0" y="1"/>
                    <a:pt x="4" y="0"/>
                    <a:pt x="10" y="1"/>
                  </a:cubicBezTo>
                  <a:cubicBezTo>
                    <a:pt x="17" y="1"/>
                    <a:pt x="26" y="3"/>
                    <a:pt x="36" y="6"/>
                  </a:cubicBezTo>
                  <a:cubicBezTo>
                    <a:pt x="45" y="10"/>
                    <a:pt x="53" y="15"/>
                    <a:pt x="58" y="19"/>
                  </a:cubicBezTo>
                  <a:cubicBezTo>
                    <a:pt x="64" y="23"/>
                    <a:pt x="66" y="25"/>
                    <a:pt x="66" y="26"/>
                  </a:cubicBezTo>
                  <a:close/>
                </a:path>
              </a:pathLst>
            </a:custGeom>
            <a:solidFill>
              <a:srgbClr val="263238"/>
            </a:solidFill>
            <a:ln>
              <a:noFill/>
            </a:ln>
          </p:spPr>
          <p:txBody>
            <a:bodyPr anchor="t" anchorCtr="0" bIns="45720" compatLnSpc="1" lIns="91440" numCol="1" rIns="91440" tIns="45720" vert="horz" wrap="square">
              <a:prstTxWarp prst="textNoShape"/>
            </a:bodyPr>
            <a:p>
              <a:endParaRPr lang="en-US"/>
            </a:p>
          </p:txBody>
        </p:sp>
        <p:sp>
          <p:nvSpPr>
            <p:cNvPr id="1048802" name="Freeform 72"/>
            <p:cNvSpPr/>
            <p:nvPr/>
          </p:nvSpPr>
          <p:spPr bwMode="auto">
            <a:xfrm>
              <a:off x="3539" y="1147"/>
              <a:ext cx="85" cy="103"/>
            </a:xfrm>
            <a:custGeom>
              <a:avLst/>
              <a:gdLst>
                <a:gd name="T0" fmla="*/ 36 w 36"/>
                <a:gd name="T1" fmla="*/ 0 h 43"/>
                <a:gd name="T2" fmla="*/ 15 w 36"/>
                <a:gd name="T3" fmla="*/ 19 h 43"/>
                <a:gd name="T4" fmla="*/ 0 w 36"/>
                <a:gd name="T5" fmla="*/ 42 h 43"/>
                <a:gd name="T6" fmla="*/ 3 w 36"/>
                <a:gd name="T7" fmla="*/ 35 h 43"/>
                <a:gd name="T8" fmla="*/ 14 w 36"/>
                <a:gd name="T9" fmla="*/ 18 h 43"/>
                <a:gd name="T10" fmla="*/ 28 w 36"/>
                <a:gd name="T11" fmla="*/ 4 h 43"/>
                <a:gd name="T12" fmla="*/ 36 w 36"/>
                <a:gd name="T13" fmla="*/ 0 h 43"/>
              </a:gdLst>
              <a:ahLst/>
              <a:cxnLst>
                <a:cxn ang="0">
                  <a:pos x="T0" y="T1"/>
                </a:cxn>
                <a:cxn ang="0">
                  <a:pos x="T2" y="T3"/>
                </a:cxn>
                <a:cxn ang="0">
                  <a:pos x="T4" y="T5"/>
                </a:cxn>
                <a:cxn ang="0">
                  <a:pos x="T6" y="T7"/>
                </a:cxn>
                <a:cxn ang="0">
                  <a:pos x="T8" y="T9"/>
                </a:cxn>
                <a:cxn ang="0">
                  <a:pos x="T10" y="T11"/>
                </a:cxn>
                <a:cxn ang="0">
                  <a:pos x="T12" y="T13"/>
                </a:cxn>
              </a:cxnLst>
              <a:rect l="0" t="0" r="r" b="b"/>
              <a:pathLst>
                <a:path w="36" h="43">
                  <a:moveTo>
                    <a:pt x="36" y="0"/>
                  </a:moveTo>
                  <a:cubicBezTo>
                    <a:pt x="36" y="1"/>
                    <a:pt x="25" y="7"/>
                    <a:pt x="15" y="19"/>
                  </a:cubicBezTo>
                  <a:cubicBezTo>
                    <a:pt x="6" y="31"/>
                    <a:pt x="1" y="43"/>
                    <a:pt x="0" y="42"/>
                  </a:cubicBezTo>
                  <a:cubicBezTo>
                    <a:pt x="0" y="42"/>
                    <a:pt x="1" y="39"/>
                    <a:pt x="3" y="35"/>
                  </a:cubicBezTo>
                  <a:cubicBezTo>
                    <a:pt x="5" y="30"/>
                    <a:pt x="9" y="24"/>
                    <a:pt x="14" y="18"/>
                  </a:cubicBezTo>
                  <a:cubicBezTo>
                    <a:pt x="19" y="12"/>
                    <a:pt x="24" y="7"/>
                    <a:pt x="28" y="4"/>
                  </a:cubicBezTo>
                  <a:cubicBezTo>
                    <a:pt x="33" y="1"/>
                    <a:pt x="36" y="0"/>
                    <a:pt x="36" y="0"/>
                  </a:cubicBezTo>
                  <a:close/>
                </a:path>
              </a:pathLst>
            </a:custGeom>
            <a:solidFill>
              <a:srgbClr val="263238"/>
            </a:solidFill>
            <a:ln>
              <a:noFill/>
            </a:ln>
          </p:spPr>
          <p:txBody>
            <a:bodyPr anchor="t" anchorCtr="0" bIns="45720" compatLnSpc="1" lIns="91440" numCol="1" rIns="91440" tIns="45720" vert="horz" wrap="square">
              <a:prstTxWarp prst="textNoShape"/>
            </a:bodyPr>
            <a:p>
              <a:endParaRPr lang="en-US"/>
            </a:p>
          </p:txBody>
        </p:sp>
        <p:sp>
          <p:nvSpPr>
            <p:cNvPr id="1048803" name="Freeform 73"/>
            <p:cNvSpPr/>
            <p:nvPr/>
          </p:nvSpPr>
          <p:spPr bwMode="auto">
            <a:xfrm>
              <a:off x="3154" y="1069"/>
              <a:ext cx="285" cy="166"/>
            </a:xfrm>
            <a:custGeom>
              <a:avLst/>
              <a:gdLst>
                <a:gd name="T0" fmla="*/ 115 w 120"/>
                <a:gd name="T1" fmla="*/ 0 h 70"/>
                <a:gd name="T2" fmla="*/ 116 w 120"/>
                <a:gd name="T3" fmla="*/ 2 h 70"/>
                <a:gd name="T4" fmla="*/ 118 w 120"/>
                <a:gd name="T5" fmla="*/ 8 h 70"/>
                <a:gd name="T6" fmla="*/ 118 w 120"/>
                <a:gd name="T7" fmla="*/ 29 h 70"/>
                <a:gd name="T8" fmla="*/ 102 w 120"/>
                <a:gd name="T9" fmla="*/ 57 h 70"/>
                <a:gd name="T10" fmla="*/ 65 w 120"/>
                <a:gd name="T11" fmla="*/ 70 h 70"/>
                <a:gd name="T12" fmla="*/ 28 w 120"/>
                <a:gd name="T13" fmla="*/ 58 h 70"/>
                <a:gd name="T14" fmla="*/ 7 w 120"/>
                <a:gd name="T15" fmla="*/ 33 h 70"/>
                <a:gd name="T16" fmla="*/ 0 w 120"/>
                <a:gd name="T17" fmla="*/ 12 h 70"/>
                <a:gd name="T18" fmla="*/ 0 w 120"/>
                <a:gd name="T19" fmla="*/ 6 h 70"/>
                <a:gd name="T20" fmla="*/ 0 w 120"/>
                <a:gd name="T21" fmla="*/ 4 h 70"/>
                <a:gd name="T22" fmla="*/ 1 w 120"/>
                <a:gd name="T23" fmla="*/ 12 h 70"/>
                <a:gd name="T24" fmla="*/ 9 w 120"/>
                <a:gd name="T25" fmla="*/ 32 h 70"/>
                <a:gd name="T26" fmla="*/ 29 w 120"/>
                <a:gd name="T27" fmla="*/ 56 h 70"/>
                <a:gd name="T28" fmla="*/ 65 w 120"/>
                <a:gd name="T29" fmla="*/ 68 h 70"/>
                <a:gd name="T30" fmla="*/ 100 w 120"/>
                <a:gd name="T31" fmla="*/ 55 h 70"/>
                <a:gd name="T32" fmla="*/ 117 w 120"/>
                <a:gd name="T33" fmla="*/ 29 h 70"/>
                <a:gd name="T34" fmla="*/ 117 w 120"/>
                <a:gd name="T35" fmla="*/ 8 h 70"/>
                <a:gd name="T36" fmla="*/ 115 w 120"/>
                <a:gd name="T37" fmla="*/ 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20" h="70">
                  <a:moveTo>
                    <a:pt x="115" y="0"/>
                  </a:moveTo>
                  <a:cubicBezTo>
                    <a:pt x="115" y="0"/>
                    <a:pt x="116" y="1"/>
                    <a:pt x="116" y="2"/>
                  </a:cubicBezTo>
                  <a:cubicBezTo>
                    <a:pt x="117" y="3"/>
                    <a:pt x="117" y="5"/>
                    <a:pt x="118" y="8"/>
                  </a:cubicBezTo>
                  <a:cubicBezTo>
                    <a:pt x="119" y="13"/>
                    <a:pt x="120" y="20"/>
                    <a:pt x="118" y="29"/>
                  </a:cubicBezTo>
                  <a:cubicBezTo>
                    <a:pt x="116" y="38"/>
                    <a:pt x="111" y="49"/>
                    <a:pt x="102" y="57"/>
                  </a:cubicBezTo>
                  <a:cubicBezTo>
                    <a:pt x="93" y="65"/>
                    <a:pt x="79" y="70"/>
                    <a:pt x="65" y="70"/>
                  </a:cubicBezTo>
                  <a:cubicBezTo>
                    <a:pt x="51" y="70"/>
                    <a:pt x="37" y="65"/>
                    <a:pt x="28" y="58"/>
                  </a:cubicBezTo>
                  <a:cubicBezTo>
                    <a:pt x="18" y="50"/>
                    <a:pt x="11" y="41"/>
                    <a:pt x="7" y="33"/>
                  </a:cubicBezTo>
                  <a:cubicBezTo>
                    <a:pt x="3" y="25"/>
                    <a:pt x="1" y="17"/>
                    <a:pt x="0" y="12"/>
                  </a:cubicBezTo>
                  <a:cubicBezTo>
                    <a:pt x="0" y="10"/>
                    <a:pt x="0" y="8"/>
                    <a:pt x="0" y="6"/>
                  </a:cubicBezTo>
                  <a:cubicBezTo>
                    <a:pt x="0" y="5"/>
                    <a:pt x="0" y="4"/>
                    <a:pt x="0" y="4"/>
                  </a:cubicBezTo>
                  <a:cubicBezTo>
                    <a:pt x="0" y="4"/>
                    <a:pt x="0" y="7"/>
                    <a:pt x="1" y="12"/>
                  </a:cubicBezTo>
                  <a:cubicBezTo>
                    <a:pt x="2" y="17"/>
                    <a:pt x="4" y="24"/>
                    <a:pt x="9" y="32"/>
                  </a:cubicBezTo>
                  <a:cubicBezTo>
                    <a:pt x="13" y="40"/>
                    <a:pt x="19" y="49"/>
                    <a:pt x="29" y="56"/>
                  </a:cubicBezTo>
                  <a:cubicBezTo>
                    <a:pt x="38" y="63"/>
                    <a:pt x="51" y="68"/>
                    <a:pt x="65" y="68"/>
                  </a:cubicBezTo>
                  <a:cubicBezTo>
                    <a:pt x="79" y="68"/>
                    <a:pt x="92" y="63"/>
                    <a:pt x="100" y="55"/>
                  </a:cubicBezTo>
                  <a:cubicBezTo>
                    <a:pt x="109" y="48"/>
                    <a:pt x="114" y="38"/>
                    <a:pt x="117" y="29"/>
                  </a:cubicBezTo>
                  <a:cubicBezTo>
                    <a:pt x="119" y="20"/>
                    <a:pt x="118" y="13"/>
                    <a:pt x="117" y="8"/>
                  </a:cubicBezTo>
                  <a:cubicBezTo>
                    <a:pt x="116" y="3"/>
                    <a:pt x="115" y="0"/>
                    <a:pt x="115" y="0"/>
                  </a:cubicBezTo>
                  <a:close/>
                </a:path>
              </a:pathLst>
            </a:custGeom>
            <a:solidFill>
              <a:srgbClr val="263238"/>
            </a:solidFill>
            <a:ln>
              <a:noFill/>
            </a:ln>
          </p:spPr>
          <p:txBody>
            <a:bodyPr anchor="t" anchorCtr="0" bIns="45720" compatLnSpc="1" lIns="91440" numCol="1" rIns="91440" tIns="45720" vert="horz" wrap="square">
              <a:prstTxWarp prst="textNoShape"/>
            </a:bodyPr>
            <a:p>
              <a:endParaRPr lang="en-US"/>
            </a:p>
          </p:txBody>
        </p:sp>
        <p:sp>
          <p:nvSpPr>
            <p:cNvPr id="1048804" name="Freeform 74"/>
            <p:cNvSpPr/>
            <p:nvPr/>
          </p:nvSpPr>
          <p:spPr bwMode="auto">
            <a:xfrm>
              <a:off x="3415" y="1532"/>
              <a:ext cx="48" cy="48"/>
            </a:xfrm>
            <a:custGeom>
              <a:avLst/>
              <a:gdLst>
                <a:gd name="T0" fmla="*/ 16 w 20"/>
                <a:gd name="T1" fmla="*/ 0 h 20"/>
                <a:gd name="T2" fmla="*/ 14 w 20"/>
                <a:gd name="T3" fmla="*/ 0 h 20"/>
                <a:gd name="T4" fmla="*/ 13 w 20"/>
                <a:gd name="T5" fmla="*/ 1 h 20"/>
                <a:gd name="T6" fmla="*/ 7 w 20"/>
                <a:gd name="T7" fmla="*/ 9 h 20"/>
                <a:gd name="T8" fmla="*/ 0 w 20"/>
                <a:gd name="T9" fmla="*/ 19 h 20"/>
                <a:gd name="T10" fmla="*/ 0 w 20"/>
                <a:gd name="T11" fmla="*/ 20 h 20"/>
                <a:gd name="T12" fmla="*/ 20 w 20"/>
                <a:gd name="T13" fmla="*/ 18 h 20"/>
                <a:gd name="T14" fmla="*/ 19 w 20"/>
                <a:gd name="T15" fmla="*/ 6 h 20"/>
                <a:gd name="T16" fmla="*/ 17 w 20"/>
                <a:gd name="T17" fmla="*/ 0 h 20"/>
                <a:gd name="T18" fmla="*/ 16 w 20"/>
                <a:gd name="T19" fmla="*/ 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 h="20">
                  <a:moveTo>
                    <a:pt x="16" y="0"/>
                  </a:moveTo>
                  <a:cubicBezTo>
                    <a:pt x="15" y="0"/>
                    <a:pt x="14" y="0"/>
                    <a:pt x="14" y="0"/>
                  </a:cubicBezTo>
                  <a:cubicBezTo>
                    <a:pt x="13" y="0"/>
                    <a:pt x="13" y="1"/>
                    <a:pt x="13" y="1"/>
                  </a:cubicBezTo>
                  <a:cubicBezTo>
                    <a:pt x="12" y="3"/>
                    <a:pt x="9" y="5"/>
                    <a:pt x="7" y="9"/>
                  </a:cubicBezTo>
                  <a:cubicBezTo>
                    <a:pt x="4" y="14"/>
                    <a:pt x="1" y="18"/>
                    <a:pt x="0" y="19"/>
                  </a:cubicBezTo>
                  <a:cubicBezTo>
                    <a:pt x="0" y="19"/>
                    <a:pt x="0" y="20"/>
                    <a:pt x="0" y="20"/>
                  </a:cubicBezTo>
                  <a:cubicBezTo>
                    <a:pt x="20" y="18"/>
                    <a:pt x="20" y="18"/>
                    <a:pt x="20" y="18"/>
                  </a:cubicBezTo>
                  <a:cubicBezTo>
                    <a:pt x="20" y="14"/>
                    <a:pt x="19" y="10"/>
                    <a:pt x="19" y="6"/>
                  </a:cubicBezTo>
                  <a:cubicBezTo>
                    <a:pt x="19" y="4"/>
                    <a:pt x="19" y="1"/>
                    <a:pt x="17" y="0"/>
                  </a:cubicBezTo>
                  <a:cubicBezTo>
                    <a:pt x="17" y="0"/>
                    <a:pt x="16" y="0"/>
                    <a:pt x="16" y="0"/>
                  </a:cubicBezTo>
                </a:path>
              </a:pathLst>
            </a:custGeom>
            <a:solidFill>
              <a:srgbClr val="A23840"/>
            </a:solidFill>
            <a:ln>
              <a:noFill/>
            </a:ln>
          </p:spPr>
          <p:txBody>
            <a:bodyPr anchor="t" anchorCtr="0" bIns="45720" compatLnSpc="1" lIns="91440" numCol="1" rIns="91440" tIns="45720" vert="horz" wrap="square">
              <a:prstTxWarp prst="textNoShape"/>
            </a:bodyPr>
            <a:p>
              <a:endParaRPr lang="en-US"/>
            </a:p>
          </p:txBody>
        </p:sp>
        <p:sp>
          <p:nvSpPr>
            <p:cNvPr id="1048805" name="Freeform 75"/>
            <p:cNvSpPr/>
            <p:nvPr/>
          </p:nvSpPr>
          <p:spPr bwMode="auto">
            <a:xfrm>
              <a:off x="3415" y="1534"/>
              <a:ext cx="31" cy="43"/>
            </a:xfrm>
            <a:custGeom>
              <a:avLst/>
              <a:gdLst>
                <a:gd name="T0" fmla="*/ 13 w 13"/>
                <a:gd name="T1" fmla="*/ 0 h 18"/>
                <a:gd name="T2" fmla="*/ 11 w 13"/>
                <a:gd name="T3" fmla="*/ 2 h 18"/>
                <a:gd name="T4" fmla="*/ 0 w 13"/>
                <a:gd name="T5" fmla="*/ 18 h 18"/>
                <a:gd name="T6" fmla="*/ 7 w 13"/>
                <a:gd name="T7" fmla="*/ 8 h 18"/>
                <a:gd name="T8" fmla="*/ 13 w 13"/>
                <a:gd name="T9" fmla="*/ 0 h 18"/>
              </a:gdLst>
              <a:ahLst/>
              <a:cxnLst>
                <a:cxn ang="0">
                  <a:pos x="T0" y="T1"/>
                </a:cxn>
                <a:cxn ang="0">
                  <a:pos x="T2" y="T3"/>
                </a:cxn>
                <a:cxn ang="0">
                  <a:pos x="T4" y="T5"/>
                </a:cxn>
                <a:cxn ang="0">
                  <a:pos x="T6" y="T7"/>
                </a:cxn>
                <a:cxn ang="0">
                  <a:pos x="T8" y="T9"/>
                </a:cxn>
              </a:cxnLst>
              <a:rect l="0" t="0" r="r" b="b"/>
              <a:pathLst>
                <a:path w="13" h="18">
                  <a:moveTo>
                    <a:pt x="13" y="0"/>
                  </a:moveTo>
                  <a:cubicBezTo>
                    <a:pt x="12" y="0"/>
                    <a:pt x="11" y="1"/>
                    <a:pt x="11" y="2"/>
                  </a:cubicBezTo>
                  <a:cubicBezTo>
                    <a:pt x="6" y="7"/>
                    <a:pt x="3" y="12"/>
                    <a:pt x="0" y="18"/>
                  </a:cubicBezTo>
                  <a:cubicBezTo>
                    <a:pt x="1" y="17"/>
                    <a:pt x="4" y="13"/>
                    <a:pt x="7" y="8"/>
                  </a:cubicBezTo>
                  <a:cubicBezTo>
                    <a:pt x="9" y="4"/>
                    <a:pt x="12" y="2"/>
                    <a:pt x="13" y="0"/>
                  </a:cubicBezTo>
                </a:path>
              </a:pathLst>
            </a:custGeom>
            <a:solidFill>
              <a:srgbClr val="1B2327"/>
            </a:solidFill>
            <a:ln>
              <a:noFill/>
            </a:ln>
          </p:spPr>
          <p:txBody>
            <a:bodyPr anchor="t" anchorCtr="0" bIns="45720" compatLnSpc="1" lIns="91440" numCol="1" rIns="91440" tIns="45720" vert="horz" wrap="square">
              <a:prstTxWarp prst="textNoShape"/>
            </a:bodyPr>
            <a:p>
              <a:endParaRPr lang="en-US"/>
            </a:p>
          </p:txBody>
        </p:sp>
        <p:sp>
          <p:nvSpPr>
            <p:cNvPr id="1048806" name="Freeform 76"/>
            <p:cNvSpPr/>
            <p:nvPr/>
          </p:nvSpPr>
          <p:spPr bwMode="auto">
            <a:xfrm>
              <a:off x="3588" y="1385"/>
              <a:ext cx="31" cy="128"/>
            </a:xfrm>
            <a:custGeom>
              <a:avLst/>
              <a:gdLst>
                <a:gd name="T0" fmla="*/ 0 w 13"/>
                <a:gd name="T1" fmla="*/ 0 h 54"/>
                <a:gd name="T2" fmla="*/ 2 w 13"/>
                <a:gd name="T3" fmla="*/ 8 h 54"/>
                <a:gd name="T4" fmla="*/ 3 w 13"/>
                <a:gd name="T5" fmla="*/ 34 h 54"/>
                <a:gd name="T6" fmla="*/ 0 w 13"/>
                <a:gd name="T7" fmla="*/ 54 h 54"/>
                <a:gd name="T8" fmla="*/ 11 w 13"/>
                <a:gd name="T9" fmla="*/ 26 h 54"/>
                <a:gd name="T10" fmla="*/ 0 w 13"/>
                <a:gd name="T11" fmla="*/ 0 h 54"/>
              </a:gdLst>
              <a:ahLst/>
              <a:cxnLst>
                <a:cxn ang="0">
                  <a:pos x="T0" y="T1"/>
                </a:cxn>
                <a:cxn ang="0">
                  <a:pos x="T2" y="T3"/>
                </a:cxn>
                <a:cxn ang="0">
                  <a:pos x="T4" y="T5"/>
                </a:cxn>
                <a:cxn ang="0">
                  <a:pos x="T6" y="T7"/>
                </a:cxn>
                <a:cxn ang="0">
                  <a:pos x="T8" y="T9"/>
                </a:cxn>
                <a:cxn ang="0">
                  <a:pos x="T10" y="T11"/>
                </a:cxn>
              </a:cxnLst>
              <a:rect l="0" t="0" r="r" b="b"/>
              <a:pathLst>
                <a:path w="13" h="54">
                  <a:moveTo>
                    <a:pt x="0" y="0"/>
                  </a:moveTo>
                  <a:cubicBezTo>
                    <a:pt x="1" y="2"/>
                    <a:pt x="1" y="5"/>
                    <a:pt x="2" y="8"/>
                  </a:cubicBezTo>
                  <a:cubicBezTo>
                    <a:pt x="4" y="17"/>
                    <a:pt x="4" y="26"/>
                    <a:pt x="3" y="34"/>
                  </a:cubicBezTo>
                  <a:cubicBezTo>
                    <a:pt x="2" y="42"/>
                    <a:pt x="1" y="48"/>
                    <a:pt x="0" y="54"/>
                  </a:cubicBezTo>
                  <a:cubicBezTo>
                    <a:pt x="6" y="44"/>
                    <a:pt x="13" y="37"/>
                    <a:pt x="11" y="26"/>
                  </a:cubicBezTo>
                  <a:cubicBezTo>
                    <a:pt x="10" y="17"/>
                    <a:pt x="6" y="8"/>
                    <a:pt x="0" y="0"/>
                  </a:cubicBezTo>
                </a:path>
              </a:pathLst>
            </a:custGeom>
            <a:solidFill>
              <a:srgbClr val="A23840"/>
            </a:solidFill>
            <a:ln>
              <a:noFill/>
            </a:ln>
          </p:spPr>
          <p:txBody>
            <a:bodyPr anchor="t" anchorCtr="0" bIns="45720" compatLnSpc="1" lIns="91440" numCol="1" rIns="91440" tIns="45720" vert="horz" wrap="square">
              <a:prstTxWarp prst="textNoShape"/>
            </a:bodyPr>
            <a:p>
              <a:endParaRPr lang="en-US"/>
            </a:p>
          </p:txBody>
        </p:sp>
        <p:sp>
          <p:nvSpPr>
            <p:cNvPr id="1048807" name="Freeform 77"/>
            <p:cNvSpPr/>
            <p:nvPr/>
          </p:nvSpPr>
          <p:spPr bwMode="auto">
            <a:xfrm>
              <a:off x="3581" y="1375"/>
              <a:ext cx="22" cy="148"/>
            </a:xfrm>
            <a:custGeom>
              <a:avLst/>
              <a:gdLst>
                <a:gd name="T0" fmla="*/ 0 w 9"/>
                <a:gd name="T1" fmla="*/ 0 h 62"/>
                <a:gd name="T2" fmla="*/ 1 w 9"/>
                <a:gd name="T3" fmla="*/ 62 h 62"/>
                <a:gd name="T4" fmla="*/ 2 w 9"/>
                <a:gd name="T5" fmla="*/ 60 h 62"/>
                <a:gd name="T6" fmla="*/ 3 w 9"/>
                <a:gd name="T7" fmla="*/ 58 h 62"/>
                <a:gd name="T8" fmla="*/ 6 w 9"/>
                <a:gd name="T9" fmla="*/ 38 h 62"/>
                <a:gd name="T10" fmla="*/ 5 w 9"/>
                <a:gd name="T11" fmla="*/ 12 h 62"/>
                <a:gd name="T12" fmla="*/ 3 w 9"/>
                <a:gd name="T13" fmla="*/ 4 h 62"/>
                <a:gd name="T14" fmla="*/ 0 w 9"/>
                <a:gd name="T15" fmla="*/ 0 h 6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62">
                  <a:moveTo>
                    <a:pt x="0" y="0"/>
                  </a:moveTo>
                  <a:cubicBezTo>
                    <a:pt x="9" y="28"/>
                    <a:pt x="6" y="43"/>
                    <a:pt x="1" y="62"/>
                  </a:cubicBezTo>
                  <a:cubicBezTo>
                    <a:pt x="2" y="60"/>
                    <a:pt x="2" y="60"/>
                    <a:pt x="2" y="60"/>
                  </a:cubicBezTo>
                  <a:cubicBezTo>
                    <a:pt x="2" y="59"/>
                    <a:pt x="3" y="58"/>
                    <a:pt x="3" y="58"/>
                  </a:cubicBezTo>
                  <a:cubicBezTo>
                    <a:pt x="4" y="52"/>
                    <a:pt x="5" y="46"/>
                    <a:pt x="6" y="38"/>
                  </a:cubicBezTo>
                  <a:cubicBezTo>
                    <a:pt x="7" y="30"/>
                    <a:pt x="7" y="21"/>
                    <a:pt x="5" y="12"/>
                  </a:cubicBezTo>
                  <a:cubicBezTo>
                    <a:pt x="4" y="9"/>
                    <a:pt x="4" y="6"/>
                    <a:pt x="3" y="4"/>
                  </a:cubicBezTo>
                  <a:cubicBezTo>
                    <a:pt x="2" y="3"/>
                    <a:pt x="1" y="1"/>
                    <a:pt x="0" y="0"/>
                  </a:cubicBezTo>
                </a:path>
              </a:pathLst>
            </a:custGeom>
            <a:solidFill>
              <a:srgbClr val="1B2327"/>
            </a:solidFill>
            <a:ln>
              <a:noFill/>
            </a:ln>
          </p:spPr>
          <p:txBody>
            <a:bodyPr anchor="t" anchorCtr="0" bIns="45720" compatLnSpc="1" lIns="91440" numCol="1" rIns="91440" tIns="45720" vert="horz" wrap="square">
              <a:prstTxWarp prst="textNoShape"/>
            </a:bodyPr>
            <a:p>
              <a:endParaRPr lang="en-US"/>
            </a:p>
          </p:txBody>
        </p:sp>
        <p:sp>
          <p:nvSpPr>
            <p:cNvPr id="1048808" name="Freeform 78"/>
            <p:cNvSpPr/>
            <p:nvPr/>
          </p:nvSpPr>
          <p:spPr bwMode="auto">
            <a:xfrm>
              <a:off x="3280" y="3635"/>
              <a:ext cx="242" cy="447"/>
            </a:xfrm>
            <a:custGeom>
              <a:avLst/>
              <a:gdLst>
                <a:gd name="T0" fmla="*/ 242 w 242"/>
                <a:gd name="T1" fmla="*/ 19 h 447"/>
                <a:gd name="T2" fmla="*/ 213 w 242"/>
                <a:gd name="T3" fmla="*/ 447 h 447"/>
                <a:gd name="T4" fmla="*/ 28 w 242"/>
                <a:gd name="T5" fmla="*/ 444 h 447"/>
                <a:gd name="T6" fmla="*/ 0 w 242"/>
                <a:gd name="T7" fmla="*/ 0 h 447"/>
                <a:gd name="T8" fmla="*/ 242 w 242"/>
                <a:gd name="T9" fmla="*/ 19 h 447"/>
              </a:gdLst>
              <a:ahLst/>
              <a:cxnLst>
                <a:cxn ang="0">
                  <a:pos x="T0" y="T1"/>
                </a:cxn>
                <a:cxn ang="0">
                  <a:pos x="T2" y="T3"/>
                </a:cxn>
                <a:cxn ang="0">
                  <a:pos x="T4" y="T5"/>
                </a:cxn>
                <a:cxn ang="0">
                  <a:pos x="T6" y="T7"/>
                </a:cxn>
                <a:cxn ang="0">
                  <a:pos x="T8" y="T9"/>
                </a:cxn>
              </a:cxnLst>
              <a:rect l="0" t="0" r="r" b="b"/>
              <a:pathLst>
                <a:path w="242" h="447">
                  <a:moveTo>
                    <a:pt x="242" y="19"/>
                  </a:moveTo>
                  <a:lnTo>
                    <a:pt x="213" y="447"/>
                  </a:lnTo>
                  <a:lnTo>
                    <a:pt x="28" y="444"/>
                  </a:lnTo>
                  <a:lnTo>
                    <a:pt x="0" y="0"/>
                  </a:lnTo>
                  <a:lnTo>
                    <a:pt x="242" y="19"/>
                  </a:lnTo>
                  <a:close/>
                </a:path>
              </a:pathLst>
            </a:custGeom>
            <a:solidFill>
              <a:srgbClr val="FFBE9D"/>
            </a:solidFill>
            <a:ln>
              <a:noFill/>
            </a:ln>
          </p:spPr>
          <p:txBody>
            <a:bodyPr anchor="t" anchorCtr="0" bIns="45720" compatLnSpc="1" lIns="91440" numCol="1" rIns="91440" tIns="45720" vert="horz" wrap="square">
              <a:prstTxWarp prst="textNoShape"/>
            </a:bodyPr>
            <a:p>
              <a:endParaRPr lang="en-US"/>
            </a:p>
          </p:txBody>
        </p:sp>
        <p:sp>
          <p:nvSpPr>
            <p:cNvPr id="1048809" name="Freeform 79"/>
            <p:cNvSpPr/>
            <p:nvPr/>
          </p:nvSpPr>
          <p:spPr bwMode="auto">
            <a:xfrm>
              <a:off x="3296" y="4020"/>
              <a:ext cx="413" cy="140"/>
            </a:xfrm>
            <a:custGeom>
              <a:avLst/>
              <a:gdLst>
                <a:gd name="T0" fmla="*/ 85 w 174"/>
                <a:gd name="T1" fmla="*/ 2 h 59"/>
                <a:gd name="T2" fmla="*/ 86 w 174"/>
                <a:gd name="T3" fmla="*/ 7 h 59"/>
                <a:gd name="T4" fmla="*/ 174 w 174"/>
                <a:gd name="T5" fmla="*/ 59 h 59"/>
                <a:gd name="T6" fmla="*/ 0 w 174"/>
                <a:gd name="T7" fmla="*/ 58 h 59"/>
                <a:gd name="T8" fmla="*/ 2 w 174"/>
                <a:gd name="T9" fmla="*/ 0 h 59"/>
                <a:gd name="T10" fmla="*/ 85 w 174"/>
                <a:gd name="T11" fmla="*/ 2 h 59"/>
              </a:gdLst>
              <a:ahLst/>
              <a:cxnLst>
                <a:cxn ang="0">
                  <a:pos x="T0" y="T1"/>
                </a:cxn>
                <a:cxn ang="0">
                  <a:pos x="T2" y="T3"/>
                </a:cxn>
                <a:cxn ang="0">
                  <a:pos x="T4" y="T5"/>
                </a:cxn>
                <a:cxn ang="0">
                  <a:pos x="T6" y="T7"/>
                </a:cxn>
                <a:cxn ang="0">
                  <a:pos x="T8" y="T9"/>
                </a:cxn>
                <a:cxn ang="0">
                  <a:pos x="T10" y="T11"/>
                </a:cxn>
              </a:cxnLst>
              <a:rect l="0" t="0" r="r" b="b"/>
              <a:pathLst>
                <a:path w="174" h="59">
                  <a:moveTo>
                    <a:pt x="85" y="2"/>
                  </a:moveTo>
                  <a:cubicBezTo>
                    <a:pt x="86" y="7"/>
                    <a:pt x="86" y="7"/>
                    <a:pt x="86" y="7"/>
                  </a:cubicBezTo>
                  <a:cubicBezTo>
                    <a:pt x="86" y="7"/>
                    <a:pt x="173" y="43"/>
                    <a:pt x="174" y="59"/>
                  </a:cubicBezTo>
                  <a:cubicBezTo>
                    <a:pt x="0" y="58"/>
                    <a:pt x="0" y="58"/>
                    <a:pt x="0" y="58"/>
                  </a:cubicBezTo>
                  <a:cubicBezTo>
                    <a:pt x="2" y="0"/>
                    <a:pt x="2" y="0"/>
                    <a:pt x="2" y="0"/>
                  </a:cubicBezTo>
                  <a:cubicBezTo>
                    <a:pt x="28" y="12"/>
                    <a:pt x="55" y="14"/>
                    <a:pt x="85" y="2"/>
                  </a:cubicBezTo>
                  <a:close/>
                </a:path>
              </a:pathLst>
            </a:custGeom>
            <a:solidFill>
              <a:srgbClr val="FB5252"/>
            </a:solidFill>
            <a:ln>
              <a:noFill/>
            </a:ln>
          </p:spPr>
          <p:txBody>
            <a:bodyPr anchor="t" anchorCtr="0" bIns="45720" compatLnSpc="1" lIns="91440" numCol="1" rIns="91440" tIns="45720" vert="horz" wrap="square">
              <a:prstTxWarp prst="textNoShape"/>
            </a:bodyPr>
            <a:p>
              <a:endParaRPr lang="en-US"/>
            </a:p>
          </p:txBody>
        </p:sp>
        <p:sp>
          <p:nvSpPr>
            <p:cNvPr id="1048810" name="Freeform 80"/>
            <p:cNvSpPr/>
            <p:nvPr/>
          </p:nvSpPr>
          <p:spPr bwMode="auto">
            <a:xfrm>
              <a:off x="3330" y="4060"/>
              <a:ext cx="35" cy="38"/>
            </a:xfrm>
            <a:custGeom>
              <a:avLst/>
              <a:gdLst>
                <a:gd name="T0" fmla="*/ 6 w 15"/>
                <a:gd name="T1" fmla="*/ 2 h 16"/>
                <a:gd name="T2" fmla="*/ 1 w 15"/>
                <a:gd name="T3" fmla="*/ 10 h 16"/>
                <a:gd name="T4" fmla="*/ 9 w 15"/>
                <a:gd name="T5" fmla="*/ 15 h 16"/>
                <a:gd name="T6" fmla="*/ 14 w 15"/>
                <a:gd name="T7" fmla="*/ 6 h 16"/>
                <a:gd name="T8" fmla="*/ 5 w 15"/>
                <a:gd name="T9" fmla="*/ 2 h 16"/>
              </a:gdLst>
              <a:ahLst/>
              <a:cxnLst>
                <a:cxn ang="0">
                  <a:pos x="T0" y="T1"/>
                </a:cxn>
                <a:cxn ang="0">
                  <a:pos x="T2" y="T3"/>
                </a:cxn>
                <a:cxn ang="0">
                  <a:pos x="T4" y="T5"/>
                </a:cxn>
                <a:cxn ang="0">
                  <a:pos x="T6" y="T7"/>
                </a:cxn>
                <a:cxn ang="0">
                  <a:pos x="T8" y="T9"/>
                </a:cxn>
              </a:cxnLst>
              <a:rect l="0" t="0" r="r" b="b"/>
              <a:pathLst>
                <a:path w="15" h="16">
                  <a:moveTo>
                    <a:pt x="6" y="2"/>
                  </a:moveTo>
                  <a:cubicBezTo>
                    <a:pt x="3" y="3"/>
                    <a:pt x="0" y="7"/>
                    <a:pt x="1" y="10"/>
                  </a:cubicBezTo>
                  <a:cubicBezTo>
                    <a:pt x="2" y="13"/>
                    <a:pt x="6" y="16"/>
                    <a:pt x="9" y="15"/>
                  </a:cubicBezTo>
                  <a:cubicBezTo>
                    <a:pt x="12" y="14"/>
                    <a:pt x="15" y="10"/>
                    <a:pt x="14" y="6"/>
                  </a:cubicBezTo>
                  <a:cubicBezTo>
                    <a:pt x="13" y="3"/>
                    <a:pt x="8" y="0"/>
                    <a:pt x="5" y="2"/>
                  </a:cubicBezTo>
                </a:path>
              </a:pathLst>
            </a:custGeom>
            <a:solidFill>
              <a:srgbClr val="FFFFFF"/>
            </a:solidFill>
            <a:ln>
              <a:noFill/>
            </a:ln>
          </p:spPr>
          <p:txBody>
            <a:bodyPr anchor="t" anchorCtr="0" bIns="45720" compatLnSpc="1" lIns="91440" numCol="1" rIns="91440" tIns="45720" vert="horz" wrap="square">
              <a:prstTxWarp prst="textNoShape"/>
            </a:bodyPr>
            <a:p>
              <a:endParaRPr lang="en-US"/>
            </a:p>
          </p:txBody>
        </p:sp>
        <p:sp>
          <p:nvSpPr>
            <p:cNvPr id="1048811" name="Freeform 81"/>
            <p:cNvSpPr/>
            <p:nvPr/>
          </p:nvSpPr>
          <p:spPr bwMode="auto">
            <a:xfrm>
              <a:off x="3296" y="4125"/>
              <a:ext cx="416" cy="35"/>
            </a:xfrm>
            <a:custGeom>
              <a:avLst/>
              <a:gdLst>
                <a:gd name="T0" fmla="*/ 0 w 175"/>
                <a:gd name="T1" fmla="*/ 14 h 15"/>
                <a:gd name="T2" fmla="*/ 0 w 175"/>
                <a:gd name="T3" fmla="*/ 0 h 15"/>
                <a:gd name="T4" fmla="*/ 168 w 175"/>
                <a:gd name="T5" fmla="*/ 6 h 15"/>
                <a:gd name="T6" fmla="*/ 174 w 175"/>
                <a:gd name="T7" fmla="*/ 15 h 15"/>
                <a:gd name="T8" fmla="*/ 0 w 175"/>
                <a:gd name="T9" fmla="*/ 14 h 15"/>
              </a:gdLst>
              <a:ahLst/>
              <a:cxnLst>
                <a:cxn ang="0">
                  <a:pos x="T0" y="T1"/>
                </a:cxn>
                <a:cxn ang="0">
                  <a:pos x="T2" y="T3"/>
                </a:cxn>
                <a:cxn ang="0">
                  <a:pos x="T4" y="T5"/>
                </a:cxn>
                <a:cxn ang="0">
                  <a:pos x="T6" y="T7"/>
                </a:cxn>
                <a:cxn ang="0">
                  <a:pos x="T8" y="T9"/>
                </a:cxn>
              </a:cxnLst>
              <a:rect l="0" t="0" r="r" b="b"/>
              <a:pathLst>
                <a:path w="175" h="15">
                  <a:moveTo>
                    <a:pt x="0" y="14"/>
                  </a:moveTo>
                  <a:cubicBezTo>
                    <a:pt x="0" y="0"/>
                    <a:pt x="0" y="0"/>
                    <a:pt x="0" y="0"/>
                  </a:cubicBezTo>
                  <a:cubicBezTo>
                    <a:pt x="168" y="6"/>
                    <a:pt x="168" y="6"/>
                    <a:pt x="168" y="6"/>
                  </a:cubicBezTo>
                  <a:cubicBezTo>
                    <a:pt x="168" y="6"/>
                    <a:pt x="175" y="10"/>
                    <a:pt x="174" y="15"/>
                  </a:cubicBezTo>
                  <a:lnTo>
                    <a:pt x="0" y="14"/>
                  </a:lnTo>
                  <a:close/>
                </a:path>
              </a:pathLst>
            </a:custGeom>
            <a:solidFill>
              <a:srgbClr val="263238"/>
            </a:solidFill>
            <a:ln>
              <a:noFill/>
            </a:ln>
          </p:spPr>
          <p:txBody>
            <a:bodyPr anchor="t" anchorCtr="0" bIns="45720" compatLnSpc="1" lIns="91440" numCol="1" rIns="91440" tIns="45720" vert="horz" wrap="square">
              <a:prstTxWarp prst="textNoShape"/>
            </a:bodyPr>
            <a:p>
              <a:endParaRPr lang="en-US"/>
            </a:p>
          </p:txBody>
        </p:sp>
        <p:sp>
          <p:nvSpPr>
            <p:cNvPr id="1048812" name="Freeform 82"/>
            <p:cNvSpPr/>
            <p:nvPr/>
          </p:nvSpPr>
          <p:spPr bwMode="auto">
            <a:xfrm>
              <a:off x="3463" y="4034"/>
              <a:ext cx="38" cy="29"/>
            </a:xfrm>
            <a:custGeom>
              <a:avLst/>
              <a:gdLst>
                <a:gd name="T0" fmla="*/ 16 w 16"/>
                <a:gd name="T1" fmla="*/ 2 h 12"/>
                <a:gd name="T2" fmla="*/ 8 w 16"/>
                <a:gd name="T3" fmla="*/ 6 h 12"/>
                <a:gd name="T4" fmla="*/ 0 w 16"/>
                <a:gd name="T5" fmla="*/ 12 h 12"/>
                <a:gd name="T6" fmla="*/ 6 w 16"/>
                <a:gd name="T7" fmla="*/ 3 h 12"/>
                <a:gd name="T8" fmla="*/ 16 w 16"/>
                <a:gd name="T9" fmla="*/ 2 h 12"/>
              </a:gdLst>
              <a:ahLst/>
              <a:cxnLst>
                <a:cxn ang="0">
                  <a:pos x="T0" y="T1"/>
                </a:cxn>
                <a:cxn ang="0">
                  <a:pos x="T2" y="T3"/>
                </a:cxn>
                <a:cxn ang="0">
                  <a:pos x="T4" y="T5"/>
                </a:cxn>
                <a:cxn ang="0">
                  <a:pos x="T6" y="T7"/>
                </a:cxn>
                <a:cxn ang="0">
                  <a:pos x="T8" y="T9"/>
                </a:cxn>
              </a:cxnLst>
              <a:rect l="0" t="0" r="r" b="b"/>
              <a:pathLst>
                <a:path w="16" h="12">
                  <a:moveTo>
                    <a:pt x="16" y="2"/>
                  </a:moveTo>
                  <a:cubicBezTo>
                    <a:pt x="16" y="3"/>
                    <a:pt x="12" y="3"/>
                    <a:pt x="8" y="6"/>
                  </a:cubicBezTo>
                  <a:cubicBezTo>
                    <a:pt x="3" y="8"/>
                    <a:pt x="1" y="12"/>
                    <a:pt x="0" y="12"/>
                  </a:cubicBezTo>
                  <a:cubicBezTo>
                    <a:pt x="0" y="11"/>
                    <a:pt x="1" y="6"/>
                    <a:pt x="6" y="3"/>
                  </a:cubicBezTo>
                  <a:cubicBezTo>
                    <a:pt x="11" y="0"/>
                    <a:pt x="16" y="1"/>
                    <a:pt x="16" y="2"/>
                  </a:cubicBezTo>
                  <a:close/>
                </a:path>
              </a:pathLst>
            </a:custGeom>
            <a:solidFill>
              <a:srgbClr val="263238"/>
            </a:solidFill>
            <a:ln>
              <a:noFill/>
            </a:ln>
          </p:spPr>
          <p:txBody>
            <a:bodyPr anchor="t" anchorCtr="0" bIns="45720" compatLnSpc="1" lIns="91440" numCol="1" rIns="91440" tIns="45720" vert="horz" wrap="square">
              <a:prstTxWarp prst="textNoShape"/>
            </a:bodyPr>
            <a:p>
              <a:endParaRPr lang="en-US"/>
            </a:p>
          </p:txBody>
        </p:sp>
        <p:sp>
          <p:nvSpPr>
            <p:cNvPr id="1048813" name="Freeform 83"/>
            <p:cNvSpPr/>
            <p:nvPr/>
          </p:nvSpPr>
          <p:spPr bwMode="auto">
            <a:xfrm>
              <a:off x="3515" y="4056"/>
              <a:ext cx="31" cy="33"/>
            </a:xfrm>
            <a:custGeom>
              <a:avLst/>
              <a:gdLst>
                <a:gd name="T0" fmla="*/ 12 w 13"/>
                <a:gd name="T1" fmla="*/ 0 h 14"/>
                <a:gd name="T2" fmla="*/ 6 w 13"/>
                <a:gd name="T3" fmla="*/ 6 h 14"/>
                <a:gd name="T4" fmla="*/ 1 w 13"/>
                <a:gd name="T5" fmla="*/ 14 h 14"/>
                <a:gd name="T6" fmla="*/ 4 w 13"/>
                <a:gd name="T7" fmla="*/ 4 h 14"/>
                <a:gd name="T8" fmla="*/ 12 w 13"/>
                <a:gd name="T9" fmla="*/ 0 h 14"/>
              </a:gdLst>
              <a:ahLst/>
              <a:cxnLst>
                <a:cxn ang="0">
                  <a:pos x="T0" y="T1"/>
                </a:cxn>
                <a:cxn ang="0">
                  <a:pos x="T2" y="T3"/>
                </a:cxn>
                <a:cxn ang="0">
                  <a:pos x="T4" y="T5"/>
                </a:cxn>
                <a:cxn ang="0">
                  <a:pos x="T6" y="T7"/>
                </a:cxn>
                <a:cxn ang="0">
                  <a:pos x="T8" y="T9"/>
                </a:cxn>
              </a:cxnLst>
              <a:rect l="0" t="0" r="r" b="b"/>
              <a:pathLst>
                <a:path w="13" h="14">
                  <a:moveTo>
                    <a:pt x="12" y="0"/>
                  </a:moveTo>
                  <a:cubicBezTo>
                    <a:pt x="13" y="1"/>
                    <a:pt x="9" y="3"/>
                    <a:pt x="6" y="6"/>
                  </a:cubicBezTo>
                  <a:cubicBezTo>
                    <a:pt x="3" y="10"/>
                    <a:pt x="2" y="14"/>
                    <a:pt x="1" y="14"/>
                  </a:cubicBezTo>
                  <a:cubicBezTo>
                    <a:pt x="1" y="14"/>
                    <a:pt x="0" y="9"/>
                    <a:pt x="4" y="4"/>
                  </a:cubicBezTo>
                  <a:cubicBezTo>
                    <a:pt x="7" y="0"/>
                    <a:pt x="12" y="0"/>
                    <a:pt x="12" y="0"/>
                  </a:cubicBezTo>
                  <a:close/>
                </a:path>
              </a:pathLst>
            </a:custGeom>
            <a:solidFill>
              <a:srgbClr val="263238"/>
            </a:solidFill>
            <a:ln>
              <a:noFill/>
            </a:ln>
          </p:spPr>
          <p:txBody>
            <a:bodyPr anchor="t" anchorCtr="0" bIns="45720" compatLnSpc="1" lIns="91440" numCol="1" rIns="91440" tIns="45720" vert="horz" wrap="square">
              <a:prstTxWarp prst="textNoShape"/>
            </a:bodyPr>
            <a:p>
              <a:endParaRPr lang="en-US"/>
            </a:p>
          </p:txBody>
        </p:sp>
        <p:sp>
          <p:nvSpPr>
            <p:cNvPr id="1048814" name="Freeform 84"/>
            <p:cNvSpPr/>
            <p:nvPr/>
          </p:nvSpPr>
          <p:spPr bwMode="auto">
            <a:xfrm>
              <a:off x="3565" y="4072"/>
              <a:ext cx="21" cy="38"/>
            </a:xfrm>
            <a:custGeom>
              <a:avLst/>
              <a:gdLst>
                <a:gd name="T0" fmla="*/ 2 w 9"/>
                <a:gd name="T1" fmla="*/ 15 h 16"/>
                <a:gd name="T2" fmla="*/ 2 w 9"/>
                <a:gd name="T3" fmla="*/ 7 h 16"/>
                <a:gd name="T4" fmla="*/ 9 w 9"/>
                <a:gd name="T5" fmla="*/ 1 h 16"/>
                <a:gd name="T6" fmla="*/ 5 w 9"/>
                <a:gd name="T7" fmla="*/ 8 h 16"/>
                <a:gd name="T8" fmla="*/ 2 w 9"/>
                <a:gd name="T9" fmla="*/ 15 h 16"/>
              </a:gdLst>
              <a:ahLst/>
              <a:cxnLst>
                <a:cxn ang="0">
                  <a:pos x="T0" y="T1"/>
                </a:cxn>
                <a:cxn ang="0">
                  <a:pos x="T2" y="T3"/>
                </a:cxn>
                <a:cxn ang="0">
                  <a:pos x="T4" y="T5"/>
                </a:cxn>
                <a:cxn ang="0">
                  <a:pos x="T6" y="T7"/>
                </a:cxn>
                <a:cxn ang="0">
                  <a:pos x="T8" y="T9"/>
                </a:cxn>
              </a:cxnLst>
              <a:rect l="0" t="0" r="r" b="b"/>
              <a:pathLst>
                <a:path w="9" h="16">
                  <a:moveTo>
                    <a:pt x="2" y="15"/>
                  </a:moveTo>
                  <a:cubicBezTo>
                    <a:pt x="1" y="16"/>
                    <a:pt x="0" y="11"/>
                    <a:pt x="2" y="7"/>
                  </a:cubicBezTo>
                  <a:cubicBezTo>
                    <a:pt x="4" y="2"/>
                    <a:pt x="8" y="0"/>
                    <a:pt x="9" y="1"/>
                  </a:cubicBezTo>
                  <a:cubicBezTo>
                    <a:pt x="9" y="2"/>
                    <a:pt x="6" y="4"/>
                    <a:pt x="5" y="8"/>
                  </a:cubicBezTo>
                  <a:cubicBezTo>
                    <a:pt x="3" y="12"/>
                    <a:pt x="3" y="15"/>
                    <a:pt x="2" y="15"/>
                  </a:cubicBezTo>
                  <a:close/>
                </a:path>
              </a:pathLst>
            </a:custGeom>
            <a:solidFill>
              <a:srgbClr val="263238"/>
            </a:solidFill>
            <a:ln>
              <a:noFill/>
            </a:ln>
          </p:spPr>
          <p:txBody>
            <a:bodyPr anchor="t" anchorCtr="0" bIns="45720" compatLnSpc="1" lIns="91440" numCol="1" rIns="91440" tIns="45720" vert="horz" wrap="square">
              <a:prstTxWarp prst="textNoShape"/>
            </a:bodyPr>
            <a:p>
              <a:endParaRPr lang="en-US"/>
            </a:p>
          </p:txBody>
        </p:sp>
        <p:sp>
          <p:nvSpPr>
            <p:cNvPr id="1048815" name="Freeform 85"/>
            <p:cNvSpPr/>
            <p:nvPr/>
          </p:nvSpPr>
          <p:spPr bwMode="auto">
            <a:xfrm>
              <a:off x="3068" y="442"/>
              <a:ext cx="518" cy="487"/>
            </a:xfrm>
            <a:custGeom>
              <a:avLst/>
              <a:gdLst>
                <a:gd name="T0" fmla="*/ 177 w 218"/>
                <a:gd name="T1" fmla="*/ 41 h 205"/>
                <a:gd name="T2" fmla="*/ 166 w 218"/>
                <a:gd name="T3" fmla="*/ 9 h 205"/>
                <a:gd name="T4" fmla="*/ 132 w 218"/>
                <a:gd name="T5" fmla="*/ 2 h 205"/>
                <a:gd name="T6" fmla="*/ 97 w 218"/>
                <a:gd name="T7" fmla="*/ 14 h 205"/>
                <a:gd name="T8" fmla="*/ 58 w 218"/>
                <a:gd name="T9" fmla="*/ 5 h 205"/>
                <a:gd name="T10" fmla="*/ 32 w 218"/>
                <a:gd name="T11" fmla="*/ 36 h 205"/>
                <a:gd name="T12" fmla="*/ 8 w 218"/>
                <a:gd name="T13" fmla="*/ 43 h 205"/>
                <a:gd name="T14" fmla="*/ 3 w 218"/>
                <a:gd name="T15" fmla="*/ 68 h 205"/>
                <a:gd name="T16" fmla="*/ 57 w 218"/>
                <a:gd name="T17" fmla="*/ 87 h 205"/>
                <a:gd name="T18" fmla="*/ 116 w 218"/>
                <a:gd name="T19" fmla="*/ 191 h 205"/>
                <a:gd name="T20" fmla="*/ 178 w 218"/>
                <a:gd name="T21" fmla="*/ 190 h 205"/>
                <a:gd name="T22" fmla="*/ 186 w 218"/>
                <a:gd name="T23" fmla="*/ 128 h 205"/>
                <a:gd name="T24" fmla="*/ 194 w 218"/>
                <a:gd name="T25" fmla="*/ 118 h 205"/>
                <a:gd name="T26" fmla="*/ 213 w 218"/>
                <a:gd name="T27" fmla="*/ 92 h 205"/>
                <a:gd name="T28" fmla="*/ 177 w 218"/>
                <a:gd name="T29" fmla="*/ 41 h 2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18" h="205">
                  <a:moveTo>
                    <a:pt x="177" y="41"/>
                  </a:moveTo>
                  <a:cubicBezTo>
                    <a:pt x="182" y="30"/>
                    <a:pt x="176" y="16"/>
                    <a:pt x="166" y="9"/>
                  </a:cubicBezTo>
                  <a:cubicBezTo>
                    <a:pt x="157" y="2"/>
                    <a:pt x="144" y="1"/>
                    <a:pt x="132" y="2"/>
                  </a:cubicBezTo>
                  <a:cubicBezTo>
                    <a:pt x="120" y="4"/>
                    <a:pt x="109" y="9"/>
                    <a:pt x="97" y="14"/>
                  </a:cubicBezTo>
                  <a:cubicBezTo>
                    <a:pt x="87" y="4"/>
                    <a:pt x="72" y="0"/>
                    <a:pt x="58" y="5"/>
                  </a:cubicBezTo>
                  <a:cubicBezTo>
                    <a:pt x="45" y="9"/>
                    <a:pt x="34" y="22"/>
                    <a:pt x="32" y="36"/>
                  </a:cubicBezTo>
                  <a:cubicBezTo>
                    <a:pt x="23" y="33"/>
                    <a:pt x="14" y="36"/>
                    <a:pt x="8" y="43"/>
                  </a:cubicBezTo>
                  <a:cubicBezTo>
                    <a:pt x="2" y="50"/>
                    <a:pt x="0" y="59"/>
                    <a:pt x="3" y="68"/>
                  </a:cubicBezTo>
                  <a:cubicBezTo>
                    <a:pt x="57" y="87"/>
                    <a:pt x="57" y="87"/>
                    <a:pt x="57" y="87"/>
                  </a:cubicBezTo>
                  <a:cubicBezTo>
                    <a:pt x="116" y="191"/>
                    <a:pt x="116" y="191"/>
                    <a:pt x="116" y="191"/>
                  </a:cubicBezTo>
                  <a:cubicBezTo>
                    <a:pt x="133" y="205"/>
                    <a:pt x="162" y="205"/>
                    <a:pt x="178" y="190"/>
                  </a:cubicBezTo>
                  <a:cubicBezTo>
                    <a:pt x="195" y="175"/>
                    <a:pt x="199" y="147"/>
                    <a:pt x="186" y="128"/>
                  </a:cubicBezTo>
                  <a:cubicBezTo>
                    <a:pt x="189" y="125"/>
                    <a:pt x="192" y="121"/>
                    <a:pt x="194" y="118"/>
                  </a:cubicBezTo>
                  <a:cubicBezTo>
                    <a:pt x="203" y="112"/>
                    <a:pt x="211" y="103"/>
                    <a:pt x="213" y="92"/>
                  </a:cubicBezTo>
                  <a:cubicBezTo>
                    <a:pt x="218" y="69"/>
                    <a:pt x="200" y="44"/>
                    <a:pt x="177" y="41"/>
                  </a:cubicBezTo>
                  <a:close/>
                </a:path>
              </a:pathLst>
            </a:custGeom>
            <a:solidFill>
              <a:srgbClr val="263238"/>
            </a:solidFill>
            <a:ln>
              <a:noFill/>
            </a:ln>
          </p:spPr>
          <p:txBody>
            <a:bodyPr anchor="t" anchorCtr="0" bIns="45720" compatLnSpc="1" lIns="91440" numCol="1" rIns="91440" tIns="45720" vert="horz" wrap="square">
              <a:prstTxWarp prst="textNoShape"/>
            </a:bodyPr>
            <a:p>
              <a:endParaRPr lang="en-US"/>
            </a:p>
          </p:txBody>
        </p:sp>
        <p:sp>
          <p:nvSpPr>
            <p:cNvPr id="1048816" name="Freeform 86"/>
            <p:cNvSpPr/>
            <p:nvPr/>
          </p:nvSpPr>
          <p:spPr bwMode="auto">
            <a:xfrm>
              <a:off x="3085" y="521"/>
              <a:ext cx="380" cy="672"/>
            </a:xfrm>
            <a:custGeom>
              <a:avLst/>
              <a:gdLst>
                <a:gd name="T0" fmla="*/ 134 w 160"/>
                <a:gd name="T1" fmla="*/ 225 h 283"/>
                <a:gd name="T2" fmla="*/ 129 w 160"/>
                <a:gd name="T3" fmla="*/ 196 h 283"/>
                <a:gd name="T4" fmla="*/ 158 w 160"/>
                <a:gd name="T5" fmla="*/ 139 h 283"/>
                <a:gd name="T6" fmla="*/ 141 w 160"/>
                <a:gd name="T7" fmla="*/ 54 h 283"/>
                <a:gd name="T8" fmla="*/ 85 w 160"/>
                <a:gd name="T9" fmla="*/ 9 h 283"/>
                <a:gd name="T10" fmla="*/ 9 w 160"/>
                <a:gd name="T11" fmla="*/ 46 h 283"/>
                <a:gd name="T12" fmla="*/ 1 w 160"/>
                <a:gd name="T13" fmla="*/ 63 h 283"/>
                <a:gd name="T14" fmla="*/ 2 w 160"/>
                <a:gd name="T15" fmla="*/ 67 h 283"/>
                <a:gd name="T16" fmla="*/ 31 w 160"/>
                <a:gd name="T17" fmla="*/ 190 h 283"/>
                <a:gd name="T18" fmla="*/ 44 w 160"/>
                <a:gd name="T19" fmla="*/ 244 h 283"/>
                <a:gd name="T20" fmla="*/ 95 w 160"/>
                <a:gd name="T21" fmla="*/ 280 h 283"/>
                <a:gd name="T22" fmla="*/ 134 w 160"/>
                <a:gd name="T23" fmla="*/ 225 h 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0" h="283">
                  <a:moveTo>
                    <a:pt x="134" y="225"/>
                  </a:moveTo>
                  <a:cubicBezTo>
                    <a:pt x="131" y="208"/>
                    <a:pt x="129" y="196"/>
                    <a:pt x="129" y="196"/>
                  </a:cubicBezTo>
                  <a:cubicBezTo>
                    <a:pt x="129" y="196"/>
                    <a:pt x="160" y="184"/>
                    <a:pt x="158" y="139"/>
                  </a:cubicBezTo>
                  <a:cubicBezTo>
                    <a:pt x="157" y="117"/>
                    <a:pt x="149" y="82"/>
                    <a:pt x="141" y="54"/>
                  </a:cubicBezTo>
                  <a:cubicBezTo>
                    <a:pt x="134" y="29"/>
                    <a:pt x="110" y="0"/>
                    <a:pt x="85" y="9"/>
                  </a:cubicBezTo>
                  <a:cubicBezTo>
                    <a:pt x="9" y="46"/>
                    <a:pt x="9" y="46"/>
                    <a:pt x="9" y="46"/>
                  </a:cubicBezTo>
                  <a:cubicBezTo>
                    <a:pt x="1" y="48"/>
                    <a:pt x="0" y="55"/>
                    <a:pt x="1" y="63"/>
                  </a:cubicBezTo>
                  <a:cubicBezTo>
                    <a:pt x="2" y="67"/>
                    <a:pt x="2" y="67"/>
                    <a:pt x="2" y="67"/>
                  </a:cubicBezTo>
                  <a:cubicBezTo>
                    <a:pt x="31" y="190"/>
                    <a:pt x="31" y="190"/>
                    <a:pt x="31" y="190"/>
                  </a:cubicBezTo>
                  <a:cubicBezTo>
                    <a:pt x="44" y="244"/>
                    <a:pt x="44" y="244"/>
                    <a:pt x="44" y="244"/>
                  </a:cubicBezTo>
                  <a:cubicBezTo>
                    <a:pt x="49" y="268"/>
                    <a:pt x="72" y="283"/>
                    <a:pt x="95" y="280"/>
                  </a:cubicBezTo>
                  <a:cubicBezTo>
                    <a:pt x="122" y="276"/>
                    <a:pt x="139" y="251"/>
                    <a:pt x="134" y="225"/>
                  </a:cubicBezTo>
                  <a:close/>
                </a:path>
              </a:pathLst>
            </a:custGeom>
            <a:solidFill>
              <a:srgbClr val="FFBE9D"/>
            </a:solidFill>
            <a:ln>
              <a:noFill/>
            </a:ln>
          </p:spPr>
          <p:txBody>
            <a:bodyPr anchor="t" anchorCtr="0" bIns="45720" compatLnSpc="1" lIns="91440" numCol="1" rIns="91440" tIns="45720" vert="horz" wrap="square">
              <a:prstTxWarp prst="textNoShape"/>
            </a:bodyPr>
            <a:p>
              <a:endParaRPr lang="en-US"/>
            </a:p>
          </p:txBody>
        </p:sp>
        <p:sp>
          <p:nvSpPr>
            <p:cNvPr id="1048817" name="Freeform 87"/>
            <p:cNvSpPr/>
            <p:nvPr/>
          </p:nvSpPr>
          <p:spPr bwMode="auto">
            <a:xfrm>
              <a:off x="3391" y="708"/>
              <a:ext cx="29" cy="29"/>
            </a:xfrm>
            <a:custGeom>
              <a:avLst/>
              <a:gdLst>
                <a:gd name="T0" fmla="*/ 11 w 12"/>
                <a:gd name="T1" fmla="*/ 5 h 12"/>
                <a:gd name="T2" fmla="*/ 7 w 12"/>
                <a:gd name="T3" fmla="*/ 11 h 12"/>
                <a:gd name="T4" fmla="*/ 0 w 12"/>
                <a:gd name="T5" fmla="*/ 8 h 12"/>
                <a:gd name="T6" fmla="*/ 5 w 12"/>
                <a:gd name="T7" fmla="*/ 1 h 12"/>
                <a:gd name="T8" fmla="*/ 11 w 12"/>
                <a:gd name="T9" fmla="*/ 5 h 12"/>
              </a:gdLst>
              <a:ahLst/>
              <a:cxnLst>
                <a:cxn ang="0">
                  <a:pos x="T0" y="T1"/>
                </a:cxn>
                <a:cxn ang="0">
                  <a:pos x="T2" y="T3"/>
                </a:cxn>
                <a:cxn ang="0">
                  <a:pos x="T4" y="T5"/>
                </a:cxn>
                <a:cxn ang="0">
                  <a:pos x="T6" y="T7"/>
                </a:cxn>
                <a:cxn ang="0">
                  <a:pos x="T8" y="T9"/>
                </a:cxn>
              </a:cxnLst>
              <a:rect l="0" t="0" r="r" b="b"/>
              <a:pathLst>
                <a:path w="12" h="12">
                  <a:moveTo>
                    <a:pt x="11" y="5"/>
                  </a:moveTo>
                  <a:cubicBezTo>
                    <a:pt x="12" y="8"/>
                    <a:pt x="10" y="11"/>
                    <a:pt x="7" y="11"/>
                  </a:cubicBezTo>
                  <a:cubicBezTo>
                    <a:pt x="4" y="12"/>
                    <a:pt x="1" y="10"/>
                    <a:pt x="0" y="8"/>
                  </a:cubicBezTo>
                  <a:cubicBezTo>
                    <a:pt x="0" y="5"/>
                    <a:pt x="2" y="2"/>
                    <a:pt x="5" y="1"/>
                  </a:cubicBezTo>
                  <a:cubicBezTo>
                    <a:pt x="8" y="0"/>
                    <a:pt x="11" y="2"/>
                    <a:pt x="11" y="5"/>
                  </a:cubicBezTo>
                  <a:close/>
                </a:path>
              </a:pathLst>
            </a:custGeom>
            <a:solidFill>
              <a:srgbClr val="263238"/>
            </a:solidFill>
            <a:ln>
              <a:noFill/>
            </a:ln>
          </p:spPr>
          <p:txBody>
            <a:bodyPr anchor="t" anchorCtr="0" bIns="45720" compatLnSpc="1" lIns="91440" numCol="1" rIns="91440" tIns="45720" vert="horz" wrap="square">
              <a:prstTxWarp prst="textNoShape"/>
            </a:bodyPr>
            <a:p>
              <a:endParaRPr lang="en-US"/>
            </a:p>
          </p:txBody>
        </p:sp>
        <p:sp>
          <p:nvSpPr>
            <p:cNvPr id="1048818" name="Freeform 88"/>
            <p:cNvSpPr/>
            <p:nvPr/>
          </p:nvSpPr>
          <p:spPr bwMode="auto">
            <a:xfrm>
              <a:off x="3358" y="689"/>
              <a:ext cx="52" cy="22"/>
            </a:xfrm>
            <a:custGeom>
              <a:avLst/>
              <a:gdLst>
                <a:gd name="T0" fmla="*/ 22 w 22"/>
                <a:gd name="T1" fmla="*/ 4 h 9"/>
                <a:gd name="T2" fmla="*/ 11 w 22"/>
                <a:gd name="T3" fmla="*/ 4 h 9"/>
                <a:gd name="T4" fmla="*/ 0 w 22"/>
                <a:gd name="T5" fmla="*/ 9 h 9"/>
                <a:gd name="T6" fmla="*/ 2 w 22"/>
                <a:gd name="T7" fmla="*/ 5 h 9"/>
                <a:gd name="T8" fmla="*/ 10 w 22"/>
                <a:gd name="T9" fmla="*/ 1 h 9"/>
                <a:gd name="T10" fmla="*/ 19 w 22"/>
                <a:gd name="T11" fmla="*/ 2 h 9"/>
                <a:gd name="T12" fmla="*/ 22 w 22"/>
                <a:gd name="T13" fmla="*/ 4 h 9"/>
              </a:gdLst>
              <a:ahLst/>
              <a:cxnLst>
                <a:cxn ang="0">
                  <a:pos x="T0" y="T1"/>
                </a:cxn>
                <a:cxn ang="0">
                  <a:pos x="T2" y="T3"/>
                </a:cxn>
                <a:cxn ang="0">
                  <a:pos x="T4" y="T5"/>
                </a:cxn>
                <a:cxn ang="0">
                  <a:pos x="T6" y="T7"/>
                </a:cxn>
                <a:cxn ang="0">
                  <a:pos x="T8" y="T9"/>
                </a:cxn>
                <a:cxn ang="0">
                  <a:pos x="T10" y="T11"/>
                </a:cxn>
                <a:cxn ang="0">
                  <a:pos x="T12" y="T13"/>
                </a:cxn>
              </a:cxnLst>
              <a:rect l="0" t="0" r="r" b="b"/>
              <a:pathLst>
                <a:path w="22" h="9">
                  <a:moveTo>
                    <a:pt x="22" y="4"/>
                  </a:moveTo>
                  <a:cubicBezTo>
                    <a:pt x="22" y="5"/>
                    <a:pt x="17" y="3"/>
                    <a:pt x="11" y="4"/>
                  </a:cubicBezTo>
                  <a:cubicBezTo>
                    <a:pt x="5" y="5"/>
                    <a:pt x="1" y="9"/>
                    <a:pt x="0" y="9"/>
                  </a:cubicBezTo>
                  <a:cubicBezTo>
                    <a:pt x="0" y="8"/>
                    <a:pt x="0" y="7"/>
                    <a:pt x="2" y="5"/>
                  </a:cubicBezTo>
                  <a:cubicBezTo>
                    <a:pt x="4" y="3"/>
                    <a:pt x="6" y="1"/>
                    <a:pt x="10" y="1"/>
                  </a:cubicBezTo>
                  <a:cubicBezTo>
                    <a:pt x="14" y="0"/>
                    <a:pt x="17" y="1"/>
                    <a:pt x="19" y="2"/>
                  </a:cubicBezTo>
                  <a:cubicBezTo>
                    <a:pt x="21" y="3"/>
                    <a:pt x="22" y="4"/>
                    <a:pt x="22" y="4"/>
                  </a:cubicBezTo>
                  <a:close/>
                </a:path>
              </a:pathLst>
            </a:custGeom>
            <a:solidFill>
              <a:srgbClr val="263238"/>
            </a:solidFill>
            <a:ln>
              <a:noFill/>
            </a:ln>
          </p:spPr>
          <p:txBody>
            <a:bodyPr anchor="t" anchorCtr="0" bIns="45720" compatLnSpc="1" lIns="91440" numCol="1" rIns="91440" tIns="45720" vert="horz" wrap="square">
              <a:prstTxWarp prst="textNoShape"/>
            </a:bodyPr>
            <a:p>
              <a:endParaRPr lang="en-US"/>
            </a:p>
          </p:txBody>
        </p:sp>
        <p:sp>
          <p:nvSpPr>
            <p:cNvPr id="1048819" name="Freeform 89"/>
            <p:cNvSpPr/>
            <p:nvPr/>
          </p:nvSpPr>
          <p:spPr bwMode="auto">
            <a:xfrm>
              <a:off x="3254" y="739"/>
              <a:ext cx="28" cy="29"/>
            </a:xfrm>
            <a:custGeom>
              <a:avLst/>
              <a:gdLst>
                <a:gd name="T0" fmla="*/ 11 w 12"/>
                <a:gd name="T1" fmla="*/ 5 h 12"/>
                <a:gd name="T2" fmla="*/ 7 w 12"/>
                <a:gd name="T3" fmla="*/ 12 h 12"/>
                <a:gd name="T4" fmla="*/ 1 w 12"/>
                <a:gd name="T5" fmla="*/ 8 h 12"/>
                <a:gd name="T6" fmla="*/ 5 w 12"/>
                <a:gd name="T7" fmla="*/ 1 h 12"/>
                <a:gd name="T8" fmla="*/ 11 w 12"/>
                <a:gd name="T9" fmla="*/ 5 h 12"/>
              </a:gdLst>
              <a:ahLst/>
              <a:cxnLst>
                <a:cxn ang="0">
                  <a:pos x="T0" y="T1"/>
                </a:cxn>
                <a:cxn ang="0">
                  <a:pos x="T2" y="T3"/>
                </a:cxn>
                <a:cxn ang="0">
                  <a:pos x="T4" y="T5"/>
                </a:cxn>
                <a:cxn ang="0">
                  <a:pos x="T6" y="T7"/>
                </a:cxn>
                <a:cxn ang="0">
                  <a:pos x="T8" y="T9"/>
                </a:cxn>
              </a:cxnLst>
              <a:rect l="0" t="0" r="r" b="b"/>
              <a:pathLst>
                <a:path w="12" h="12">
                  <a:moveTo>
                    <a:pt x="11" y="5"/>
                  </a:moveTo>
                  <a:cubicBezTo>
                    <a:pt x="12" y="8"/>
                    <a:pt x="10" y="11"/>
                    <a:pt x="7" y="12"/>
                  </a:cubicBezTo>
                  <a:cubicBezTo>
                    <a:pt x="4" y="12"/>
                    <a:pt x="1" y="11"/>
                    <a:pt x="1" y="8"/>
                  </a:cubicBezTo>
                  <a:cubicBezTo>
                    <a:pt x="0" y="5"/>
                    <a:pt x="2" y="2"/>
                    <a:pt x="5" y="1"/>
                  </a:cubicBezTo>
                  <a:cubicBezTo>
                    <a:pt x="8" y="0"/>
                    <a:pt x="11" y="2"/>
                    <a:pt x="11" y="5"/>
                  </a:cubicBezTo>
                  <a:close/>
                </a:path>
              </a:pathLst>
            </a:custGeom>
            <a:solidFill>
              <a:srgbClr val="263238"/>
            </a:solidFill>
            <a:ln>
              <a:noFill/>
            </a:ln>
          </p:spPr>
          <p:txBody>
            <a:bodyPr anchor="t" anchorCtr="0" bIns="45720" compatLnSpc="1" lIns="91440" numCol="1" rIns="91440" tIns="45720" vert="horz" wrap="square">
              <a:prstTxWarp prst="textNoShape"/>
            </a:bodyPr>
            <a:p>
              <a:endParaRPr lang="en-US"/>
            </a:p>
          </p:txBody>
        </p:sp>
        <p:sp>
          <p:nvSpPr>
            <p:cNvPr id="1048820" name="Freeform 90"/>
            <p:cNvSpPr/>
            <p:nvPr/>
          </p:nvSpPr>
          <p:spPr bwMode="auto">
            <a:xfrm>
              <a:off x="3220" y="722"/>
              <a:ext cx="55" cy="22"/>
            </a:xfrm>
            <a:custGeom>
              <a:avLst/>
              <a:gdLst>
                <a:gd name="T0" fmla="*/ 23 w 23"/>
                <a:gd name="T1" fmla="*/ 4 h 9"/>
                <a:gd name="T2" fmla="*/ 11 w 23"/>
                <a:gd name="T3" fmla="*/ 4 h 9"/>
                <a:gd name="T4" fmla="*/ 1 w 23"/>
                <a:gd name="T5" fmla="*/ 9 h 9"/>
                <a:gd name="T6" fmla="*/ 2 w 23"/>
                <a:gd name="T7" fmla="*/ 5 h 9"/>
                <a:gd name="T8" fmla="*/ 11 w 23"/>
                <a:gd name="T9" fmla="*/ 1 h 9"/>
                <a:gd name="T10" fmla="*/ 20 w 23"/>
                <a:gd name="T11" fmla="*/ 2 h 9"/>
                <a:gd name="T12" fmla="*/ 23 w 23"/>
                <a:gd name="T13" fmla="*/ 4 h 9"/>
              </a:gdLst>
              <a:ahLst/>
              <a:cxnLst>
                <a:cxn ang="0">
                  <a:pos x="T0" y="T1"/>
                </a:cxn>
                <a:cxn ang="0">
                  <a:pos x="T2" y="T3"/>
                </a:cxn>
                <a:cxn ang="0">
                  <a:pos x="T4" y="T5"/>
                </a:cxn>
                <a:cxn ang="0">
                  <a:pos x="T6" y="T7"/>
                </a:cxn>
                <a:cxn ang="0">
                  <a:pos x="T8" y="T9"/>
                </a:cxn>
                <a:cxn ang="0">
                  <a:pos x="T10" y="T11"/>
                </a:cxn>
                <a:cxn ang="0">
                  <a:pos x="T12" y="T13"/>
                </a:cxn>
              </a:cxnLst>
              <a:rect l="0" t="0" r="r" b="b"/>
              <a:pathLst>
                <a:path w="23" h="9">
                  <a:moveTo>
                    <a:pt x="23" y="4"/>
                  </a:moveTo>
                  <a:cubicBezTo>
                    <a:pt x="22" y="5"/>
                    <a:pt x="17" y="3"/>
                    <a:pt x="11" y="4"/>
                  </a:cubicBezTo>
                  <a:cubicBezTo>
                    <a:pt x="5" y="5"/>
                    <a:pt x="2" y="9"/>
                    <a:pt x="1" y="9"/>
                  </a:cubicBezTo>
                  <a:cubicBezTo>
                    <a:pt x="0" y="8"/>
                    <a:pt x="1" y="7"/>
                    <a:pt x="2" y="5"/>
                  </a:cubicBezTo>
                  <a:cubicBezTo>
                    <a:pt x="4" y="3"/>
                    <a:pt x="7" y="1"/>
                    <a:pt x="11" y="1"/>
                  </a:cubicBezTo>
                  <a:cubicBezTo>
                    <a:pt x="14" y="0"/>
                    <a:pt x="18" y="1"/>
                    <a:pt x="20" y="2"/>
                  </a:cubicBezTo>
                  <a:cubicBezTo>
                    <a:pt x="22" y="3"/>
                    <a:pt x="23" y="4"/>
                    <a:pt x="23" y="4"/>
                  </a:cubicBezTo>
                  <a:close/>
                </a:path>
              </a:pathLst>
            </a:custGeom>
            <a:solidFill>
              <a:srgbClr val="263238"/>
            </a:solidFill>
            <a:ln>
              <a:noFill/>
            </a:ln>
          </p:spPr>
          <p:txBody>
            <a:bodyPr anchor="t" anchorCtr="0" bIns="45720" compatLnSpc="1" lIns="91440" numCol="1" rIns="91440" tIns="45720" vert="horz" wrap="square">
              <a:prstTxWarp prst="textNoShape"/>
            </a:bodyPr>
            <a:p>
              <a:endParaRPr lang="en-US"/>
            </a:p>
          </p:txBody>
        </p:sp>
        <p:sp>
          <p:nvSpPr>
            <p:cNvPr id="1048821" name="Freeform 91"/>
            <p:cNvSpPr/>
            <p:nvPr/>
          </p:nvSpPr>
          <p:spPr bwMode="auto">
            <a:xfrm>
              <a:off x="3313" y="706"/>
              <a:ext cx="66" cy="116"/>
            </a:xfrm>
            <a:custGeom>
              <a:avLst/>
              <a:gdLst>
                <a:gd name="T0" fmla="*/ 14 w 28"/>
                <a:gd name="T1" fmla="*/ 49 h 49"/>
                <a:gd name="T2" fmla="*/ 23 w 28"/>
                <a:gd name="T3" fmla="*/ 45 h 49"/>
                <a:gd name="T4" fmla="*/ 26 w 28"/>
                <a:gd name="T5" fmla="*/ 43 h 49"/>
                <a:gd name="T6" fmla="*/ 24 w 28"/>
                <a:gd name="T7" fmla="*/ 39 h 49"/>
                <a:gd name="T8" fmla="*/ 17 w 28"/>
                <a:gd name="T9" fmla="*/ 28 h 49"/>
                <a:gd name="T10" fmla="*/ 1 w 28"/>
                <a:gd name="T11" fmla="*/ 0 h 49"/>
                <a:gd name="T12" fmla="*/ 19 w 28"/>
                <a:gd name="T13" fmla="*/ 27 h 49"/>
                <a:gd name="T14" fmla="*/ 26 w 28"/>
                <a:gd name="T15" fmla="*/ 37 h 49"/>
                <a:gd name="T16" fmla="*/ 28 w 28"/>
                <a:gd name="T17" fmla="*/ 43 h 49"/>
                <a:gd name="T18" fmla="*/ 26 w 28"/>
                <a:gd name="T19" fmla="*/ 46 h 49"/>
                <a:gd name="T20" fmla="*/ 23 w 28"/>
                <a:gd name="T21" fmla="*/ 47 h 49"/>
                <a:gd name="T22" fmla="*/ 14 w 28"/>
                <a:gd name="T23" fmla="*/ 49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8" h="49">
                  <a:moveTo>
                    <a:pt x="14" y="49"/>
                  </a:moveTo>
                  <a:cubicBezTo>
                    <a:pt x="14" y="49"/>
                    <a:pt x="17" y="47"/>
                    <a:pt x="23" y="45"/>
                  </a:cubicBezTo>
                  <a:cubicBezTo>
                    <a:pt x="24" y="45"/>
                    <a:pt x="26" y="44"/>
                    <a:pt x="26" y="43"/>
                  </a:cubicBezTo>
                  <a:cubicBezTo>
                    <a:pt x="26" y="42"/>
                    <a:pt x="25" y="40"/>
                    <a:pt x="24" y="39"/>
                  </a:cubicBezTo>
                  <a:cubicBezTo>
                    <a:pt x="22" y="35"/>
                    <a:pt x="19" y="32"/>
                    <a:pt x="17" y="28"/>
                  </a:cubicBezTo>
                  <a:cubicBezTo>
                    <a:pt x="7" y="13"/>
                    <a:pt x="0" y="0"/>
                    <a:pt x="1" y="0"/>
                  </a:cubicBezTo>
                  <a:cubicBezTo>
                    <a:pt x="1" y="0"/>
                    <a:pt x="10" y="11"/>
                    <a:pt x="19" y="27"/>
                  </a:cubicBezTo>
                  <a:cubicBezTo>
                    <a:pt x="22" y="30"/>
                    <a:pt x="24" y="34"/>
                    <a:pt x="26" y="37"/>
                  </a:cubicBezTo>
                  <a:cubicBezTo>
                    <a:pt x="27" y="39"/>
                    <a:pt x="28" y="41"/>
                    <a:pt x="28" y="43"/>
                  </a:cubicBezTo>
                  <a:cubicBezTo>
                    <a:pt x="28" y="44"/>
                    <a:pt x="27" y="45"/>
                    <a:pt x="26" y="46"/>
                  </a:cubicBezTo>
                  <a:cubicBezTo>
                    <a:pt x="25" y="46"/>
                    <a:pt x="24" y="47"/>
                    <a:pt x="23" y="47"/>
                  </a:cubicBezTo>
                  <a:cubicBezTo>
                    <a:pt x="18" y="48"/>
                    <a:pt x="14" y="49"/>
                    <a:pt x="14" y="49"/>
                  </a:cubicBezTo>
                  <a:close/>
                </a:path>
              </a:pathLst>
            </a:custGeom>
            <a:solidFill>
              <a:srgbClr val="263238"/>
            </a:solidFill>
            <a:ln>
              <a:noFill/>
            </a:ln>
          </p:spPr>
          <p:txBody>
            <a:bodyPr anchor="t" anchorCtr="0" bIns="45720" compatLnSpc="1" lIns="91440" numCol="1" rIns="91440" tIns="45720" vert="horz" wrap="square">
              <a:prstTxWarp prst="textNoShape"/>
            </a:bodyPr>
            <a:p>
              <a:endParaRPr lang="en-US"/>
            </a:p>
          </p:txBody>
        </p:sp>
        <p:sp>
          <p:nvSpPr>
            <p:cNvPr id="1048822" name="Freeform 92"/>
            <p:cNvSpPr/>
            <p:nvPr/>
          </p:nvSpPr>
          <p:spPr bwMode="auto">
            <a:xfrm>
              <a:off x="3246" y="979"/>
              <a:ext cx="150" cy="64"/>
            </a:xfrm>
            <a:custGeom>
              <a:avLst/>
              <a:gdLst>
                <a:gd name="T0" fmla="*/ 61 w 63"/>
                <a:gd name="T1" fmla="*/ 3 h 27"/>
                <a:gd name="T2" fmla="*/ 0 w 63"/>
                <a:gd name="T3" fmla="*/ 0 h 27"/>
                <a:gd name="T4" fmla="*/ 63 w 63"/>
                <a:gd name="T5" fmla="*/ 14 h 27"/>
                <a:gd name="T6" fmla="*/ 61 w 63"/>
                <a:gd name="T7" fmla="*/ 3 h 27"/>
              </a:gdLst>
              <a:ahLst/>
              <a:cxnLst>
                <a:cxn ang="0">
                  <a:pos x="T0" y="T1"/>
                </a:cxn>
                <a:cxn ang="0">
                  <a:pos x="T2" y="T3"/>
                </a:cxn>
                <a:cxn ang="0">
                  <a:pos x="T4" y="T5"/>
                </a:cxn>
                <a:cxn ang="0">
                  <a:pos x="T6" y="T7"/>
                </a:cxn>
              </a:cxnLst>
              <a:rect l="0" t="0" r="r" b="b"/>
              <a:pathLst>
                <a:path w="63" h="27">
                  <a:moveTo>
                    <a:pt x="61" y="3"/>
                  </a:moveTo>
                  <a:cubicBezTo>
                    <a:pt x="61" y="3"/>
                    <a:pt x="32" y="11"/>
                    <a:pt x="0" y="0"/>
                  </a:cubicBezTo>
                  <a:cubicBezTo>
                    <a:pt x="0" y="0"/>
                    <a:pt x="21" y="27"/>
                    <a:pt x="63" y="14"/>
                  </a:cubicBezTo>
                  <a:lnTo>
                    <a:pt x="61" y="3"/>
                  </a:lnTo>
                  <a:close/>
                </a:path>
              </a:pathLst>
            </a:custGeom>
            <a:solidFill>
              <a:srgbClr val="EB996E"/>
            </a:solidFill>
            <a:ln>
              <a:noFill/>
            </a:ln>
          </p:spPr>
          <p:txBody>
            <a:bodyPr anchor="t" anchorCtr="0" bIns="45720" compatLnSpc="1" lIns="91440" numCol="1" rIns="91440" tIns="45720" vert="horz" wrap="square">
              <a:prstTxWarp prst="textNoShape"/>
            </a:bodyPr>
            <a:p>
              <a:endParaRPr lang="en-US"/>
            </a:p>
          </p:txBody>
        </p:sp>
        <p:sp>
          <p:nvSpPr>
            <p:cNvPr id="1048823" name="Freeform 93"/>
            <p:cNvSpPr/>
            <p:nvPr/>
          </p:nvSpPr>
          <p:spPr bwMode="auto">
            <a:xfrm>
              <a:off x="3211" y="703"/>
              <a:ext cx="66" cy="29"/>
            </a:xfrm>
            <a:custGeom>
              <a:avLst/>
              <a:gdLst>
                <a:gd name="T0" fmla="*/ 28 w 28"/>
                <a:gd name="T1" fmla="*/ 4 h 12"/>
                <a:gd name="T2" fmla="*/ 14 w 28"/>
                <a:gd name="T3" fmla="*/ 7 h 12"/>
                <a:gd name="T4" fmla="*/ 1 w 28"/>
                <a:gd name="T5" fmla="*/ 10 h 12"/>
                <a:gd name="T6" fmla="*/ 3 w 28"/>
                <a:gd name="T7" fmla="*/ 6 h 12"/>
                <a:gd name="T8" fmla="*/ 13 w 28"/>
                <a:gd name="T9" fmla="*/ 1 h 12"/>
                <a:gd name="T10" fmla="*/ 24 w 28"/>
                <a:gd name="T11" fmla="*/ 1 h 12"/>
                <a:gd name="T12" fmla="*/ 28 w 28"/>
                <a:gd name="T13" fmla="*/ 4 h 12"/>
              </a:gdLst>
              <a:ahLst/>
              <a:cxnLst>
                <a:cxn ang="0">
                  <a:pos x="T0" y="T1"/>
                </a:cxn>
                <a:cxn ang="0">
                  <a:pos x="T2" y="T3"/>
                </a:cxn>
                <a:cxn ang="0">
                  <a:pos x="T4" y="T5"/>
                </a:cxn>
                <a:cxn ang="0">
                  <a:pos x="T6" y="T7"/>
                </a:cxn>
                <a:cxn ang="0">
                  <a:pos x="T8" y="T9"/>
                </a:cxn>
                <a:cxn ang="0">
                  <a:pos x="T10" y="T11"/>
                </a:cxn>
                <a:cxn ang="0">
                  <a:pos x="T12" y="T13"/>
                </a:cxn>
              </a:cxnLst>
              <a:rect l="0" t="0" r="r" b="b"/>
              <a:pathLst>
                <a:path w="28" h="12">
                  <a:moveTo>
                    <a:pt x="28" y="4"/>
                  </a:moveTo>
                  <a:cubicBezTo>
                    <a:pt x="27" y="5"/>
                    <a:pt x="21" y="5"/>
                    <a:pt x="14" y="7"/>
                  </a:cubicBezTo>
                  <a:cubicBezTo>
                    <a:pt x="7" y="9"/>
                    <a:pt x="2" y="12"/>
                    <a:pt x="1" y="10"/>
                  </a:cubicBezTo>
                  <a:cubicBezTo>
                    <a:pt x="0" y="9"/>
                    <a:pt x="1" y="8"/>
                    <a:pt x="3" y="6"/>
                  </a:cubicBezTo>
                  <a:cubicBezTo>
                    <a:pt x="5" y="4"/>
                    <a:pt x="9" y="2"/>
                    <a:pt x="13" y="1"/>
                  </a:cubicBezTo>
                  <a:cubicBezTo>
                    <a:pt x="17" y="0"/>
                    <a:pt x="21" y="0"/>
                    <a:pt x="24" y="1"/>
                  </a:cubicBezTo>
                  <a:cubicBezTo>
                    <a:pt x="26" y="2"/>
                    <a:pt x="28" y="3"/>
                    <a:pt x="28" y="4"/>
                  </a:cubicBezTo>
                  <a:close/>
                </a:path>
              </a:pathLst>
            </a:custGeom>
            <a:solidFill>
              <a:srgbClr val="263238"/>
            </a:solidFill>
            <a:ln>
              <a:noFill/>
            </a:ln>
          </p:spPr>
          <p:txBody>
            <a:bodyPr anchor="t" anchorCtr="0" bIns="45720" compatLnSpc="1" lIns="91440" numCol="1" rIns="91440" tIns="45720" vert="horz" wrap="square">
              <a:prstTxWarp prst="textNoShape"/>
            </a:bodyPr>
            <a:p>
              <a:endParaRPr lang="en-US"/>
            </a:p>
          </p:txBody>
        </p:sp>
        <p:sp>
          <p:nvSpPr>
            <p:cNvPr id="1048824" name="Freeform 94"/>
            <p:cNvSpPr/>
            <p:nvPr/>
          </p:nvSpPr>
          <p:spPr bwMode="auto">
            <a:xfrm>
              <a:off x="3346" y="644"/>
              <a:ext cx="60" cy="24"/>
            </a:xfrm>
            <a:custGeom>
              <a:avLst/>
              <a:gdLst>
                <a:gd name="T0" fmla="*/ 25 w 25"/>
                <a:gd name="T1" fmla="*/ 4 h 10"/>
                <a:gd name="T2" fmla="*/ 13 w 25"/>
                <a:gd name="T3" fmla="*/ 7 h 10"/>
                <a:gd name="T4" fmla="*/ 1 w 25"/>
                <a:gd name="T5" fmla="*/ 9 h 10"/>
                <a:gd name="T6" fmla="*/ 3 w 25"/>
                <a:gd name="T7" fmla="*/ 5 h 10"/>
                <a:gd name="T8" fmla="*/ 12 w 25"/>
                <a:gd name="T9" fmla="*/ 1 h 10"/>
                <a:gd name="T10" fmla="*/ 22 w 25"/>
                <a:gd name="T11" fmla="*/ 1 h 10"/>
                <a:gd name="T12" fmla="*/ 25 w 25"/>
                <a:gd name="T13" fmla="*/ 4 h 10"/>
              </a:gdLst>
              <a:ahLst/>
              <a:cxnLst>
                <a:cxn ang="0">
                  <a:pos x="T0" y="T1"/>
                </a:cxn>
                <a:cxn ang="0">
                  <a:pos x="T2" y="T3"/>
                </a:cxn>
                <a:cxn ang="0">
                  <a:pos x="T4" y="T5"/>
                </a:cxn>
                <a:cxn ang="0">
                  <a:pos x="T6" y="T7"/>
                </a:cxn>
                <a:cxn ang="0">
                  <a:pos x="T8" y="T9"/>
                </a:cxn>
                <a:cxn ang="0">
                  <a:pos x="T10" y="T11"/>
                </a:cxn>
                <a:cxn ang="0">
                  <a:pos x="T12" y="T13"/>
                </a:cxn>
              </a:cxnLst>
              <a:rect l="0" t="0" r="r" b="b"/>
              <a:pathLst>
                <a:path w="25" h="10">
                  <a:moveTo>
                    <a:pt x="25" y="4"/>
                  </a:moveTo>
                  <a:cubicBezTo>
                    <a:pt x="24" y="6"/>
                    <a:pt x="19" y="5"/>
                    <a:pt x="13" y="7"/>
                  </a:cubicBezTo>
                  <a:cubicBezTo>
                    <a:pt x="7" y="8"/>
                    <a:pt x="2" y="10"/>
                    <a:pt x="1" y="9"/>
                  </a:cubicBezTo>
                  <a:cubicBezTo>
                    <a:pt x="0" y="8"/>
                    <a:pt x="1" y="7"/>
                    <a:pt x="3" y="5"/>
                  </a:cubicBezTo>
                  <a:cubicBezTo>
                    <a:pt x="4" y="3"/>
                    <a:pt x="8" y="1"/>
                    <a:pt x="12" y="1"/>
                  </a:cubicBezTo>
                  <a:cubicBezTo>
                    <a:pt x="16" y="0"/>
                    <a:pt x="20" y="0"/>
                    <a:pt x="22" y="1"/>
                  </a:cubicBezTo>
                  <a:cubicBezTo>
                    <a:pt x="24" y="2"/>
                    <a:pt x="25" y="3"/>
                    <a:pt x="25" y="4"/>
                  </a:cubicBezTo>
                  <a:close/>
                </a:path>
              </a:pathLst>
            </a:custGeom>
            <a:solidFill>
              <a:srgbClr val="263238"/>
            </a:solidFill>
            <a:ln>
              <a:noFill/>
            </a:ln>
          </p:spPr>
          <p:txBody>
            <a:bodyPr anchor="t" anchorCtr="0" bIns="45720" compatLnSpc="1" lIns="91440" numCol="1" rIns="91440" tIns="45720" vert="horz" wrap="square">
              <a:prstTxWarp prst="textNoShape"/>
            </a:bodyPr>
            <a:p>
              <a:endParaRPr lang="en-US"/>
            </a:p>
          </p:txBody>
        </p:sp>
        <p:sp>
          <p:nvSpPr>
            <p:cNvPr id="1048825" name="Freeform 95"/>
            <p:cNvSpPr/>
            <p:nvPr/>
          </p:nvSpPr>
          <p:spPr bwMode="auto">
            <a:xfrm>
              <a:off x="3144" y="511"/>
              <a:ext cx="357" cy="169"/>
            </a:xfrm>
            <a:custGeom>
              <a:avLst/>
              <a:gdLst>
                <a:gd name="T0" fmla="*/ 2 w 150"/>
                <a:gd name="T1" fmla="*/ 21 h 71"/>
                <a:gd name="T2" fmla="*/ 18 w 150"/>
                <a:gd name="T3" fmla="*/ 42 h 71"/>
                <a:gd name="T4" fmla="*/ 43 w 150"/>
                <a:gd name="T5" fmla="*/ 43 h 71"/>
                <a:gd name="T6" fmla="*/ 63 w 150"/>
                <a:gd name="T7" fmla="*/ 38 h 71"/>
                <a:gd name="T8" fmla="*/ 78 w 150"/>
                <a:gd name="T9" fmla="*/ 53 h 71"/>
                <a:gd name="T10" fmla="*/ 108 w 150"/>
                <a:gd name="T11" fmla="*/ 50 h 71"/>
                <a:gd name="T12" fmla="*/ 128 w 150"/>
                <a:gd name="T13" fmla="*/ 62 h 71"/>
                <a:gd name="T14" fmla="*/ 150 w 150"/>
                <a:gd name="T15" fmla="*/ 67 h 71"/>
                <a:gd name="T16" fmla="*/ 143 w 150"/>
                <a:gd name="T17" fmla="*/ 48 h 71"/>
                <a:gd name="T18" fmla="*/ 128 w 150"/>
                <a:gd name="T19" fmla="*/ 34 h 71"/>
                <a:gd name="T20" fmla="*/ 117 w 150"/>
                <a:gd name="T21" fmla="*/ 31 h 71"/>
                <a:gd name="T22" fmla="*/ 102 w 150"/>
                <a:gd name="T23" fmla="*/ 12 h 71"/>
                <a:gd name="T24" fmla="*/ 74 w 150"/>
                <a:gd name="T25" fmla="*/ 1 h 71"/>
                <a:gd name="T26" fmla="*/ 48 w 150"/>
                <a:gd name="T27" fmla="*/ 6 h 71"/>
                <a:gd name="T28" fmla="*/ 29 w 150"/>
                <a:gd name="T29" fmla="*/ 3 h 71"/>
                <a:gd name="T30" fmla="*/ 0 w 150"/>
                <a:gd name="T31" fmla="*/ 24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50" h="71">
                  <a:moveTo>
                    <a:pt x="2" y="21"/>
                  </a:moveTo>
                  <a:cubicBezTo>
                    <a:pt x="4" y="30"/>
                    <a:pt x="10" y="37"/>
                    <a:pt x="18" y="42"/>
                  </a:cubicBezTo>
                  <a:cubicBezTo>
                    <a:pt x="25" y="46"/>
                    <a:pt x="35" y="46"/>
                    <a:pt x="43" y="43"/>
                  </a:cubicBezTo>
                  <a:cubicBezTo>
                    <a:pt x="50" y="40"/>
                    <a:pt x="56" y="36"/>
                    <a:pt x="63" y="38"/>
                  </a:cubicBezTo>
                  <a:cubicBezTo>
                    <a:pt x="69" y="40"/>
                    <a:pt x="71" y="49"/>
                    <a:pt x="78" y="53"/>
                  </a:cubicBezTo>
                  <a:cubicBezTo>
                    <a:pt x="87" y="58"/>
                    <a:pt x="97" y="49"/>
                    <a:pt x="108" y="50"/>
                  </a:cubicBezTo>
                  <a:cubicBezTo>
                    <a:pt x="116" y="51"/>
                    <a:pt x="122" y="57"/>
                    <a:pt x="128" y="62"/>
                  </a:cubicBezTo>
                  <a:cubicBezTo>
                    <a:pt x="134" y="67"/>
                    <a:pt x="143" y="71"/>
                    <a:pt x="150" y="67"/>
                  </a:cubicBezTo>
                  <a:cubicBezTo>
                    <a:pt x="148" y="61"/>
                    <a:pt x="146" y="54"/>
                    <a:pt x="143" y="48"/>
                  </a:cubicBezTo>
                  <a:cubicBezTo>
                    <a:pt x="139" y="42"/>
                    <a:pt x="134" y="37"/>
                    <a:pt x="128" y="34"/>
                  </a:cubicBezTo>
                  <a:cubicBezTo>
                    <a:pt x="124" y="33"/>
                    <a:pt x="121" y="32"/>
                    <a:pt x="117" y="31"/>
                  </a:cubicBezTo>
                  <a:cubicBezTo>
                    <a:pt x="110" y="27"/>
                    <a:pt x="107" y="18"/>
                    <a:pt x="102" y="12"/>
                  </a:cubicBezTo>
                  <a:cubicBezTo>
                    <a:pt x="95" y="4"/>
                    <a:pt x="84" y="0"/>
                    <a:pt x="74" y="1"/>
                  </a:cubicBezTo>
                  <a:cubicBezTo>
                    <a:pt x="65" y="2"/>
                    <a:pt x="57" y="6"/>
                    <a:pt x="48" y="6"/>
                  </a:cubicBezTo>
                  <a:cubicBezTo>
                    <a:pt x="42" y="6"/>
                    <a:pt x="35" y="3"/>
                    <a:pt x="29" y="3"/>
                  </a:cubicBezTo>
                  <a:cubicBezTo>
                    <a:pt x="16" y="3"/>
                    <a:pt x="7" y="14"/>
                    <a:pt x="0" y="24"/>
                  </a:cubicBezTo>
                </a:path>
              </a:pathLst>
            </a:custGeom>
            <a:solidFill>
              <a:srgbClr val="263238"/>
            </a:solidFill>
            <a:ln>
              <a:noFill/>
            </a:ln>
          </p:spPr>
          <p:txBody>
            <a:bodyPr anchor="t" anchorCtr="0" bIns="45720" compatLnSpc="1" lIns="91440" numCol="1" rIns="91440" tIns="45720" vert="horz" wrap="square">
              <a:prstTxWarp prst="textNoShape"/>
            </a:bodyPr>
            <a:p>
              <a:endParaRPr lang="en-US"/>
            </a:p>
          </p:txBody>
        </p:sp>
        <p:sp>
          <p:nvSpPr>
            <p:cNvPr id="1048826" name="Freeform 96"/>
            <p:cNvSpPr/>
            <p:nvPr/>
          </p:nvSpPr>
          <p:spPr bwMode="auto">
            <a:xfrm>
              <a:off x="2997" y="537"/>
              <a:ext cx="259" cy="437"/>
            </a:xfrm>
            <a:custGeom>
              <a:avLst/>
              <a:gdLst>
                <a:gd name="T0" fmla="*/ 107 w 109"/>
                <a:gd name="T1" fmla="*/ 19 h 184"/>
                <a:gd name="T2" fmla="*/ 85 w 109"/>
                <a:gd name="T3" fmla="*/ 14 h 184"/>
                <a:gd name="T4" fmla="*/ 53 w 109"/>
                <a:gd name="T5" fmla="*/ 3 h 184"/>
                <a:gd name="T6" fmla="*/ 33 w 109"/>
                <a:gd name="T7" fmla="*/ 30 h 184"/>
                <a:gd name="T8" fmla="*/ 4 w 109"/>
                <a:gd name="T9" fmla="*/ 58 h 184"/>
                <a:gd name="T10" fmla="*/ 14 w 109"/>
                <a:gd name="T11" fmla="*/ 100 h 184"/>
                <a:gd name="T12" fmla="*/ 20 w 109"/>
                <a:gd name="T13" fmla="*/ 110 h 184"/>
                <a:gd name="T14" fmla="*/ 13 w 109"/>
                <a:gd name="T15" fmla="*/ 121 h 184"/>
                <a:gd name="T16" fmla="*/ 29 w 109"/>
                <a:gd name="T17" fmla="*/ 149 h 184"/>
                <a:gd name="T18" fmla="*/ 49 w 109"/>
                <a:gd name="T19" fmla="*/ 162 h 184"/>
                <a:gd name="T20" fmla="*/ 68 w 109"/>
                <a:gd name="T21" fmla="*/ 183 h 184"/>
                <a:gd name="T22" fmla="*/ 62 w 109"/>
                <a:gd name="T23" fmla="*/ 116 h 184"/>
                <a:gd name="T24" fmla="*/ 65 w 109"/>
                <a:gd name="T25" fmla="*/ 117 h 184"/>
                <a:gd name="T26" fmla="*/ 71 w 109"/>
                <a:gd name="T27" fmla="*/ 81 h 184"/>
                <a:gd name="T28" fmla="*/ 82 w 109"/>
                <a:gd name="T29" fmla="*/ 63 h 184"/>
                <a:gd name="T30" fmla="*/ 83 w 109"/>
                <a:gd name="T31" fmla="*/ 32 h 184"/>
                <a:gd name="T32" fmla="*/ 107 w 109"/>
                <a:gd name="T33" fmla="*/ 19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09" h="184">
                  <a:moveTo>
                    <a:pt x="107" y="19"/>
                  </a:moveTo>
                  <a:cubicBezTo>
                    <a:pt x="101" y="19"/>
                    <a:pt x="89" y="18"/>
                    <a:pt x="85" y="14"/>
                  </a:cubicBezTo>
                  <a:cubicBezTo>
                    <a:pt x="77" y="5"/>
                    <a:pt x="64" y="0"/>
                    <a:pt x="53" y="3"/>
                  </a:cubicBezTo>
                  <a:cubicBezTo>
                    <a:pt x="42" y="6"/>
                    <a:pt x="33" y="17"/>
                    <a:pt x="33" y="30"/>
                  </a:cubicBezTo>
                  <a:cubicBezTo>
                    <a:pt x="19" y="33"/>
                    <a:pt x="8" y="44"/>
                    <a:pt x="4" y="58"/>
                  </a:cubicBezTo>
                  <a:cubicBezTo>
                    <a:pt x="0" y="73"/>
                    <a:pt x="4" y="89"/>
                    <a:pt x="14" y="100"/>
                  </a:cubicBezTo>
                  <a:cubicBezTo>
                    <a:pt x="16" y="103"/>
                    <a:pt x="20" y="110"/>
                    <a:pt x="20" y="110"/>
                  </a:cubicBezTo>
                  <a:cubicBezTo>
                    <a:pt x="20" y="110"/>
                    <a:pt x="15" y="116"/>
                    <a:pt x="13" y="121"/>
                  </a:cubicBezTo>
                  <a:cubicBezTo>
                    <a:pt x="4" y="141"/>
                    <a:pt x="29" y="149"/>
                    <a:pt x="29" y="149"/>
                  </a:cubicBezTo>
                  <a:cubicBezTo>
                    <a:pt x="29" y="162"/>
                    <a:pt x="41" y="162"/>
                    <a:pt x="49" y="162"/>
                  </a:cubicBezTo>
                  <a:cubicBezTo>
                    <a:pt x="57" y="162"/>
                    <a:pt x="62" y="184"/>
                    <a:pt x="68" y="183"/>
                  </a:cubicBezTo>
                  <a:cubicBezTo>
                    <a:pt x="62" y="116"/>
                    <a:pt x="62" y="116"/>
                    <a:pt x="62" y="116"/>
                  </a:cubicBezTo>
                  <a:cubicBezTo>
                    <a:pt x="63" y="117"/>
                    <a:pt x="64" y="117"/>
                    <a:pt x="65" y="117"/>
                  </a:cubicBezTo>
                  <a:cubicBezTo>
                    <a:pt x="80" y="117"/>
                    <a:pt x="76" y="89"/>
                    <a:pt x="71" y="81"/>
                  </a:cubicBezTo>
                  <a:cubicBezTo>
                    <a:pt x="75" y="75"/>
                    <a:pt x="80" y="70"/>
                    <a:pt x="82" y="63"/>
                  </a:cubicBezTo>
                  <a:cubicBezTo>
                    <a:pt x="85" y="56"/>
                    <a:pt x="85" y="39"/>
                    <a:pt x="83" y="32"/>
                  </a:cubicBezTo>
                  <a:cubicBezTo>
                    <a:pt x="88" y="31"/>
                    <a:pt x="109" y="19"/>
                    <a:pt x="107" y="19"/>
                  </a:cubicBezTo>
                  <a:close/>
                </a:path>
              </a:pathLst>
            </a:custGeom>
            <a:solidFill>
              <a:srgbClr val="263238"/>
            </a:solidFill>
            <a:ln>
              <a:noFill/>
            </a:ln>
          </p:spPr>
          <p:txBody>
            <a:bodyPr anchor="t" anchorCtr="0" bIns="45720" compatLnSpc="1" lIns="91440" numCol="1" rIns="91440" tIns="45720" vert="horz" wrap="square">
              <a:prstTxWarp prst="textNoShape"/>
            </a:bodyPr>
            <a:p>
              <a:endParaRPr lang="en-US"/>
            </a:p>
          </p:txBody>
        </p:sp>
        <p:sp>
          <p:nvSpPr>
            <p:cNvPr id="1048827" name="Freeform 97"/>
            <p:cNvSpPr/>
            <p:nvPr/>
          </p:nvSpPr>
          <p:spPr bwMode="auto">
            <a:xfrm>
              <a:off x="3085" y="791"/>
              <a:ext cx="81" cy="121"/>
            </a:xfrm>
            <a:custGeom>
              <a:avLst/>
              <a:gdLst>
                <a:gd name="T0" fmla="*/ 27 w 34"/>
                <a:gd name="T1" fmla="*/ 13 h 51"/>
                <a:gd name="T2" fmla="*/ 7 w 34"/>
                <a:gd name="T3" fmla="*/ 6 h 51"/>
                <a:gd name="T4" fmla="*/ 3 w 34"/>
                <a:gd name="T5" fmla="*/ 25 h 51"/>
                <a:gd name="T6" fmla="*/ 34 w 34"/>
                <a:gd name="T7" fmla="*/ 38 h 51"/>
                <a:gd name="T8" fmla="*/ 27 w 34"/>
                <a:gd name="T9" fmla="*/ 13 h 51"/>
              </a:gdLst>
              <a:ahLst/>
              <a:cxnLst>
                <a:cxn ang="0">
                  <a:pos x="T0" y="T1"/>
                </a:cxn>
                <a:cxn ang="0">
                  <a:pos x="T2" y="T3"/>
                </a:cxn>
                <a:cxn ang="0">
                  <a:pos x="T4" y="T5"/>
                </a:cxn>
                <a:cxn ang="0">
                  <a:pos x="T6" y="T7"/>
                </a:cxn>
                <a:cxn ang="0">
                  <a:pos x="T8" y="T9"/>
                </a:cxn>
              </a:cxnLst>
              <a:rect l="0" t="0" r="r" b="b"/>
              <a:pathLst>
                <a:path w="34" h="51">
                  <a:moveTo>
                    <a:pt x="27" y="13"/>
                  </a:moveTo>
                  <a:cubicBezTo>
                    <a:pt x="25" y="4"/>
                    <a:pt x="14" y="0"/>
                    <a:pt x="7" y="6"/>
                  </a:cubicBezTo>
                  <a:cubicBezTo>
                    <a:pt x="3" y="9"/>
                    <a:pt x="0" y="15"/>
                    <a:pt x="3" y="25"/>
                  </a:cubicBezTo>
                  <a:cubicBezTo>
                    <a:pt x="9" y="51"/>
                    <a:pt x="34" y="39"/>
                    <a:pt x="34" y="38"/>
                  </a:cubicBezTo>
                  <a:cubicBezTo>
                    <a:pt x="34" y="38"/>
                    <a:pt x="30" y="24"/>
                    <a:pt x="27" y="13"/>
                  </a:cubicBezTo>
                  <a:close/>
                </a:path>
              </a:pathLst>
            </a:custGeom>
            <a:solidFill>
              <a:srgbClr val="FFBE9D"/>
            </a:solidFill>
            <a:ln>
              <a:noFill/>
            </a:ln>
          </p:spPr>
          <p:txBody>
            <a:bodyPr anchor="t" anchorCtr="0" bIns="45720" compatLnSpc="1" lIns="91440" numCol="1" rIns="91440" tIns="45720" vert="horz" wrap="square">
              <a:prstTxWarp prst="textNoShape"/>
            </a:bodyPr>
            <a:p>
              <a:endParaRPr lang="en-US"/>
            </a:p>
          </p:txBody>
        </p:sp>
        <p:sp>
          <p:nvSpPr>
            <p:cNvPr id="1048828" name="Freeform 98"/>
            <p:cNvSpPr/>
            <p:nvPr/>
          </p:nvSpPr>
          <p:spPr bwMode="auto">
            <a:xfrm>
              <a:off x="3106" y="817"/>
              <a:ext cx="34" cy="55"/>
            </a:xfrm>
            <a:custGeom>
              <a:avLst/>
              <a:gdLst>
                <a:gd name="T0" fmla="*/ 14 w 14"/>
                <a:gd name="T1" fmla="*/ 19 h 23"/>
                <a:gd name="T2" fmla="*/ 13 w 14"/>
                <a:gd name="T3" fmla="*/ 20 h 23"/>
                <a:gd name="T4" fmla="*/ 10 w 14"/>
                <a:gd name="T5" fmla="*/ 21 h 23"/>
                <a:gd name="T6" fmla="*/ 2 w 14"/>
                <a:gd name="T7" fmla="*/ 13 h 23"/>
                <a:gd name="T8" fmla="*/ 2 w 14"/>
                <a:gd name="T9" fmla="*/ 6 h 23"/>
                <a:gd name="T10" fmla="*/ 4 w 14"/>
                <a:gd name="T11" fmla="*/ 2 h 23"/>
                <a:gd name="T12" fmla="*/ 7 w 14"/>
                <a:gd name="T13" fmla="*/ 2 h 23"/>
                <a:gd name="T14" fmla="*/ 8 w 14"/>
                <a:gd name="T15" fmla="*/ 3 h 23"/>
                <a:gd name="T16" fmla="*/ 8 w 14"/>
                <a:gd name="T17" fmla="*/ 2 h 23"/>
                <a:gd name="T18" fmla="*/ 7 w 14"/>
                <a:gd name="T19" fmla="*/ 0 h 23"/>
                <a:gd name="T20" fmla="*/ 4 w 14"/>
                <a:gd name="T21" fmla="*/ 0 h 23"/>
                <a:gd name="T22" fmla="*/ 0 w 14"/>
                <a:gd name="T23" fmla="*/ 5 h 23"/>
                <a:gd name="T24" fmla="*/ 1 w 14"/>
                <a:gd name="T25" fmla="*/ 13 h 23"/>
                <a:gd name="T26" fmla="*/ 10 w 14"/>
                <a:gd name="T27" fmla="*/ 23 h 23"/>
                <a:gd name="T28" fmla="*/ 14 w 14"/>
                <a:gd name="T29" fmla="*/ 21 h 23"/>
                <a:gd name="T30" fmla="*/ 14 w 14"/>
                <a:gd name="T31" fmla="*/ 19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4" h="23">
                  <a:moveTo>
                    <a:pt x="14" y="19"/>
                  </a:moveTo>
                  <a:cubicBezTo>
                    <a:pt x="14" y="19"/>
                    <a:pt x="14" y="20"/>
                    <a:pt x="13" y="20"/>
                  </a:cubicBezTo>
                  <a:cubicBezTo>
                    <a:pt x="13" y="21"/>
                    <a:pt x="11" y="21"/>
                    <a:pt x="10" y="21"/>
                  </a:cubicBezTo>
                  <a:cubicBezTo>
                    <a:pt x="7" y="21"/>
                    <a:pt x="4" y="17"/>
                    <a:pt x="2" y="13"/>
                  </a:cubicBezTo>
                  <a:cubicBezTo>
                    <a:pt x="2" y="10"/>
                    <a:pt x="2" y="8"/>
                    <a:pt x="2" y="6"/>
                  </a:cubicBezTo>
                  <a:cubicBezTo>
                    <a:pt x="2" y="4"/>
                    <a:pt x="3" y="2"/>
                    <a:pt x="4" y="2"/>
                  </a:cubicBezTo>
                  <a:cubicBezTo>
                    <a:pt x="6" y="1"/>
                    <a:pt x="7" y="1"/>
                    <a:pt x="7" y="2"/>
                  </a:cubicBezTo>
                  <a:cubicBezTo>
                    <a:pt x="8" y="3"/>
                    <a:pt x="8" y="3"/>
                    <a:pt x="8" y="3"/>
                  </a:cubicBezTo>
                  <a:cubicBezTo>
                    <a:pt x="8" y="3"/>
                    <a:pt x="9" y="3"/>
                    <a:pt x="8" y="2"/>
                  </a:cubicBezTo>
                  <a:cubicBezTo>
                    <a:pt x="8" y="1"/>
                    <a:pt x="7" y="1"/>
                    <a:pt x="7" y="0"/>
                  </a:cubicBezTo>
                  <a:cubicBezTo>
                    <a:pt x="6" y="0"/>
                    <a:pt x="5" y="0"/>
                    <a:pt x="4" y="0"/>
                  </a:cubicBezTo>
                  <a:cubicBezTo>
                    <a:pt x="2" y="1"/>
                    <a:pt x="1" y="3"/>
                    <a:pt x="0" y="5"/>
                  </a:cubicBezTo>
                  <a:cubicBezTo>
                    <a:pt x="0" y="8"/>
                    <a:pt x="0" y="10"/>
                    <a:pt x="1" y="13"/>
                  </a:cubicBezTo>
                  <a:cubicBezTo>
                    <a:pt x="2" y="18"/>
                    <a:pt x="6" y="22"/>
                    <a:pt x="10" y="23"/>
                  </a:cubicBezTo>
                  <a:cubicBezTo>
                    <a:pt x="12" y="23"/>
                    <a:pt x="13" y="22"/>
                    <a:pt x="14" y="21"/>
                  </a:cubicBezTo>
                  <a:cubicBezTo>
                    <a:pt x="14" y="20"/>
                    <a:pt x="14" y="19"/>
                    <a:pt x="14" y="19"/>
                  </a:cubicBezTo>
                  <a:close/>
                </a:path>
              </a:pathLst>
            </a:custGeom>
            <a:solidFill>
              <a:srgbClr val="EB996E"/>
            </a:solidFill>
            <a:ln>
              <a:noFill/>
            </a:ln>
          </p:spPr>
          <p:txBody>
            <a:bodyPr anchor="t" anchorCtr="0" bIns="45720" compatLnSpc="1" lIns="91440" numCol="1" rIns="91440" tIns="45720" vert="horz" wrap="square">
              <a:prstTxWarp prst="textNoShape"/>
            </a:bodyPr>
            <a:p>
              <a:endParaRPr lang="en-US"/>
            </a:p>
          </p:txBody>
        </p:sp>
        <p:sp>
          <p:nvSpPr>
            <p:cNvPr id="1048829" name="Freeform 99"/>
            <p:cNvSpPr/>
            <p:nvPr/>
          </p:nvSpPr>
          <p:spPr bwMode="auto">
            <a:xfrm>
              <a:off x="3182" y="554"/>
              <a:ext cx="333" cy="183"/>
            </a:xfrm>
            <a:custGeom>
              <a:avLst/>
              <a:gdLst>
                <a:gd name="T0" fmla="*/ 124 w 140"/>
                <a:gd name="T1" fmla="*/ 77 h 77"/>
                <a:gd name="T2" fmla="*/ 130 w 140"/>
                <a:gd name="T3" fmla="*/ 71 h 77"/>
                <a:gd name="T4" fmla="*/ 138 w 140"/>
                <a:gd name="T5" fmla="*/ 51 h 77"/>
                <a:gd name="T6" fmla="*/ 136 w 140"/>
                <a:gd name="T7" fmla="*/ 36 h 77"/>
                <a:gd name="T8" fmla="*/ 127 w 140"/>
                <a:gd name="T9" fmla="*/ 22 h 77"/>
                <a:gd name="T10" fmla="*/ 91 w 140"/>
                <a:gd name="T11" fmla="*/ 15 h 77"/>
                <a:gd name="T12" fmla="*/ 87 w 140"/>
                <a:gd name="T13" fmla="*/ 16 h 77"/>
                <a:gd name="T14" fmla="*/ 84 w 140"/>
                <a:gd name="T15" fmla="*/ 18 h 77"/>
                <a:gd name="T16" fmla="*/ 82 w 140"/>
                <a:gd name="T17" fmla="*/ 19 h 77"/>
                <a:gd name="T18" fmla="*/ 82 w 140"/>
                <a:gd name="T19" fmla="*/ 17 h 77"/>
                <a:gd name="T20" fmla="*/ 79 w 140"/>
                <a:gd name="T21" fmla="*/ 9 h 77"/>
                <a:gd name="T22" fmla="*/ 72 w 140"/>
                <a:gd name="T23" fmla="*/ 4 h 77"/>
                <a:gd name="T24" fmla="*/ 55 w 140"/>
                <a:gd name="T25" fmla="*/ 2 h 77"/>
                <a:gd name="T26" fmla="*/ 25 w 140"/>
                <a:gd name="T27" fmla="*/ 11 h 77"/>
                <a:gd name="T28" fmla="*/ 5 w 140"/>
                <a:gd name="T29" fmla="*/ 7 h 77"/>
                <a:gd name="T30" fmla="*/ 1 w 140"/>
                <a:gd name="T31" fmla="*/ 3 h 77"/>
                <a:gd name="T32" fmla="*/ 1 w 140"/>
                <a:gd name="T33" fmla="*/ 1 h 77"/>
                <a:gd name="T34" fmla="*/ 6 w 140"/>
                <a:gd name="T35" fmla="*/ 6 h 77"/>
                <a:gd name="T36" fmla="*/ 25 w 140"/>
                <a:gd name="T37" fmla="*/ 10 h 77"/>
                <a:gd name="T38" fmla="*/ 39 w 140"/>
                <a:gd name="T39" fmla="*/ 6 h 77"/>
                <a:gd name="T40" fmla="*/ 54 w 140"/>
                <a:gd name="T41" fmla="*/ 1 h 77"/>
                <a:gd name="T42" fmla="*/ 63 w 140"/>
                <a:gd name="T43" fmla="*/ 0 h 77"/>
                <a:gd name="T44" fmla="*/ 73 w 140"/>
                <a:gd name="T45" fmla="*/ 2 h 77"/>
                <a:gd name="T46" fmla="*/ 81 w 140"/>
                <a:gd name="T47" fmla="*/ 8 h 77"/>
                <a:gd name="T48" fmla="*/ 84 w 140"/>
                <a:gd name="T49" fmla="*/ 17 h 77"/>
                <a:gd name="T50" fmla="*/ 83 w 140"/>
                <a:gd name="T51" fmla="*/ 16 h 77"/>
                <a:gd name="T52" fmla="*/ 86 w 140"/>
                <a:gd name="T53" fmla="*/ 15 h 77"/>
                <a:gd name="T54" fmla="*/ 90 w 140"/>
                <a:gd name="T55" fmla="*/ 13 h 77"/>
                <a:gd name="T56" fmla="*/ 129 w 140"/>
                <a:gd name="T57" fmla="*/ 21 h 77"/>
                <a:gd name="T58" fmla="*/ 138 w 140"/>
                <a:gd name="T59" fmla="*/ 36 h 77"/>
                <a:gd name="T60" fmla="*/ 139 w 140"/>
                <a:gd name="T61" fmla="*/ 51 h 77"/>
                <a:gd name="T62" fmla="*/ 130 w 140"/>
                <a:gd name="T63" fmla="*/ 72 h 77"/>
                <a:gd name="T64" fmla="*/ 126 w 140"/>
                <a:gd name="T65" fmla="*/ 76 h 77"/>
                <a:gd name="T66" fmla="*/ 124 w 140"/>
                <a:gd name="T67" fmla="*/ 77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40" h="77">
                  <a:moveTo>
                    <a:pt x="124" y="77"/>
                  </a:moveTo>
                  <a:cubicBezTo>
                    <a:pt x="124" y="77"/>
                    <a:pt x="127" y="75"/>
                    <a:pt x="130" y="71"/>
                  </a:cubicBezTo>
                  <a:cubicBezTo>
                    <a:pt x="133" y="67"/>
                    <a:pt x="137" y="60"/>
                    <a:pt x="138" y="51"/>
                  </a:cubicBezTo>
                  <a:cubicBezTo>
                    <a:pt x="138" y="47"/>
                    <a:pt x="138" y="41"/>
                    <a:pt x="136" y="36"/>
                  </a:cubicBezTo>
                  <a:cubicBezTo>
                    <a:pt x="135" y="31"/>
                    <a:pt x="132" y="26"/>
                    <a:pt x="127" y="22"/>
                  </a:cubicBezTo>
                  <a:cubicBezTo>
                    <a:pt x="118" y="14"/>
                    <a:pt x="104" y="10"/>
                    <a:pt x="91" y="15"/>
                  </a:cubicBezTo>
                  <a:cubicBezTo>
                    <a:pt x="89" y="15"/>
                    <a:pt x="88" y="16"/>
                    <a:pt x="87" y="16"/>
                  </a:cubicBezTo>
                  <a:cubicBezTo>
                    <a:pt x="86" y="17"/>
                    <a:pt x="85" y="18"/>
                    <a:pt x="84" y="18"/>
                  </a:cubicBezTo>
                  <a:cubicBezTo>
                    <a:pt x="82" y="19"/>
                    <a:pt x="82" y="19"/>
                    <a:pt x="82" y="19"/>
                  </a:cubicBezTo>
                  <a:cubicBezTo>
                    <a:pt x="82" y="17"/>
                    <a:pt x="82" y="17"/>
                    <a:pt x="82" y="17"/>
                  </a:cubicBezTo>
                  <a:cubicBezTo>
                    <a:pt x="82" y="14"/>
                    <a:pt x="81" y="11"/>
                    <a:pt x="79" y="9"/>
                  </a:cubicBezTo>
                  <a:cubicBezTo>
                    <a:pt x="77" y="7"/>
                    <a:pt x="75" y="5"/>
                    <a:pt x="72" y="4"/>
                  </a:cubicBezTo>
                  <a:cubicBezTo>
                    <a:pt x="66" y="1"/>
                    <a:pt x="60" y="1"/>
                    <a:pt x="55" y="2"/>
                  </a:cubicBezTo>
                  <a:cubicBezTo>
                    <a:pt x="44" y="5"/>
                    <a:pt x="34" y="10"/>
                    <a:pt x="25" y="11"/>
                  </a:cubicBezTo>
                  <a:cubicBezTo>
                    <a:pt x="17" y="12"/>
                    <a:pt x="9" y="10"/>
                    <a:pt x="5" y="7"/>
                  </a:cubicBezTo>
                  <a:cubicBezTo>
                    <a:pt x="3" y="6"/>
                    <a:pt x="2" y="4"/>
                    <a:pt x="1" y="3"/>
                  </a:cubicBezTo>
                  <a:cubicBezTo>
                    <a:pt x="1" y="2"/>
                    <a:pt x="0" y="1"/>
                    <a:pt x="1" y="1"/>
                  </a:cubicBezTo>
                  <a:cubicBezTo>
                    <a:pt x="1" y="1"/>
                    <a:pt x="2" y="4"/>
                    <a:pt x="6" y="6"/>
                  </a:cubicBezTo>
                  <a:cubicBezTo>
                    <a:pt x="10" y="9"/>
                    <a:pt x="17" y="11"/>
                    <a:pt x="25" y="10"/>
                  </a:cubicBezTo>
                  <a:cubicBezTo>
                    <a:pt x="29" y="9"/>
                    <a:pt x="34" y="7"/>
                    <a:pt x="39" y="6"/>
                  </a:cubicBezTo>
                  <a:cubicBezTo>
                    <a:pt x="43" y="4"/>
                    <a:pt x="48" y="2"/>
                    <a:pt x="54" y="1"/>
                  </a:cubicBezTo>
                  <a:cubicBezTo>
                    <a:pt x="57" y="0"/>
                    <a:pt x="60" y="0"/>
                    <a:pt x="63" y="0"/>
                  </a:cubicBezTo>
                  <a:cubicBezTo>
                    <a:pt x="66" y="0"/>
                    <a:pt x="70" y="1"/>
                    <a:pt x="73" y="2"/>
                  </a:cubicBezTo>
                  <a:cubicBezTo>
                    <a:pt x="76" y="3"/>
                    <a:pt x="78" y="5"/>
                    <a:pt x="81" y="8"/>
                  </a:cubicBezTo>
                  <a:cubicBezTo>
                    <a:pt x="83" y="10"/>
                    <a:pt x="84" y="14"/>
                    <a:pt x="84" y="17"/>
                  </a:cubicBezTo>
                  <a:cubicBezTo>
                    <a:pt x="83" y="16"/>
                    <a:pt x="83" y="16"/>
                    <a:pt x="83" y="16"/>
                  </a:cubicBezTo>
                  <a:cubicBezTo>
                    <a:pt x="84" y="16"/>
                    <a:pt x="85" y="15"/>
                    <a:pt x="86" y="15"/>
                  </a:cubicBezTo>
                  <a:cubicBezTo>
                    <a:pt x="87" y="14"/>
                    <a:pt x="89" y="13"/>
                    <a:pt x="90" y="13"/>
                  </a:cubicBezTo>
                  <a:cubicBezTo>
                    <a:pt x="104" y="8"/>
                    <a:pt x="119" y="12"/>
                    <a:pt x="129" y="21"/>
                  </a:cubicBezTo>
                  <a:cubicBezTo>
                    <a:pt x="133" y="25"/>
                    <a:pt x="136" y="30"/>
                    <a:pt x="138" y="36"/>
                  </a:cubicBezTo>
                  <a:cubicBezTo>
                    <a:pt x="140" y="41"/>
                    <a:pt x="140" y="47"/>
                    <a:pt x="139" y="51"/>
                  </a:cubicBezTo>
                  <a:cubicBezTo>
                    <a:pt x="138" y="61"/>
                    <a:pt x="134" y="68"/>
                    <a:pt x="130" y="72"/>
                  </a:cubicBezTo>
                  <a:cubicBezTo>
                    <a:pt x="129" y="74"/>
                    <a:pt x="127" y="75"/>
                    <a:pt x="126" y="76"/>
                  </a:cubicBezTo>
                  <a:cubicBezTo>
                    <a:pt x="125" y="77"/>
                    <a:pt x="124" y="77"/>
                    <a:pt x="124" y="77"/>
                  </a:cubicBezTo>
                  <a:close/>
                </a:path>
              </a:pathLst>
            </a:custGeom>
            <a:solidFill>
              <a:srgbClr val="455A64"/>
            </a:solidFill>
            <a:ln>
              <a:noFill/>
            </a:ln>
          </p:spPr>
          <p:txBody>
            <a:bodyPr anchor="t" anchorCtr="0" bIns="45720" compatLnSpc="1" lIns="91440" numCol="1" rIns="91440" tIns="45720" vert="horz" wrap="square">
              <a:prstTxWarp prst="textNoShape"/>
            </a:bodyPr>
            <a:p>
              <a:endParaRPr lang="en-US"/>
            </a:p>
          </p:txBody>
        </p:sp>
        <p:sp>
          <p:nvSpPr>
            <p:cNvPr id="1048830" name="Freeform 100"/>
            <p:cNvSpPr/>
            <p:nvPr/>
          </p:nvSpPr>
          <p:spPr bwMode="auto">
            <a:xfrm>
              <a:off x="3192" y="485"/>
              <a:ext cx="273" cy="52"/>
            </a:xfrm>
            <a:custGeom>
              <a:avLst/>
              <a:gdLst>
                <a:gd name="T0" fmla="*/ 115 w 115"/>
                <a:gd name="T1" fmla="*/ 16 h 22"/>
                <a:gd name="T2" fmla="*/ 107 w 115"/>
                <a:gd name="T3" fmla="*/ 13 h 22"/>
                <a:gd name="T4" fmla="*/ 97 w 115"/>
                <a:gd name="T5" fmla="*/ 14 h 22"/>
                <a:gd name="T6" fmla="*/ 87 w 115"/>
                <a:gd name="T7" fmla="*/ 21 h 22"/>
                <a:gd name="T8" fmla="*/ 86 w 115"/>
                <a:gd name="T9" fmla="*/ 22 h 22"/>
                <a:gd name="T10" fmla="*/ 85 w 115"/>
                <a:gd name="T11" fmla="*/ 21 h 22"/>
                <a:gd name="T12" fmla="*/ 61 w 115"/>
                <a:gd name="T13" fmla="*/ 3 h 22"/>
                <a:gd name="T14" fmla="*/ 37 w 115"/>
                <a:gd name="T15" fmla="*/ 9 h 22"/>
                <a:gd name="T16" fmla="*/ 19 w 115"/>
                <a:gd name="T17" fmla="*/ 19 h 22"/>
                <a:gd name="T18" fmla="*/ 5 w 115"/>
                <a:gd name="T19" fmla="*/ 21 h 22"/>
                <a:gd name="T20" fmla="*/ 1 w 115"/>
                <a:gd name="T21" fmla="*/ 20 h 22"/>
                <a:gd name="T22" fmla="*/ 0 w 115"/>
                <a:gd name="T23" fmla="*/ 19 h 22"/>
                <a:gd name="T24" fmla="*/ 5 w 115"/>
                <a:gd name="T25" fmla="*/ 20 h 22"/>
                <a:gd name="T26" fmla="*/ 18 w 115"/>
                <a:gd name="T27" fmla="*/ 18 h 22"/>
                <a:gd name="T28" fmla="*/ 36 w 115"/>
                <a:gd name="T29" fmla="*/ 8 h 22"/>
                <a:gd name="T30" fmla="*/ 48 w 115"/>
                <a:gd name="T31" fmla="*/ 2 h 22"/>
                <a:gd name="T32" fmla="*/ 61 w 115"/>
                <a:gd name="T33" fmla="*/ 1 h 22"/>
                <a:gd name="T34" fmla="*/ 87 w 115"/>
                <a:gd name="T35" fmla="*/ 20 h 22"/>
                <a:gd name="T36" fmla="*/ 85 w 115"/>
                <a:gd name="T37" fmla="*/ 20 h 22"/>
                <a:gd name="T38" fmla="*/ 96 w 115"/>
                <a:gd name="T39" fmla="*/ 12 h 22"/>
                <a:gd name="T40" fmla="*/ 107 w 115"/>
                <a:gd name="T41" fmla="*/ 12 h 22"/>
                <a:gd name="T42" fmla="*/ 113 w 115"/>
                <a:gd name="T43" fmla="*/ 14 h 22"/>
                <a:gd name="T44" fmla="*/ 115 w 115"/>
                <a:gd name="T45" fmla="*/ 16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15" h="22">
                  <a:moveTo>
                    <a:pt x="115" y="16"/>
                  </a:moveTo>
                  <a:cubicBezTo>
                    <a:pt x="115" y="16"/>
                    <a:pt x="112" y="14"/>
                    <a:pt x="107" y="13"/>
                  </a:cubicBezTo>
                  <a:cubicBezTo>
                    <a:pt x="104" y="12"/>
                    <a:pt x="101" y="12"/>
                    <a:pt x="97" y="14"/>
                  </a:cubicBezTo>
                  <a:cubicBezTo>
                    <a:pt x="93" y="15"/>
                    <a:pt x="89" y="17"/>
                    <a:pt x="87" y="21"/>
                  </a:cubicBezTo>
                  <a:cubicBezTo>
                    <a:pt x="86" y="22"/>
                    <a:pt x="86" y="22"/>
                    <a:pt x="86" y="22"/>
                  </a:cubicBezTo>
                  <a:cubicBezTo>
                    <a:pt x="85" y="21"/>
                    <a:pt x="85" y="21"/>
                    <a:pt x="85" y="21"/>
                  </a:cubicBezTo>
                  <a:cubicBezTo>
                    <a:pt x="82" y="12"/>
                    <a:pt x="72" y="4"/>
                    <a:pt x="61" y="3"/>
                  </a:cubicBezTo>
                  <a:cubicBezTo>
                    <a:pt x="52" y="2"/>
                    <a:pt x="44" y="6"/>
                    <a:pt x="37" y="9"/>
                  </a:cubicBezTo>
                  <a:cubicBezTo>
                    <a:pt x="31" y="13"/>
                    <a:pt x="24" y="17"/>
                    <a:pt x="19" y="19"/>
                  </a:cubicBezTo>
                  <a:cubicBezTo>
                    <a:pt x="13" y="21"/>
                    <a:pt x="8" y="21"/>
                    <a:pt x="5" y="21"/>
                  </a:cubicBezTo>
                  <a:cubicBezTo>
                    <a:pt x="3" y="20"/>
                    <a:pt x="2" y="20"/>
                    <a:pt x="1" y="20"/>
                  </a:cubicBezTo>
                  <a:cubicBezTo>
                    <a:pt x="0" y="19"/>
                    <a:pt x="0" y="19"/>
                    <a:pt x="0" y="19"/>
                  </a:cubicBezTo>
                  <a:cubicBezTo>
                    <a:pt x="0" y="19"/>
                    <a:pt x="2" y="20"/>
                    <a:pt x="5" y="20"/>
                  </a:cubicBezTo>
                  <a:cubicBezTo>
                    <a:pt x="8" y="20"/>
                    <a:pt x="13" y="20"/>
                    <a:pt x="18" y="18"/>
                  </a:cubicBezTo>
                  <a:cubicBezTo>
                    <a:pt x="24" y="16"/>
                    <a:pt x="30" y="12"/>
                    <a:pt x="36" y="8"/>
                  </a:cubicBezTo>
                  <a:cubicBezTo>
                    <a:pt x="40" y="6"/>
                    <a:pt x="43" y="4"/>
                    <a:pt x="48" y="2"/>
                  </a:cubicBezTo>
                  <a:cubicBezTo>
                    <a:pt x="52" y="1"/>
                    <a:pt x="56" y="0"/>
                    <a:pt x="61" y="1"/>
                  </a:cubicBezTo>
                  <a:cubicBezTo>
                    <a:pt x="74" y="2"/>
                    <a:pt x="84" y="11"/>
                    <a:pt x="87" y="20"/>
                  </a:cubicBezTo>
                  <a:cubicBezTo>
                    <a:pt x="85" y="20"/>
                    <a:pt x="85" y="20"/>
                    <a:pt x="85" y="20"/>
                  </a:cubicBezTo>
                  <a:cubicBezTo>
                    <a:pt x="88" y="16"/>
                    <a:pt x="93" y="13"/>
                    <a:pt x="96" y="12"/>
                  </a:cubicBezTo>
                  <a:cubicBezTo>
                    <a:pt x="100" y="11"/>
                    <a:pt x="104" y="11"/>
                    <a:pt x="107" y="12"/>
                  </a:cubicBezTo>
                  <a:cubicBezTo>
                    <a:pt x="110" y="12"/>
                    <a:pt x="112" y="13"/>
                    <a:pt x="113" y="14"/>
                  </a:cubicBezTo>
                  <a:cubicBezTo>
                    <a:pt x="114" y="15"/>
                    <a:pt x="115" y="15"/>
                    <a:pt x="115" y="16"/>
                  </a:cubicBezTo>
                  <a:close/>
                </a:path>
              </a:pathLst>
            </a:custGeom>
            <a:solidFill>
              <a:srgbClr val="455A64"/>
            </a:solidFill>
            <a:ln>
              <a:noFill/>
            </a:ln>
          </p:spPr>
          <p:txBody>
            <a:bodyPr anchor="t" anchorCtr="0" bIns="45720" compatLnSpc="1" lIns="91440" numCol="1" rIns="91440" tIns="45720" vert="horz" wrap="square">
              <a:prstTxWarp prst="textNoShape"/>
            </a:bodyPr>
            <a:p>
              <a:endParaRPr lang="en-US"/>
            </a:p>
          </p:txBody>
        </p:sp>
        <p:sp>
          <p:nvSpPr>
            <p:cNvPr id="1048831" name="Freeform 101"/>
            <p:cNvSpPr/>
            <p:nvPr/>
          </p:nvSpPr>
          <p:spPr bwMode="auto">
            <a:xfrm>
              <a:off x="3306" y="844"/>
              <a:ext cx="40" cy="38"/>
            </a:xfrm>
            <a:custGeom>
              <a:avLst/>
              <a:gdLst>
                <a:gd name="T0" fmla="*/ 14 w 17"/>
                <a:gd name="T1" fmla="*/ 3 h 16"/>
                <a:gd name="T2" fmla="*/ 7 w 17"/>
                <a:gd name="T3" fmla="*/ 1 h 16"/>
                <a:gd name="T4" fmla="*/ 1 w 17"/>
                <a:gd name="T5" fmla="*/ 6 h 16"/>
                <a:gd name="T6" fmla="*/ 1 w 17"/>
                <a:gd name="T7" fmla="*/ 6 h 16"/>
                <a:gd name="T8" fmla="*/ 0 w 17"/>
                <a:gd name="T9" fmla="*/ 6 h 16"/>
                <a:gd name="T10" fmla="*/ 0 w 17"/>
                <a:gd name="T11" fmla="*/ 6 h 16"/>
                <a:gd name="T12" fmla="*/ 0 w 17"/>
                <a:gd name="T13" fmla="*/ 9 h 16"/>
                <a:gd name="T14" fmla="*/ 4 w 17"/>
                <a:gd name="T15" fmla="*/ 14 h 16"/>
                <a:gd name="T16" fmla="*/ 14 w 17"/>
                <a:gd name="T17" fmla="*/ 13 h 16"/>
                <a:gd name="T18" fmla="*/ 14 w 17"/>
                <a:gd name="T19" fmla="*/ 3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 h="16">
                  <a:moveTo>
                    <a:pt x="14" y="3"/>
                  </a:moveTo>
                  <a:cubicBezTo>
                    <a:pt x="13" y="1"/>
                    <a:pt x="10" y="0"/>
                    <a:pt x="7" y="1"/>
                  </a:cubicBezTo>
                  <a:cubicBezTo>
                    <a:pt x="5" y="1"/>
                    <a:pt x="2" y="3"/>
                    <a:pt x="1" y="6"/>
                  </a:cubicBezTo>
                  <a:cubicBezTo>
                    <a:pt x="1" y="6"/>
                    <a:pt x="1" y="6"/>
                    <a:pt x="1" y="6"/>
                  </a:cubicBezTo>
                  <a:cubicBezTo>
                    <a:pt x="0" y="6"/>
                    <a:pt x="0" y="6"/>
                    <a:pt x="0" y="6"/>
                  </a:cubicBezTo>
                  <a:cubicBezTo>
                    <a:pt x="0" y="6"/>
                    <a:pt x="0" y="6"/>
                    <a:pt x="0" y="6"/>
                  </a:cubicBezTo>
                  <a:cubicBezTo>
                    <a:pt x="0" y="7"/>
                    <a:pt x="0" y="8"/>
                    <a:pt x="0" y="9"/>
                  </a:cubicBezTo>
                  <a:cubicBezTo>
                    <a:pt x="0" y="11"/>
                    <a:pt x="2" y="13"/>
                    <a:pt x="4" y="14"/>
                  </a:cubicBezTo>
                  <a:cubicBezTo>
                    <a:pt x="7" y="16"/>
                    <a:pt x="12" y="16"/>
                    <a:pt x="14" y="13"/>
                  </a:cubicBezTo>
                  <a:cubicBezTo>
                    <a:pt x="17" y="10"/>
                    <a:pt x="17" y="5"/>
                    <a:pt x="14" y="3"/>
                  </a:cubicBezTo>
                  <a:close/>
                </a:path>
              </a:pathLst>
            </a:custGeom>
            <a:solidFill>
              <a:srgbClr val="E8505B"/>
            </a:solidFill>
            <a:ln>
              <a:noFill/>
            </a:ln>
          </p:spPr>
          <p:txBody>
            <a:bodyPr anchor="t" anchorCtr="0" bIns="45720" compatLnSpc="1" lIns="91440" numCol="1" rIns="91440" tIns="45720" vert="horz" wrap="square">
              <a:prstTxWarp prst="textNoShape"/>
            </a:bodyPr>
            <a:p>
              <a:endParaRPr lang="en-US"/>
            </a:p>
          </p:txBody>
        </p:sp>
        <p:sp>
          <p:nvSpPr>
            <p:cNvPr id="1048832" name="Freeform 102"/>
            <p:cNvSpPr/>
            <p:nvPr/>
          </p:nvSpPr>
          <p:spPr bwMode="auto">
            <a:xfrm>
              <a:off x="3301" y="853"/>
              <a:ext cx="45" cy="26"/>
            </a:xfrm>
            <a:custGeom>
              <a:avLst/>
              <a:gdLst>
                <a:gd name="T0" fmla="*/ 18 w 19"/>
                <a:gd name="T1" fmla="*/ 11 h 11"/>
                <a:gd name="T2" fmla="*/ 17 w 19"/>
                <a:gd name="T3" fmla="*/ 8 h 11"/>
                <a:gd name="T4" fmla="*/ 11 w 19"/>
                <a:gd name="T5" fmla="*/ 3 h 11"/>
                <a:gd name="T6" fmla="*/ 4 w 19"/>
                <a:gd name="T7" fmla="*/ 2 h 11"/>
                <a:gd name="T8" fmla="*/ 0 w 19"/>
                <a:gd name="T9" fmla="*/ 3 h 11"/>
                <a:gd name="T10" fmla="*/ 3 w 19"/>
                <a:gd name="T11" fmla="*/ 1 h 11"/>
                <a:gd name="T12" fmla="*/ 12 w 19"/>
                <a:gd name="T13" fmla="*/ 1 h 11"/>
                <a:gd name="T14" fmla="*/ 18 w 19"/>
                <a:gd name="T15" fmla="*/ 8 h 11"/>
                <a:gd name="T16" fmla="*/ 18 w 19"/>
                <a:gd name="T17" fmla="*/ 1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11">
                  <a:moveTo>
                    <a:pt x="18" y="11"/>
                  </a:moveTo>
                  <a:cubicBezTo>
                    <a:pt x="18" y="11"/>
                    <a:pt x="18" y="10"/>
                    <a:pt x="17" y="8"/>
                  </a:cubicBezTo>
                  <a:cubicBezTo>
                    <a:pt x="16" y="7"/>
                    <a:pt x="14" y="5"/>
                    <a:pt x="11" y="3"/>
                  </a:cubicBezTo>
                  <a:cubicBezTo>
                    <a:pt x="8" y="2"/>
                    <a:pt x="6" y="2"/>
                    <a:pt x="4" y="2"/>
                  </a:cubicBezTo>
                  <a:cubicBezTo>
                    <a:pt x="2" y="3"/>
                    <a:pt x="0" y="3"/>
                    <a:pt x="0" y="3"/>
                  </a:cubicBezTo>
                  <a:cubicBezTo>
                    <a:pt x="0" y="3"/>
                    <a:pt x="1" y="2"/>
                    <a:pt x="3" y="1"/>
                  </a:cubicBezTo>
                  <a:cubicBezTo>
                    <a:pt x="5" y="0"/>
                    <a:pt x="9" y="0"/>
                    <a:pt x="12" y="1"/>
                  </a:cubicBezTo>
                  <a:cubicBezTo>
                    <a:pt x="15" y="3"/>
                    <a:pt x="17" y="6"/>
                    <a:pt x="18" y="8"/>
                  </a:cubicBezTo>
                  <a:cubicBezTo>
                    <a:pt x="19" y="10"/>
                    <a:pt x="19" y="11"/>
                    <a:pt x="18" y="11"/>
                  </a:cubicBezTo>
                  <a:close/>
                </a:path>
              </a:pathLst>
            </a:custGeom>
            <a:solidFill>
              <a:srgbClr val="263238"/>
            </a:solidFill>
            <a:ln>
              <a:noFill/>
            </a:ln>
          </p:spPr>
          <p:txBody>
            <a:bodyPr anchor="t" anchorCtr="0" bIns="45720" compatLnSpc="1" lIns="91440" numCol="1" rIns="91440" tIns="45720" vert="horz" wrap="square">
              <a:prstTxWarp prst="textNoShape"/>
            </a:bodyPr>
            <a:p>
              <a:endParaRPr lang="en-US"/>
            </a:p>
          </p:txBody>
        </p:sp>
        <p:sp>
          <p:nvSpPr>
            <p:cNvPr id="1048833" name="Freeform 103"/>
            <p:cNvSpPr/>
            <p:nvPr/>
          </p:nvSpPr>
          <p:spPr bwMode="auto">
            <a:xfrm>
              <a:off x="3113" y="877"/>
              <a:ext cx="41" cy="38"/>
            </a:xfrm>
            <a:custGeom>
              <a:avLst/>
              <a:gdLst>
                <a:gd name="T0" fmla="*/ 16 w 17"/>
                <a:gd name="T1" fmla="*/ 6 h 16"/>
                <a:gd name="T2" fmla="*/ 15 w 17"/>
                <a:gd name="T3" fmla="*/ 11 h 16"/>
                <a:gd name="T4" fmla="*/ 11 w 17"/>
                <a:gd name="T5" fmla="*/ 15 h 16"/>
                <a:gd name="T6" fmla="*/ 4 w 17"/>
                <a:gd name="T7" fmla="*/ 14 h 16"/>
                <a:gd name="T8" fmla="*/ 0 w 17"/>
                <a:gd name="T9" fmla="*/ 8 h 16"/>
                <a:gd name="T10" fmla="*/ 2 w 17"/>
                <a:gd name="T11" fmla="*/ 3 h 16"/>
                <a:gd name="T12" fmla="*/ 6 w 17"/>
                <a:gd name="T13" fmla="*/ 0 h 16"/>
                <a:gd name="T14" fmla="*/ 3 w 17"/>
                <a:gd name="T15" fmla="*/ 3 h 16"/>
                <a:gd name="T16" fmla="*/ 2 w 17"/>
                <a:gd name="T17" fmla="*/ 8 h 16"/>
                <a:gd name="T18" fmla="*/ 5 w 17"/>
                <a:gd name="T19" fmla="*/ 12 h 16"/>
                <a:gd name="T20" fmla="*/ 10 w 17"/>
                <a:gd name="T21" fmla="*/ 13 h 16"/>
                <a:gd name="T22" fmla="*/ 14 w 17"/>
                <a:gd name="T23" fmla="*/ 10 h 16"/>
                <a:gd name="T24" fmla="*/ 16 w 17"/>
                <a:gd name="T25" fmla="*/ 6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7" h="16">
                  <a:moveTo>
                    <a:pt x="16" y="6"/>
                  </a:moveTo>
                  <a:cubicBezTo>
                    <a:pt x="16" y="6"/>
                    <a:pt x="17" y="8"/>
                    <a:pt x="15" y="11"/>
                  </a:cubicBezTo>
                  <a:cubicBezTo>
                    <a:pt x="15" y="13"/>
                    <a:pt x="13" y="14"/>
                    <a:pt x="11" y="15"/>
                  </a:cubicBezTo>
                  <a:cubicBezTo>
                    <a:pt x="9" y="16"/>
                    <a:pt x="6" y="16"/>
                    <a:pt x="4" y="14"/>
                  </a:cubicBezTo>
                  <a:cubicBezTo>
                    <a:pt x="2" y="13"/>
                    <a:pt x="0" y="10"/>
                    <a:pt x="0" y="8"/>
                  </a:cubicBezTo>
                  <a:cubicBezTo>
                    <a:pt x="0" y="6"/>
                    <a:pt x="1" y="4"/>
                    <a:pt x="2" y="3"/>
                  </a:cubicBezTo>
                  <a:cubicBezTo>
                    <a:pt x="4" y="0"/>
                    <a:pt x="6" y="0"/>
                    <a:pt x="6" y="0"/>
                  </a:cubicBezTo>
                  <a:cubicBezTo>
                    <a:pt x="6" y="0"/>
                    <a:pt x="5" y="1"/>
                    <a:pt x="3" y="3"/>
                  </a:cubicBezTo>
                  <a:cubicBezTo>
                    <a:pt x="2" y="5"/>
                    <a:pt x="2" y="6"/>
                    <a:pt x="2" y="8"/>
                  </a:cubicBezTo>
                  <a:cubicBezTo>
                    <a:pt x="2" y="10"/>
                    <a:pt x="3" y="11"/>
                    <a:pt x="5" y="12"/>
                  </a:cubicBezTo>
                  <a:cubicBezTo>
                    <a:pt x="7" y="13"/>
                    <a:pt x="9" y="14"/>
                    <a:pt x="10" y="13"/>
                  </a:cubicBezTo>
                  <a:cubicBezTo>
                    <a:pt x="12" y="13"/>
                    <a:pt x="13" y="11"/>
                    <a:pt x="14" y="10"/>
                  </a:cubicBezTo>
                  <a:cubicBezTo>
                    <a:pt x="16" y="8"/>
                    <a:pt x="15" y="6"/>
                    <a:pt x="16" y="6"/>
                  </a:cubicBezTo>
                  <a:close/>
                </a:path>
              </a:pathLst>
            </a:custGeom>
            <a:solidFill>
              <a:srgbClr val="E8505B"/>
            </a:solidFill>
            <a:ln>
              <a:noFill/>
            </a:ln>
          </p:spPr>
          <p:txBody>
            <a:bodyPr anchor="t" anchorCtr="0" bIns="45720" compatLnSpc="1" lIns="91440" numCol="1" rIns="91440" tIns="45720" vert="horz" wrap="square">
              <a:prstTxWarp prst="textNoShape"/>
            </a:bodyPr>
            <a:p>
              <a:endParaRPr lang="en-US"/>
            </a:p>
          </p:txBody>
        </p:sp>
        <p:sp>
          <p:nvSpPr>
            <p:cNvPr id="1048834" name="Freeform 104"/>
            <p:cNvSpPr/>
            <p:nvPr/>
          </p:nvSpPr>
          <p:spPr bwMode="auto">
            <a:xfrm>
              <a:off x="3097" y="870"/>
              <a:ext cx="21" cy="23"/>
            </a:xfrm>
            <a:custGeom>
              <a:avLst/>
              <a:gdLst>
                <a:gd name="T0" fmla="*/ 9 w 9"/>
                <a:gd name="T1" fmla="*/ 8 h 10"/>
                <a:gd name="T2" fmla="*/ 7 w 9"/>
                <a:gd name="T3" fmla="*/ 10 h 10"/>
                <a:gd name="T4" fmla="*/ 4 w 9"/>
                <a:gd name="T5" fmla="*/ 10 h 10"/>
                <a:gd name="T6" fmla="*/ 1 w 9"/>
                <a:gd name="T7" fmla="*/ 7 h 10"/>
                <a:gd name="T8" fmla="*/ 0 w 9"/>
                <a:gd name="T9" fmla="*/ 3 h 10"/>
                <a:gd name="T10" fmla="*/ 2 w 9"/>
                <a:gd name="T11" fmla="*/ 1 h 10"/>
                <a:gd name="T12" fmla="*/ 5 w 9"/>
                <a:gd name="T13" fmla="*/ 0 h 10"/>
                <a:gd name="T14" fmla="*/ 3 w 9"/>
                <a:gd name="T15" fmla="*/ 2 h 10"/>
                <a:gd name="T16" fmla="*/ 3 w 9"/>
                <a:gd name="T17" fmla="*/ 6 h 10"/>
                <a:gd name="T18" fmla="*/ 7 w 9"/>
                <a:gd name="T19" fmla="*/ 8 h 10"/>
                <a:gd name="T20" fmla="*/ 9 w 9"/>
                <a:gd name="T21" fmla="*/ 8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 h="10">
                  <a:moveTo>
                    <a:pt x="9" y="8"/>
                  </a:moveTo>
                  <a:cubicBezTo>
                    <a:pt x="9" y="8"/>
                    <a:pt x="9" y="9"/>
                    <a:pt x="7" y="10"/>
                  </a:cubicBezTo>
                  <a:cubicBezTo>
                    <a:pt x="7" y="10"/>
                    <a:pt x="5" y="10"/>
                    <a:pt x="4" y="10"/>
                  </a:cubicBezTo>
                  <a:cubicBezTo>
                    <a:pt x="3" y="10"/>
                    <a:pt x="1" y="9"/>
                    <a:pt x="1" y="7"/>
                  </a:cubicBezTo>
                  <a:cubicBezTo>
                    <a:pt x="0" y="6"/>
                    <a:pt x="0" y="5"/>
                    <a:pt x="0" y="3"/>
                  </a:cubicBezTo>
                  <a:cubicBezTo>
                    <a:pt x="1" y="2"/>
                    <a:pt x="2" y="1"/>
                    <a:pt x="2" y="1"/>
                  </a:cubicBezTo>
                  <a:cubicBezTo>
                    <a:pt x="4" y="0"/>
                    <a:pt x="5" y="0"/>
                    <a:pt x="5" y="0"/>
                  </a:cubicBezTo>
                  <a:cubicBezTo>
                    <a:pt x="5" y="1"/>
                    <a:pt x="4" y="1"/>
                    <a:pt x="3" y="2"/>
                  </a:cubicBezTo>
                  <a:cubicBezTo>
                    <a:pt x="2" y="3"/>
                    <a:pt x="2" y="5"/>
                    <a:pt x="3" y="6"/>
                  </a:cubicBezTo>
                  <a:cubicBezTo>
                    <a:pt x="4" y="8"/>
                    <a:pt x="6" y="9"/>
                    <a:pt x="7" y="8"/>
                  </a:cubicBezTo>
                  <a:cubicBezTo>
                    <a:pt x="8" y="8"/>
                    <a:pt x="9" y="7"/>
                    <a:pt x="9" y="8"/>
                  </a:cubicBezTo>
                  <a:close/>
                </a:path>
              </a:pathLst>
            </a:custGeom>
            <a:solidFill>
              <a:srgbClr val="E8505B"/>
            </a:solidFill>
            <a:ln>
              <a:noFill/>
            </a:ln>
          </p:spPr>
          <p:txBody>
            <a:bodyPr anchor="t" anchorCtr="0" bIns="45720" compatLnSpc="1" lIns="91440" numCol="1" rIns="91440" tIns="45720" vert="horz" wrap="square">
              <a:prstTxWarp prst="textNoShape"/>
            </a:bodyPr>
            <a:p>
              <a:endParaRPr lang="en-US"/>
            </a:p>
          </p:txBody>
        </p:sp>
        <p:sp>
          <p:nvSpPr>
            <p:cNvPr id="1048835" name="Freeform 105"/>
            <p:cNvSpPr/>
            <p:nvPr/>
          </p:nvSpPr>
          <p:spPr bwMode="auto">
            <a:xfrm>
              <a:off x="3223" y="1480"/>
              <a:ext cx="570" cy="266"/>
            </a:xfrm>
            <a:custGeom>
              <a:avLst/>
              <a:gdLst>
                <a:gd name="T0" fmla="*/ 0 w 240"/>
                <a:gd name="T1" fmla="*/ 106 h 112"/>
                <a:gd name="T2" fmla="*/ 158 w 240"/>
                <a:gd name="T3" fmla="*/ 112 h 112"/>
                <a:gd name="T4" fmla="*/ 232 w 240"/>
                <a:gd name="T5" fmla="*/ 71 h 112"/>
                <a:gd name="T6" fmla="*/ 224 w 240"/>
                <a:gd name="T7" fmla="*/ 0 h 112"/>
                <a:gd name="T8" fmla="*/ 154 w 240"/>
                <a:gd name="T9" fmla="*/ 14 h 112"/>
                <a:gd name="T10" fmla="*/ 160 w 240"/>
                <a:gd name="T11" fmla="*/ 35 h 112"/>
                <a:gd name="T12" fmla="*/ 0 w 240"/>
                <a:gd name="T13" fmla="*/ 49 h 112"/>
                <a:gd name="T14" fmla="*/ 0 w 240"/>
                <a:gd name="T15" fmla="*/ 106 h 1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0" h="112">
                  <a:moveTo>
                    <a:pt x="0" y="106"/>
                  </a:moveTo>
                  <a:cubicBezTo>
                    <a:pt x="0" y="106"/>
                    <a:pt x="99" y="112"/>
                    <a:pt x="158" y="112"/>
                  </a:cubicBezTo>
                  <a:cubicBezTo>
                    <a:pt x="203" y="112"/>
                    <a:pt x="223" y="100"/>
                    <a:pt x="232" y="71"/>
                  </a:cubicBezTo>
                  <a:cubicBezTo>
                    <a:pt x="240" y="47"/>
                    <a:pt x="224" y="0"/>
                    <a:pt x="224" y="0"/>
                  </a:cubicBezTo>
                  <a:cubicBezTo>
                    <a:pt x="193" y="0"/>
                    <a:pt x="174" y="4"/>
                    <a:pt x="154" y="14"/>
                  </a:cubicBezTo>
                  <a:cubicBezTo>
                    <a:pt x="160" y="35"/>
                    <a:pt x="160" y="35"/>
                    <a:pt x="160" y="35"/>
                  </a:cubicBezTo>
                  <a:cubicBezTo>
                    <a:pt x="0" y="49"/>
                    <a:pt x="0" y="49"/>
                    <a:pt x="0" y="49"/>
                  </a:cubicBezTo>
                  <a:lnTo>
                    <a:pt x="0" y="106"/>
                  </a:lnTo>
                  <a:close/>
                </a:path>
              </a:pathLst>
            </a:custGeom>
            <a:solidFill>
              <a:srgbClr val="FFBE9D"/>
            </a:solidFill>
            <a:ln>
              <a:noFill/>
            </a:ln>
          </p:spPr>
          <p:txBody>
            <a:bodyPr anchor="t" anchorCtr="0" bIns="45720" compatLnSpc="1" lIns="91440" numCol="1" rIns="91440" tIns="45720" vert="horz" wrap="square">
              <a:prstTxWarp prst="textNoShape"/>
            </a:bodyPr>
            <a:p>
              <a:endParaRPr lang="en-US"/>
            </a:p>
          </p:txBody>
        </p:sp>
        <p:sp>
          <p:nvSpPr>
            <p:cNvPr id="1048836" name="Freeform 106"/>
            <p:cNvSpPr/>
            <p:nvPr/>
          </p:nvSpPr>
          <p:spPr bwMode="auto">
            <a:xfrm>
              <a:off x="3600" y="1561"/>
              <a:ext cx="81" cy="56"/>
            </a:xfrm>
            <a:custGeom>
              <a:avLst/>
              <a:gdLst>
                <a:gd name="T0" fmla="*/ 34 w 34"/>
                <a:gd name="T1" fmla="*/ 24 h 24"/>
                <a:gd name="T2" fmla="*/ 19 w 34"/>
                <a:gd name="T3" fmla="*/ 9 h 24"/>
                <a:gd name="T4" fmla="*/ 0 w 34"/>
                <a:gd name="T5" fmla="*/ 1 h 24"/>
                <a:gd name="T6" fmla="*/ 6 w 34"/>
                <a:gd name="T7" fmla="*/ 1 h 24"/>
                <a:gd name="T8" fmla="*/ 20 w 34"/>
                <a:gd name="T9" fmla="*/ 7 h 24"/>
                <a:gd name="T10" fmla="*/ 31 w 34"/>
                <a:gd name="T11" fmla="*/ 18 h 24"/>
                <a:gd name="T12" fmla="*/ 34 w 34"/>
                <a:gd name="T13" fmla="*/ 24 h 24"/>
              </a:gdLst>
              <a:ahLst/>
              <a:cxnLst>
                <a:cxn ang="0">
                  <a:pos x="T0" y="T1"/>
                </a:cxn>
                <a:cxn ang="0">
                  <a:pos x="T2" y="T3"/>
                </a:cxn>
                <a:cxn ang="0">
                  <a:pos x="T4" y="T5"/>
                </a:cxn>
                <a:cxn ang="0">
                  <a:pos x="T6" y="T7"/>
                </a:cxn>
                <a:cxn ang="0">
                  <a:pos x="T8" y="T9"/>
                </a:cxn>
                <a:cxn ang="0">
                  <a:pos x="T10" y="T11"/>
                </a:cxn>
                <a:cxn ang="0">
                  <a:pos x="T12" y="T13"/>
                </a:cxn>
              </a:cxnLst>
              <a:rect l="0" t="0" r="r" b="b"/>
              <a:pathLst>
                <a:path w="34" h="24">
                  <a:moveTo>
                    <a:pt x="34" y="24"/>
                  </a:moveTo>
                  <a:cubicBezTo>
                    <a:pt x="33" y="24"/>
                    <a:pt x="29" y="16"/>
                    <a:pt x="19" y="9"/>
                  </a:cubicBezTo>
                  <a:cubicBezTo>
                    <a:pt x="9" y="2"/>
                    <a:pt x="0" y="1"/>
                    <a:pt x="0" y="1"/>
                  </a:cubicBezTo>
                  <a:cubicBezTo>
                    <a:pt x="0" y="0"/>
                    <a:pt x="2" y="0"/>
                    <a:pt x="6" y="1"/>
                  </a:cubicBezTo>
                  <a:cubicBezTo>
                    <a:pt x="10" y="2"/>
                    <a:pt x="15" y="4"/>
                    <a:pt x="20" y="7"/>
                  </a:cubicBezTo>
                  <a:cubicBezTo>
                    <a:pt x="25" y="11"/>
                    <a:pt x="29" y="15"/>
                    <a:pt x="31" y="18"/>
                  </a:cubicBezTo>
                  <a:cubicBezTo>
                    <a:pt x="33" y="21"/>
                    <a:pt x="34" y="24"/>
                    <a:pt x="34" y="24"/>
                  </a:cubicBezTo>
                  <a:close/>
                </a:path>
              </a:pathLst>
            </a:custGeom>
            <a:solidFill>
              <a:srgbClr val="EB996E"/>
            </a:solidFill>
            <a:ln>
              <a:noFill/>
            </a:ln>
          </p:spPr>
          <p:txBody>
            <a:bodyPr anchor="t" anchorCtr="0" bIns="45720" compatLnSpc="1" lIns="91440" numCol="1" rIns="91440" tIns="45720" vert="horz" wrap="square">
              <a:prstTxWarp prst="textNoShape"/>
            </a:bodyPr>
            <a:p>
              <a:endParaRPr lang="en-US"/>
            </a:p>
          </p:txBody>
        </p:sp>
        <p:sp>
          <p:nvSpPr>
            <p:cNvPr id="1048837" name="Freeform 107"/>
            <p:cNvSpPr/>
            <p:nvPr/>
          </p:nvSpPr>
          <p:spPr bwMode="auto">
            <a:xfrm>
              <a:off x="3011" y="1185"/>
              <a:ext cx="354" cy="611"/>
            </a:xfrm>
            <a:custGeom>
              <a:avLst/>
              <a:gdLst>
                <a:gd name="T0" fmla="*/ 53 w 149"/>
                <a:gd name="T1" fmla="*/ 137 h 257"/>
                <a:gd name="T2" fmla="*/ 53 w 149"/>
                <a:gd name="T3" fmla="*/ 137 h 257"/>
                <a:gd name="T4" fmla="*/ 0 w 149"/>
                <a:gd name="T5" fmla="*/ 160 h 257"/>
                <a:gd name="T6" fmla="*/ 24 w 149"/>
                <a:gd name="T7" fmla="*/ 225 h 257"/>
                <a:gd name="T8" fmla="*/ 76 w 149"/>
                <a:gd name="T9" fmla="*/ 246 h 257"/>
                <a:gd name="T10" fmla="*/ 116 w 149"/>
                <a:gd name="T11" fmla="*/ 178 h 257"/>
                <a:gd name="T12" fmla="*/ 149 w 149"/>
                <a:gd name="T13" fmla="*/ 35 h 257"/>
                <a:gd name="T14" fmla="*/ 95 w 149"/>
                <a:gd name="T15" fmla="*/ 0 h 257"/>
                <a:gd name="T16" fmla="*/ 53 w 149"/>
                <a:gd name="T17" fmla="*/ 137 h 2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9" h="257">
                  <a:moveTo>
                    <a:pt x="53" y="137"/>
                  </a:moveTo>
                  <a:cubicBezTo>
                    <a:pt x="53" y="137"/>
                    <a:pt x="53" y="137"/>
                    <a:pt x="53" y="137"/>
                  </a:cubicBezTo>
                  <a:cubicBezTo>
                    <a:pt x="53" y="137"/>
                    <a:pt x="22" y="145"/>
                    <a:pt x="0" y="160"/>
                  </a:cubicBezTo>
                  <a:cubicBezTo>
                    <a:pt x="24" y="225"/>
                    <a:pt x="24" y="225"/>
                    <a:pt x="24" y="225"/>
                  </a:cubicBezTo>
                  <a:cubicBezTo>
                    <a:pt x="32" y="246"/>
                    <a:pt x="56" y="257"/>
                    <a:pt x="76" y="246"/>
                  </a:cubicBezTo>
                  <a:cubicBezTo>
                    <a:pt x="106" y="228"/>
                    <a:pt x="116" y="178"/>
                    <a:pt x="116" y="178"/>
                  </a:cubicBezTo>
                  <a:cubicBezTo>
                    <a:pt x="149" y="35"/>
                    <a:pt x="149" y="35"/>
                    <a:pt x="149" y="35"/>
                  </a:cubicBezTo>
                  <a:cubicBezTo>
                    <a:pt x="95" y="0"/>
                    <a:pt x="95" y="0"/>
                    <a:pt x="95" y="0"/>
                  </a:cubicBezTo>
                  <a:cubicBezTo>
                    <a:pt x="53" y="137"/>
                    <a:pt x="53" y="137"/>
                    <a:pt x="53" y="137"/>
                  </a:cubicBezTo>
                </a:path>
              </a:pathLst>
            </a:custGeom>
            <a:solidFill>
              <a:srgbClr val="FFBE9D"/>
            </a:solidFill>
            <a:ln>
              <a:noFill/>
            </a:ln>
          </p:spPr>
          <p:txBody>
            <a:bodyPr anchor="t" anchorCtr="0" bIns="45720" compatLnSpc="1" lIns="91440" numCol="1" rIns="91440" tIns="45720" vert="horz" wrap="square">
              <a:prstTxWarp prst="textNoShape"/>
            </a:bodyPr>
            <a:p>
              <a:endParaRPr lang="en-US"/>
            </a:p>
          </p:txBody>
        </p:sp>
        <p:sp>
          <p:nvSpPr>
            <p:cNvPr id="1048838" name="Freeform 108"/>
            <p:cNvSpPr/>
            <p:nvPr/>
          </p:nvSpPr>
          <p:spPr bwMode="auto">
            <a:xfrm>
              <a:off x="3211" y="939"/>
              <a:ext cx="228" cy="329"/>
            </a:xfrm>
            <a:custGeom>
              <a:avLst/>
              <a:gdLst>
                <a:gd name="T0" fmla="*/ 11 w 96"/>
                <a:gd name="T1" fmla="*/ 104 h 139"/>
                <a:gd name="T2" fmla="*/ 13 w 96"/>
                <a:gd name="T3" fmla="*/ 57 h 139"/>
                <a:gd name="T4" fmla="*/ 1 w 96"/>
                <a:gd name="T5" fmla="*/ 9 h 139"/>
                <a:gd name="T6" fmla="*/ 2 w 96"/>
                <a:gd name="T7" fmla="*/ 2 h 139"/>
                <a:gd name="T8" fmla="*/ 9 w 96"/>
                <a:gd name="T9" fmla="*/ 2 h 139"/>
                <a:gd name="T10" fmla="*/ 28 w 96"/>
                <a:gd name="T11" fmla="*/ 47 h 139"/>
                <a:gd name="T12" fmla="*/ 57 w 96"/>
                <a:gd name="T13" fmla="*/ 32 h 139"/>
                <a:gd name="T14" fmla="*/ 67 w 96"/>
                <a:gd name="T15" fmla="*/ 45 h 139"/>
                <a:gd name="T16" fmla="*/ 67 w 96"/>
                <a:gd name="T17" fmla="*/ 54 h 139"/>
                <a:gd name="T18" fmla="*/ 84 w 96"/>
                <a:gd name="T19" fmla="*/ 57 h 139"/>
                <a:gd name="T20" fmla="*/ 85 w 96"/>
                <a:gd name="T21" fmla="*/ 69 h 139"/>
                <a:gd name="T22" fmla="*/ 93 w 96"/>
                <a:gd name="T23" fmla="*/ 76 h 139"/>
                <a:gd name="T24" fmla="*/ 93 w 96"/>
                <a:gd name="T25" fmla="*/ 91 h 139"/>
                <a:gd name="T26" fmla="*/ 83 w 96"/>
                <a:gd name="T27" fmla="*/ 96 h 139"/>
                <a:gd name="T28" fmla="*/ 80 w 96"/>
                <a:gd name="T29" fmla="*/ 123 h 139"/>
                <a:gd name="T30" fmla="*/ 65 w 96"/>
                <a:gd name="T31" fmla="*/ 139 h 139"/>
                <a:gd name="T32" fmla="*/ 11 w 96"/>
                <a:gd name="T33" fmla="*/ 104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6" h="139">
                  <a:moveTo>
                    <a:pt x="11" y="104"/>
                  </a:moveTo>
                  <a:cubicBezTo>
                    <a:pt x="13" y="57"/>
                    <a:pt x="13" y="57"/>
                    <a:pt x="13" y="57"/>
                  </a:cubicBezTo>
                  <a:cubicBezTo>
                    <a:pt x="1" y="9"/>
                    <a:pt x="1" y="9"/>
                    <a:pt x="1" y="9"/>
                  </a:cubicBezTo>
                  <a:cubicBezTo>
                    <a:pt x="0" y="7"/>
                    <a:pt x="0" y="3"/>
                    <a:pt x="2" y="2"/>
                  </a:cubicBezTo>
                  <a:cubicBezTo>
                    <a:pt x="4" y="0"/>
                    <a:pt x="7" y="0"/>
                    <a:pt x="9" y="2"/>
                  </a:cubicBezTo>
                  <a:cubicBezTo>
                    <a:pt x="12" y="5"/>
                    <a:pt x="28" y="47"/>
                    <a:pt x="28" y="47"/>
                  </a:cubicBezTo>
                  <a:cubicBezTo>
                    <a:pt x="28" y="47"/>
                    <a:pt x="53" y="33"/>
                    <a:pt x="57" y="32"/>
                  </a:cubicBezTo>
                  <a:cubicBezTo>
                    <a:pt x="61" y="31"/>
                    <a:pt x="67" y="44"/>
                    <a:pt x="67" y="45"/>
                  </a:cubicBezTo>
                  <a:cubicBezTo>
                    <a:pt x="67" y="47"/>
                    <a:pt x="67" y="54"/>
                    <a:pt x="67" y="54"/>
                  </a:cubicBezTo>
                  <a:cubicBezTo>
                    <a:pt x="67" y="54"/>
                    <a:pt x="82" y="55"/>
                    <a:pt x="84" y="57"/>
                  </a:cubicBezTo>
                  <a:cubicBezTo>
                    <a:pt x="85" y="59"/>
                    <a:pt x="85" y="69"/>
                    <a:pt x="85" y="69"/>
                  </a:cubicBezTo>
                  <a:cubicBezTo>
                    <a:pt x="85" y="69"/>
                    <a:pt x="92" y="72"/>
                    <a:pt x="93" y="76"/>
                  </a:cubicBezTo>
                  <a:cubicBezTo>
                    <a:pt x="94" y="81"/>
                    <a:pt x="96" y="89"/>
                    <a:pt x="93" y="91"/>
                  </a:cubicBezTo>
                  <a:cubicBezTo>
                    <a:pt x="90" y="93"/>
                    <a:pt x="83" y="96"/>
                    <a:pt x="83" y="96"/>
                  </a:cubicBezTo>
                  <a:cubicBezTo>
                    <a:pt x="83" y="96"/>
                    <a:pt x="81" y="121"/>
                    <a:pt x="80" y="123"/>
                  </a:cubicBezTo>
                  <a:cubicBezTo>
                    <a:pt x="80" y="125"/>
                    <a:pt x="65" y="139"/>
                    <a:pt x="65" y="139"/>
                  </a:cubicBezTo>
                  <a:lnTo>
                    <a:pt x="11" y="104"/>
                  </a:lnTo>
                  <a:close/>
                </a:path>
              </a:pathLst>
            </a:custGeom>
            <a:solidFill>
              <a:srgbClr val="FFBE9D"/>
            </a:solidFill>
            <a:ln>
              <a:noFill/>
            </a:ln>
          </p:spPr>
          <p:txBody>
            <a:bodyPr anchor="t" anchorCtr="0" bIns="45720" compatLnSpc="1" lIns="91440" numCol="1" rIns="91440" tIns="45720" vert="horz" wrap="square">
              <a:prstTxWarp prst="textNoShape"/>
            </a:bodyPr>
            <a:p>
              <a:endParaRPr lang="en-US"/>
            </a:p>
          </p:txBody>
        </p:sp>
        <p:sp>
          <p:nvSpPr>
            <p:cNvPr id="1048839" name="Freeform 109"/>
            <p:cNvSpPr/>
            <p:nvPr/>
          </p:nvSpPr>
          <p:spPr bwMode="auto">
            <a:xfrm>
              <a:off x="3116" y="939"/>
              <a:ext cx="320" cy="842"/>
            </a:xfrm>
            <a:custGeom>
              <a:avLst/>
              <a:gdLst>
                <a:gd name="T0" fmla="*/ 4 w 135"/>
                <a:gd name="T1" fmla="*/ 352 h 355"/>
                <a:gd name="T2" fmla="*/ 39 w 135"/>
                <a:gd name="T3" fmla="*/ 344 h 355"/>
                <a:gd name="T4" fmla="*/ 65 w 135"/>
                <a:gd name="T5" fmla="*/ 304 h 355"/>
                <a:gd name="T6" fmla="*/ 81 w 135"/>
                <a:gd name="T7" fmla="*/ 241 h 355"/>
                <a:gd name="T8" fmla="*/ 105 w 135"/>
                <a:gd name="T9" fmla="*/ 138 h 355"/>
                <a:gd name="T10" fmla="*/ 113 w 135"/>
                <a:gd name="T11" fmla="*/ 130 h 355"/>
                <a:gd name="T12" fmla="*/ 119 w 135"/>
                <a:gd name="T13" fmla="*/ 123 h 355"/>
                <a:gd name="T14" fmla="*/ 122 w 135"/>
                <a:gd name="T15" fmla="*/ 96 h 355"/>
                <a:gd name="T16" fmla="*/ 123 w 135"/>
                <a:gd name="T17" fmla="*/ 95 h 355"/>
                <a:gd name="T18" fmla="*/ 132 w 135"/>
                <a:gd name="T19" fmla="*/ 90 h 355"/>
                <a:gd name="T20" fmla="*/ 133 w 135"/>
                <a:gd name="T21" fmla="*/ 84 h 355"/>
                <a:gd name="T22" fmla="*/ 125 w 135"/>
                <a:gd name="T23" fmla="*/ 70 h 355"/>
                <a:gd name="T24" fmla="*/ 124 w 135"/>
                <a:gd name="T25" fmla="*/ 70 h 355"/>
                <a:gd name="T26" fmla="*/ 123 w 135"/>
                <a:gd name="T27" fmla="*/ 59 h 355"/>
                <a:gd name="T28" fmla="*/ 122 w 135"/>
                <a:gd name="T29" fmla="*/ 57 h 355"/>
                <a:gd name="T30" fmla="*/ 107 w 135"/>
                <a:gd name="T31" fmla="*/ 55 h 355"/>
                <a:gd name="T32" fmla="*/ 106 w 135"/>
                <a:gd name="T33" fmla="*/ 54 h 355"/>
                <a:gd name="T34" fmla="*/ 105 w 135"/>
                <a:gd name="T35" fmla="*/ 44 h 355"/>
                <a:gd name="T36" fmla="*/ 101 w 135"/>
                <a:gd name="T37" fmla="*/ 36 h 355"/>
                <a:gd name="T38" fmla="*/ 96 w 135"/>
                <a:gd name="T39" fmla="*/ 33 h 355"/>
                <a:gd name="T40" fmla="*/ 69 w 135"/>
                <a:gd name="T41" fmla="*/ 48 h 355"/>
                <a:gd name="T42" fmla="*/ 67 w 135"/>
                <a:gd name="T43" fmla="*/ 48 h 355"/>
                <a:gd name="T44" fmla="*/ 51 w 135"/>
                <a:gd name="T45" fmla="*/ 6 h 355"/>
                <a:gd name="T46" fmla="*/ 41 w 135"/>
                <a:gd name="T47" fmla="*/ 4 h 355"/>
                <a:gd name="T48" fmla="*/ 41 w 135"/>
                <a:gd name="T49" fmla="*/ 10 h 355"/>
                <a:gd name="T50" fmla="*/ 47 w 135"/>
                <a:gd name="T51" fmla="*/ 30 h 355"/>
                <a:gd name="T52" fmla="*/ 54 w 135"/>
                <a:gd name="T53" fmla="*/ 57 h 355"/>
                <a:gd name="T54" fmla="*/ 51 w 135"/>
                <a:gd name="T55" fmla="*/ 104 h 355"/>
                <a:gd name="T56" fmla="*/ 51 w 135"/>
                <a:gd name="T57" fmla="*/ 105 h 355"/>
                <a:gd name="T58" fmla="*/ 5 w 135"/>
                <a:gd name="T59" fmla="*/ 256 h 355"/>
                <a:gd name="T60" fmla="*/ 1 w 135"/>
                <a:gd name="T61" fmla="*/ 268 h 355"/>
                <a:gd name="T62" fmla="*/ 4 w 135"/>
                <a:gd name="T63" fmla="*/ 256 h 355"/>
                <a:gd name="T64" fmla="*/ 50 w 135"/>
                <a:gd name="T65" fmla="*/ 104 h 355"/>
                <a:gd name="T66" fmla="*/ 52 w 135"/>
                <a:gd name="T67" fmla="*/ 57 h 355"/>
                <a:gd name="T68" fmla="*/ 45 w 135"/>
                <a:gd name="T69" fmla="*/ 31 h 355"/>
                <a:gd name="T70" fmla="*/ 39 w 135"/>
                <a:gd name="T71" fmla="*/ 10 h 355"/>
                <a:gd name="T72" fmla="*/ 39 w 135"/>
                <a:gd name="T73" fmla="*/ 3 h 355"/>
                <a:gd name="T74" fmla="*/ 47 w 135"/>
                <a:gd name="T75" fmla="*/ 0 h 355"/>
                <a:gd name="T76" fmla="*/ 53 w 135"/>
                <a:gd name="T77" fmla="*/ 5 h 355"/>
                <a:gd name="T78" fmla="*/ 69 w 135"/>
                <a:gd name="T79" fmla="*/ 47 h 355"/>
                <a:gd name="T80" fmla="*/ 90 w 135"/>
                <a:gd name="T81" fmla="*/ 34 h 355"/>
                <a:gd name="T82" fmla="*/ 98 w 135"/>
                <a:gd name="T83" fmla="*/ 31 h 355"/>
                <a:gd name="T84" fmla="*/ 102 w 135"/>
                <a:gd name="T85" fmla="*/ 34 h 355"/>
                <a:gd name="T86" fmla="*/ 107 w 135"/>
                <a:gd name="T87" fmla="*/ 43 h 355"/>
                <a:gd name="T88" fmla="*/ 108 w 135"/>
                <a:gd name="T89" fmla="*/ 54 h 355"/>
                <a:gd name="T90" fmla="*/ 122 w 135"/>
                <a:gd name="T91" fmla="*/ 55 h 355"/>
                <a:gd name="T92" fmla="*/ 125 w 135"/>
                <a:gd name="T93" fmla="*/ 56 h 355"/>
                <a:gd name="T94" fmla="*/ 126 w 135"/>
                <a:gd name="T95" fmla="*/ 62 h 355"/>
                <a:gd name="T96" fmla="*/ 126 w 135"/>
                <a:gd name="T97" fmla="*/ 69 h 355"/>
                <a:gd name="T98" fmla="*/ 135 w 135"/>
                <a:gd name="T99" fmla="*/ 84 h 355"/>
                <a:gd name="T100" fmla="*/ 134 w 135"/>
                <a:gd name="T101" fmla="*/ 91 h 355"/>
                <a:gd name="T102" fmla="*/ 124 w 135"/>
                <a:gd name="T103" fmla="*/ 97 h 355"/>
                <a:gd name="T104" fmla="*/ 122 w 135"/>
                <a:gd name="T105" fmla="*/ 121 h 355"/>
                <a:gd name="T106" fmla="*/ 121 w 135"/>
                <a:gd name="T107" fmla="*/ 124 h 355"/>
                <a:gd name="T108" fmla="*/ 114 w 135"/>
                <a:gd name="T109" fmla="*/ 131 h 355"/>
                <a:gd name="T110" fmla="*/ 106 w 135"/>
                <a:gd name="T111" fmla="*/ 139 h 355"/>
                <a:gd name="T112" fmla="*/ 72 w 135"/>
                <a:gd name="T113" fmla="*/ 285 h 355"/>
                <a:gd name="T114" fmla="*/ 59 w 135"/>
                <a:gd name="T115" fmla="*/ 321 h 355"/>
                <a:gd name="T116" fmla="*/ 18 w 135"/>
                <a:gd name="T117" fmla="*/ 354 h 355"/>
                <a:gd name="T118" fmla="*/ 1 w 135"/>
                <a:gd name="T119" fmla="*/ 351 h 3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35" h="355">
                  <a:moveTo>
                    <a:pt x="0" y="351"/>
                  </a:moveTo>
                  <a:cubicBezTo>
                    <a:pt x="0" y="350"/>
                    <a:pt x="1" y="351"/>
                    <a:pt x="4" y="352"/>
                  </a:cubicBezTo>
                  <a:cubicBezTo>
                    <a:pt x="7" y="354"/>
                    <a:pt x="12" y="354"/>
                    <a:pt x="18" y="354"/>
                  </a:cubicBezTo>
                  <a:cubicBezTo>
                    <a:pt x="24" y="353"/>
                    <a:pt x="32" y="350"/>
                    <a:pt x="39" y="344"/>
                  </a:cubicBezTo>
                  <a:cubicBezTo>
                    <a:pt x="45" y="338"/>
                    <a:pt x="52" y="330"/>
                    <a:pt x="58" y="320"/>
                  </a:cubicBezTo>
                  <a:cubicBezTo>
                    <a:pt x="61" y="315"/>
                    <a:pt x="63" y="310"/>
                    <a:pt x="65" y="304"/>
                  </a:cubicBezTo>
                  <a:cubicBezTo>
                    <a:pt x="67" y="298"/>
                    <a:pt x="69" y="291"/>
                    <a:pt x="70" y="284"/>
                  </a:cubicBezTo>
                  <a:cubicBezTo>
                    <a:pt x="74" y="271"/>
                    <a:pt x="77" y="256"/>
                    <a:pt x="81" y="241"/>
                  </a:cubicBezTo>
                  <a:cubicBezTo>
                    <a:pt x="88" y="210"/>
                    <a:pt x="96" y="176"/>
                    <a:pt x="104" y="138"/>
                  </a:cubicBezTo>
                  <a:cubicBezTo>
                    <a:pt x="105" y="138"/>
                    <a:pt x="105" y="138"/>
                    <a:pt x="105" y="138"/>
                  </a:cubicBezTo>
                  <a:cubicBezTo>
                    <a:pt x="105" y="138"/>
                    <a:pt x="105" y="138"/>
                    <a:pt x="105" y="138"/>
                  </a:cubicBezTo>
                  <a:cubicBezTo>
                    <a:pt x="108" y="135"/>
                    <a:pt x="110" y="132"/>
                    <a:pt x="113" y="130"/>
                  </a:cubicBezTo>
                  <a:cubicBezTo>
                    <a:pt x="114" y="128"/>
                    <a:pt x="116" y="127"/>
                    <a:pt x="117" y="125"/>
                  </a:cubicBezTo>
                  <a:cubicBezTo>
                    <a:pt x="118" y="125"/>
                    <a:pt x="118" y="124"/>
                    <a:pt x="119" y="123"/>
                  </a:cubicBezTo>
                  <a:cubicBezTo>
                    <a:pt x="119" y="123"/>
                    <a:pt x="119" y="122"/>
                    <a:pt x="120" y="121"/>
                  </a:cubicBezTo>
                  <a:cubicBezTo>
                    <a:pt x="121" y="113"/>
                    <a:pt x="121" y="104"/>
                    <a:pt x="122" y="96"/>
                  </a:cubicBezTo>
                  <a:cubicBezTo>
                    <a:pt x="122" y="95"/>
                    <a:pt x="122" y="95"/>
                    <a:pt x="122" y="95"/>
                  </a:cubicBezTo>
                  <a:cubicBezTo>
                    <a:pt x="123" y="95"/>
                    <a:pt x="123" y="95"/>
                    <a:pt x="123" y="95"/>
                  </a:cubicBezTo>
                  <a:cubicBezTo>
                    <a:pt x="125" y="94"/>
                    <a:pt x="128" y="92"/>
                    <a:pt x="131" y="91"/>
                  </a:cubicBezTo>
                  <a:cubicBezTo>
                    <a:pt x="131" y="91"/>
                    <a:pt x="132" y="90"/>
                    <a:pt x="132" y="90"/>
                  </a:cubicBezTo>
                  <a:cubicBezTo>
                    <a:pt x="133" y="90"/>
                    <a:pt x="133" y="89"/>
                    <a:pt x="133" y="88"/>
                  </a:cubicBezTo>
                  <a:cubicBezTo>
                    <a:pt x="133" y="87"/>
                    <a:pt x="133" y="86"/>
                    <a:pt x="133" y="84"/>
                  </a:cubicBezTo>
                  <a:cubicBezTo>
                    <a:pt x="133" y="81"/>
                    <a:pt x="132" y="78"/>
                    <a:pt x="131" y="76"/>
                  </a:cubicBezTo>
                  <a:cubicBezTo>
                    <a:pt x="130" y="73"/>
                    <a:pt x="128" y="71"/>
                    <a:pt x="125" y="70"/>
                  </a:cubicBezTo>
                  <a:cubicBezTo>
                    <a:pt x="124" y="70"/>
                    <a:pt x="124" y="70"/>
                    <a:pt x="124" y="70"/>
                  </a:cubicBezTo>
                  <a:cubicBezTo>
                    <a:pt x="124" y="70"/>
                    <a:pt x="124" y="70"/>
                    <a:pt x="124" y="70"/>
                  </a:cubicBezTo>
                  <a:cubicBezTo>
                    <a:pt x="124" y="67"/>
                    <a:pt x="124" y="65"/>
                    <a:pt x="124" y="62"/>
                  </a:cubicBezTo>
                  <a:cubicBezTo>
                    <a:pt x="124" y="61"/>
                    <a:pt x="123" y="60"/>
                    <a:pt x="123" y="59"/>
                  </a:cubicBezTo>
                  <a:cubicBezTo>
                    <a:pt x="123" y="58"/>
                    <a:pt x="123" y="58"/>
                    <a:pt x="123" y="57"/>
                  </a:cubicBezTo>
                  <a:cubicBezTo>
                    <a:pt x="122" y="57"/>
                    <a:pt x="122" y="57"/>
                    <a:pt x="122" y="57"/>
                  </a:cubicBezTo>
                  <a:cubicBezTo>
                    <a:pt x="122" y="57"/>
                    <a:pt x="122" y="57"/>
                    <a:pt x="122" y="57"/>
                  </a:cubicBezTo>
                  <a:cubicBezTo>
                    <a:pt x="117" y="56"/>
                    <a:pt x="112" y="56"/>
                    <a:pt x="107" y="55"/>
                  </a:cubicBezTo>
                  <a:cubicBezTo>
                    <a:pt x="106" y="55"/>
                    <a:pt x="106" y="55"/>
                    <a:pt x="106" y="55"/>
                  </a:cubicBezTo>
                  <a:cubicBezTo>
                    <a:pt x="106" y="54"/>
                    <a:pt x="106" y="54"/>
                    <a:pt x="106" y="54"/>
                  </a:cubicBezTo>
                  <a:cubicBezTo>
                    <a:pt x="106" y="52"/>
                    <a:pt x="106" y="49"/>
                    <a:pt x="106" y="46"/>
                  </a:cubicBezTo>
                  <a:cubicBezTo>
                    <a:pt x="106" y="46"/>
                    <a:pt x="106" y="45"/>
                    <a:pt x="105" y="44"/>
                  </a:cubicBezTo>
                  <a:cubicBezTo>
                    <a:pt x="105" y="43"/>
                    <a:pt x="104" y="42"/>
                    <a:pt x="104" y="41"/>
                  </a:cubicBezTo>
                  <a:cubicBezTo>
                    <a:pt x="103" y="39"/>
                    <a:pt x="102" y="37"/>
                    <a:pt x="101" y="36"/>
                  </a:cubicBezTo>
                  <a:cubicBezTo>
                    <a:pt x="100" y="35"/>
                    <a:pt x="99" y="34"/>
                    <a:pt x="99" y="34"/>
                  </a:cubicBezTo>
                  <a:cubicBezTo>
                    <a:pt x="98" y="33"/>
                    <a:pt x="97" y="33"/>
                    <a:pt x="96" y="33"/>
                  </a:cubicBezTo>
                  <a:cubicBezTo>
                    <a:pt x="95" y="34"/>
                    <a:pt x="93" y="35"/>
                    <a:pt x="91" y="36"/>
                  </a:cubicBezTo>
                  <a:cubicBezTo>
                    <a:pt x="83" y="40"/>
                    <a:pt x="76" y="44"/>
                    <a:pt x="69" y="48"/>
                  </a:cubicBezTo>
                  <a:cubicBezTo>
                    <a:pt x="68" y="49"/>
                    <a:pt x="68" y="49"/>
                    <a:pt x="68" y="49"/>
                  </a:cubicBezTo>
                  <a:cubicBezTo>
                    <a:pt x="67" y="48"/>
                    <a:pt x="67" y="48"/>
                    <a:pt x="67" y="48"/>
                  </a:cubicBezTo>
                  <a:cubicBezTo>
                    <a:pt x="64" y="38"/>
                    <a:pt x="60" y="29"/>
                    <a:pt x="56" y="20"/>
                  </a:cubicBezTo>
                  <a:cubicBezTo>
                    <a:pt x="54" y="15"/>
                    <a:pt x="53" y="11"/>
                    <a:pt x="51" y="6"/>
                  </a:cubicBezTo>
                  <a:cubicBezTo>
                    <a:pt x="50" y="4"/>
                    <a:pt x="49" y="2"/>
                    <a:pt x="46" y="2"/>
                  </a:cubicBezTo>
                  <a:cubicBezTo>
                    <a:pt x="44" y="1"/>
                    <a:pt x="42" y="2"/>
                    <a:pt x="41" y="4"/>
                  </a:cubicBezTo>
                  <a:cubicBezTo>
                    <a:pt x="41" y="5"/>
                    <a:pt x="40" y="6"/>
                    <a:pt x="41" y="7"/>
                  </a:cubicBezTo>
                  <a:cubicBezTo>
                    <a:pt x="41" y="8"/>
                    <a:pt x="41" y="9"/>
                    <a:pt x="41" y="10"/>
                  </a:cubicBezTo>
                  <a:cubicBezTo>
                    <a:pt x="42" y="12"/>
                    <a:pt x="43" y="15"/>
                    <a:pt x="43" y="17"/>
                  </a:cubicBezTo>
                  <a:cubicBezTo>
                    <a:pt x="44" y="21"/>
                    <a:pt x="46" y="26"/>
                    <a:pt x="47" y="30"/>
                  </a:cubicBezTo>
                  <a:cubicBezTo>
                    <a:pt x="49" y="39"/>
                    <a:pt x="51" y="48"/>
                    <a:pt x="54" y="57"/>
                  </a:cubicBezTo>
                  <a:cubicBezTo>
                    <a:pt x="54" y="57"/>
                    <a:pt x="54" y="57"/>
                    <a:pt x="54" y="57"/>
                  </a:cubicBezTo>
                  <a:cubicBezTo>
                    <a:pt x="54" y="57"/>
                    <a:pt x="54" y="57"/>
                    <a:pt x="54" y="57"/>
                  </a:cubicBezTo>
                  <a:cubicBezTo>
                    <a:pt x="53" y="74"/>
                    <a:pt x="52" y="89"/>
                    <a:pt x="51" y="104"/>
                  </a:cubicBezTo>
                  <a:cubicBezTo>
                    <a:pt x="51" y="104"/>
                    <a:pt x="51" y="104"/>
                    <a:pt x="51" y="104"/>
                  </a:cubicBezTo>
                  <a:cubicBezTo>
                    <a:pt x="51" y="105"/>
                    <a:pt x="51" y="105"/>
                    <a:pt x="51" y="105"/>
                  </a:cubicBezTo>
                  <a:cubicBezTo>
                    <a:pt x="36" y="154"/>
                    <a:pt x="24" y="195"/>
                    <a:pt x="15" y="223"/>
                  </a:cubicBezTo>
                  <a:cubicBezTo>
                    <a:pt x="11" y="237"/>
                    <a:pt x="7" y="248"/>
                    <a:pt x="5" y="256"/>
                  </a:cubicBezTo>
                  <a:cubicBezTo>
                    <a:pt x="4" y="260"/>
                    <a:pt x="3" y="263"/>
                    <a:pt x="2" y="265"/>
                  </a:cubicBezTo>
                  <a:cubicBezTo>
                    <a:pt x="1" y="267"/>
                    <a:pt x="1" y="268"/>
                    <a:pt x="1" y="268"/>
                  </a:cubicBezTo>
                  <a:cubicBezTo>
                    <a:pt x="1" y="268"/>
                    <a:pt x="1" y="267"/>
                    <a:pt x="2" y="265"/>
                  </a:cubicBezTo>
                  <a:cubicBezTo>
                    <a:pt x="2" y="263"/>
                    <a:pt x="3" y="260"/>
                    <a:pt x="4" y="256"/>
                  </a:cubicBezTo>
                  <a:cubicBezTo>
                    <a:pt x="7" y="248"/>
                    <a:pt x="10" y="237"/>
                    <a:pt x="14" y="223"/>
                  </a:cubicBezTo>
                  <a:cubicBezTo>
                    <a:pt x="23" y="194"/>
                    <a:pt x="35" y="153"/>
                    <a:pt x="50" y="104"/>
                  </a:cubicBezTo>
                  <a:cubicBezTo>
                    <a:pt x="50" y="104"/>
                    <a:pt x="50" y="104"/>
                    <a:pt x="50" y="104"/>
                  </a:cubicBezTo>
                  <a:cubicBezTo>
                    <a:pt x="50" y="89"/>
                    <a:pt x="51" y="73"/>
                    <a:pt x="52" y="57"/>
                  </a:cubicBezTo>
                  <a:cubicBezTo>
                    <a:pt x="52" y="57"/>
                    <a:pt x="52" y="57"/>
                    <a:pt x="52" y="57"/>
                  </a:cubicBezTo>
                  <a:cubicBezTo>
                    <a:pt x="50" y="49"/>
                    <a:pt x="47" y="40"/>
                    <a:pt x="45" y="31"/>
                  </a:cubicBezTo>
                  <a:cubicBezTo>
                    <a:pt x="44" y="26"/>
                    <a:pt x="43" y="22"/>
                    <a:pt x="41" y="17"/>
                  </a:cubicBezTo>
                  <a:cubicBezTo>
                    <a:pt x="41" y="15"/>
                    <a:pt x="40" y="13"/>
                    <a:pt x="39" y="10"/>
                  </a:cubicBezTo>
                  <a:cubicBezTo>
                    <a:pt x="39" y="9"/>
                    <a:pt x="39" y="8"/>
                    <a:pt x="39" y="7"/>
                  </a:cubicBezTo>
                  <a:cubicBezTo>
                    <a:pt x="38" y="5"/>
                    <a:pt x="39" y="4"/>
                    <a:pt x="39" y="3"/>
                  </a:cubicBezTo>
                  <a:cubicBezTo>
                    <a:pt x="40" y="2"/>
                    <a:pt x="41" y="1"/>
                    <a:pt x="43" y="0"/>
                  </a:cubicBezTo>
                  <a:cubicBezTo>
                    <a:pt x="44" y="0"/>
                    <a:pt x="46" y="0"/>
                    <a:pt x="47" y="0"/>
                  </a:cubicBezTo>
                  <a:cubicBezTo>
                    <a:pt x="48" y="0"/>
                    <a:pt x="49" y="1"/>
                    <a:pt x="51" y="2"/>
                  </a:cubicBezTo>
                  <a:cubicBezTo>
                    <a:pt x="52" y="3"/>
                    <a:pt x="52" y="4"/>
                    <a:pt x="53" y="5"/>
                  </a:cubicBezTo>
                  <a:cubicBezTo>
                    <a:pt x="54" y="10"/>
                    <a:pt x="56" y="14"/>
                    <a:pt x="58" y="19"/>
                  </a:cubicBezTo>
                  <a:cubicBezTo>
                    <a:pt x="62" y="28"/>
                    <a:pt x="66" y="38"/>
                    <a:pt x="69" y="47"/>
                  </a:cubicBezTo>
                  <a:cubicBezTo>
                    <a:pt x="68" y="47"/>
                    <a:pt x="68" y="47"/>
                    <a:pt x="68" y="47"/>
                  </a:cubicBezTo>
                  <a:cubicBezTo>
                    <a:pt x="75" y="42"/>
                    <a:pt x="82" y="38"/>
                    <a:pt x="90" y="34"/>
                  </a:cubicBezTo>
                  <a:cubicBezTo>
                    <a:pt x="92" y="33"/>
                    <a:pt x="94" y="32"/>
                    <a:pt x="96" y="31"/>
                  </a:cubicBezTo>
                  <a:cubicBezTo>
                    <a:pt x="96" y="31"/>
                    <a:pt x="97" y="31"/>
                    <a:pt x="98" y="31"/>
                  </a:cubicBezTo>
                  <a:cubicBezTo>
                    <a:pt x="99" y="31"/>
                    <a:pt x="99" y="31"/>
                    <a:pt x="100" y="32"/>
                  </a:cubicBezTo>
                  <a:cubicBezTo>
                    <a:pt x="101" y="33"/>
                    <a:pt x="102" y="33"/>
                    <a:pt x="102" y="34"/>
                  </a:cubicBezTo>
                  <a:cubicBezTo>
                    <a:pt x="104" y="36"/>
                    <a:pt x="105" y="38"/>
                    <a:pt x="106" y="40"/>
                  </a:cubicBezTo>
                  <a:cubicBezTo>
                    <a:pt x="106" y="41"/>
                    <a:pt x="107" y="42"/>
                    <a:pt x="107" y="43"/>
                  </a:cubicBezTo>
                  <a:cubicBezTo>
                    <a:pt x="108" y="44"/>
                    <a:pt x="108" y="45"/>
                    <a:pt x="108" y="46"/>
                  </a:cubicBezTo>
                  <a:cubicBezTo>
                    <a:pt x="108" y="49"/>
                    <a:pt x="108" y="52"/>
                    <a:pt x="108" y="54"/>
                  </a:cubicBezTo>
                  <a:cubicBezTo>
                    <a:pt x="107" y="53"/>
                    <a:pt x="107" y="53"/>
                    <a:pt x="107" y="53"/>
                  </a:cubicBezTo>
                  <a:cubicBezTo>
                    <a:pt x="112" y="53"/>
                    <a:pt x="117" y="54"/>
                    <a:pt x="122" y="55"/>
                  </a:cubicBezTo>
                  <a:cubicBezTo>
                    <a:pt x="123" y="55"/>
                    <a:pt x="123" y="55"/>
                    <a:pt x="123" y="55"/>
                  </a:cubicBezTo>
                  <a:cubicBezTo>
                    <a:pt x="125" y="56"/>
                    <a:pt x="125" y="56"/>
                    <a:pt x="125" y="56"/>
                  </a:cubicBezTo>
                  <a:cubicBezTo>
                    <a:pt x="125" y="57"/>
                    <a:pt x="125" y="58"/>
                    <a:pt x="125" y="59"/>
                  </a:cubicBezTo>
                  <a:cubicBezTo>
                    <a:pt x="125" y="60"/>
                    <a:pt x="126" y="61"/>
                    <a:pt x="126" y="62"/>
                  </a:cubicBezTo>
                  <a:cubicBezTo>
                    <a:pt x="126" y="65"/>
                    <a:pt x="126" y="67"/>
                    <a:pt x="126" y="69"/>
                  </a:cubicBezTo>
                  <a:cubicBezTo>
                    <a:pt x="126" y="69"/>
                    <a:pt x="126" y="69"/>
                    <a:pt x="126" y="69"/>
                  </a:cubicBezTo>
                  <a:cubicBezTo>
                    <a:pt x="129" y="70"/>
                    <a:pt x="132" y="71"/>
                    <a:pt x="133" y="75"/>
                  </a:cubicBezTo>
                  <a:cubicBezTo>
                    <a:pt x="134" y="78"/>
                    <a:pt x="135" y="81"/>
                    <a:pt x="135" y="84"/>
                  </a:cubicBezTo>
                  <a:cubicBezTo>
                    <a:pt x="135" y="86"/>
                    <a:pt x="135" y="87"/>
                    <a:pt x="135" y="89"/>
                  </a:cubicBezTo>
                  <a:cubicBezTo>
                    <a:pt x="135" y="90"/>
                    <a:pt x="134" y="91"/>
                    <a:pt x="134" y="91"/>
                  </a:cubicBezTo>
                  <a:cubicBezTo>
                    <a:pt x="133" y="92"/>
                    <a:pt x="132" y="92"/>
                    <a:pt x="132" y="93"/>
                  </a:cubicBezTo>
                  <a:cubicBezTo>
                    <a:pt x="129" y="94"/>
                    <a:pt x="126" y="96"/>
                    <a:pt x="124" y="97"/>
                  </a:cubicBezTo>
                  <a:cubicBezTo>
                    <a:pt x="124" y="96"/>
                    <a:pt x="124" y="96"/>
                    <a:pt x="124" y="96"/>
                  </a:cubicBezTo>
                  <a:cubicBezTo>
                    <a:pt x="123" y="104"/>
                    <a:pt x="123" y="113"/>
                    <a:pt x="122" y="121"/>
                  </a:cubicBezTo>
                  <a:cubicBezTo>
                    <a:pt x="121" y="122"/>
                    <a:pt x="121" y="122"/>
                    <a:pt x="121" y="122"/>
                  </a:cubicBezTo>
                  <a:cubicBezTo>
                    <a:pt x="121" y="123"/>
                    <a:pt x="121" y="124"/>
                    <a:pt x="121" y="124"/>
                  </a:cubicBezTo>
                  <a:cubicBezTo>
                    <a:pt x="120" y="125"/>
                    <a:pt x="119" y="126"/>
                    <a:pt x="119" y="127"/>
                  </a:cubicBezTo>
                  <a:cubicBezTo>
                    <a:pt x="117" y="128"/>
                    <a:pt x="116" y="130"/>
                    <a:pt x="114" y="131"/>
                  </a:cubicBezTo>
                  <a:cubicBezTo>
                    <a:pt x="112" y="134"/>
                    <a:pt x="109" y="137"/>
                    <a:pt x="106" y="139"/>
                  </a:cubicBezTo>
                  <a:cubicBezTo>
                    <a:pt x="106" y="139"/>
                    <a:pt x="106" y="139"/>
                    <a:pt x="106" y="139"/>
                  </a:cubicBezTo>
                  <a:cubicBezTo>
                    <a:pt x="98" y="176"/>
                    <a:pt x="89" y="211"/>
                    <a:pt x="82" y="241"/>
                  </a:cubicBezTo>
                  <a:cubicBezTo>
                    <a:pt x="78" y="257"/>
                    <a:pt x="75" y="271"/>
                    <a:pt x="72" y="285"/>
                  </a:cubicBezTo>
                  <a:cubicBezTo>
                    <a:pt x="70" y="291"/>
                    <a:pt x="69" y="298"/>
                    <a:pt x="67" y="304"/>
                  </a:cubicBezTo>
                  <a:cubicBezTo>
                    <a:pt x="64" y="310"/>
                    <a:pt x="62" y="316"/>
                    <a:pt x="59" y="321"/>
                  </a:cubicBezTo>
                  <a:cubicBezTo>
                    <a:pt x="53" y="331"/>
                    <a:pt x="46" y="339"/>
                    <a:pt x="39" y="345"/>
                  </a:cubicBezTo>
                  <a:cubicBezTo>
                    <a:pt x="32" y="351"/>
                    <a:pt x="25" y="354"/>
                    <a:pt x="18" y="354"/>
                  </a:cubicBezTo>
                  <a:cubicBezTo>
                    <a:pt x="12" y="355"/>
                    <a:pt x="7" y="354"/>
                    <a:pt x="4" y="353"/>
                  </a:cubicBezTo>
                  <a:cubicBezTo>
                    <a:pt x="3" y="352"/>
                    <a:pt x="1" y="352"/>
                    <a:pt x="1" y="351"/>
                  </a:cubicBezTo>
                  <a:cubicBezTo>
                    <a:pt x="0" y="351"/>
                    <a:pt x="0" y="351"/>
                    <a:pt x="0" y="351"/>
                  </a:cubicBezTo>
                  <a:close/>
                </a:path>
              </a:pathLst>
            </a:custGeom>
            <a:solidFill>
              <a:srgbClr val="EB996E"/>
            </a:solidFill>
            <a:ln>
              <a:noFill/>
            </a:ln>
          </p:spPr>
          <p:txBody>
            <a:bodyPr anchor="t" anchorCtr="0" bIns="45720" compatLnSpc="1" lIns="91440" numCol="1" rIns="91440" tIns="45720" vert="horz" wrap="square">
              <a:prstTxWarp prst="textNoShape"/>
            </a:bodyPr>
            <a:p>
              <a:endParaRPr lang="en-US"/>
            </a:p>
          </p:txBody>
        </p:sp>
        <p:sp>
          <p:nvSpPr>
            <p:cNvPr id="1048840" name="Freeform 110"/>
            <p:cNvSpPr/>
            <p:nvPr/>
          </p:nvSpPr>
          <p:spPr bwMode="auto">
            <a:xfrm>
              <a:off x="3320" y="1064"/>
              <a:ext cx="50" cy="22"/>
            </a:xfrm>
            <a:custGeom>
              <a:avLst/>
              <a:gdLst>
                <a:gd name="T0" fmla="*/ 21 w 21"/>
                <a:gd name="T1" fmla="*/ 1 h 9"/>
                <a:gd name="T2" fmla="*/ 18 w 21"/>
                <a:gd name="T3" fmla="*/ 2 h 9"/>
                <a:gd name="T4" fmla="*/ 10 w 21"/>
                <a:gd name="T5" fmla="*/ 3 h 9"/>
                <a:gd name="T6" fmla="*/ 3 w 21"/>
                <a:gd name="T7" fmla="*/ 6 h 9"/>
                <a:gd name="T8" fmla="*/ 1 w 21"/>
                <a:gd name="T9" fmla="*/ 9 h 9"/>
                <a:gd name="T10" fmla="*/ 2 w 21"/>
                <a:gd name="T11" fmla="*/ 5 h 9"/>
                <a:gd name="T12" fmla="*/ 9 w 21"/>
                <a:gd name="T13" fmla="*/ 1 h 9"/>
                <a:gd name="T14" fmla="*/ 18 w 21"/>
                <a:gd name="T15" fmla="*/ 0 h 9"/>
                <a:gd name="T16" fmla="*/ 21 w 21"/>
                <a:gd name="T17" fmla="*/ 1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 h="9">
                  <a:moveTo>
                    <a:pt x="21" y="1"/>
                  </a:moveTo>
                  <a:cubicBezTo>
                    <a:pt x="21" y="1"/>
                    <a:pt x="20" y="2"/>
                    <a:pt x="18" y="2"/>
                  </a:cubicBezTo>
                  <a:cubicBezTo>
                    <a:pt x="16" y="2"/>
                    <a:pt x="13" y="2"/>
                    <a:pt x="10" y="3"/>
                  </a:cubicBezTo>
                  <a:cubicBezTo>
                    <a:pt x="7" y="3"/>
                    <a:pt x="4" y="5"/>
                    <a:pt x="3" y="6"/>
                  </a:cubicBezTo>
                  <a:cubicBezTo>
                    <a:pt x="1" y="8"/>
                    <a:pt x="1" y="9"/>
                    <a:pt x="1" y="9"/>
                  </a:cubicBezTo>
                  <a:cubicBezTo>
                    <a:pt x="0" y="9"/>
                    <a:pt x="0" y="7"/>
                    <a:pt x="2" y="5"/>
                  </a:cubicBezTo>
                  <a:cubicBezTo>
                    <a:pt x="3" y="3"/>
                    <a:pt x="6" y="2"/>
                    <a:pt x="9" y="1"/>
                  </a:cubicBezTo>
                  <a:cubicBezTo>
                    <a:pt x="13" y="0"/>
                    <a:pt x="16" y="0"/>
                    <a:pt x="18" y="0"/>
                  </a:cubicBezTo>
                  <a:cubicBezTo>
                    <a:pt x="20" y="1"/>
                    <a:pt x="21" y="1"/>
                    <a:pt x="21" y="1"/>
                  </a:cubicBezTo>
                  <a:close/>
                </a:path>
              </a:pathLst>
            </a:custGeom>
            <a:solidFill>
              <a:srgbClr val="EB996E"/>
            </a:solidFill>
            <a:ln>
              <a:noFill/>
            </a:ln>
          </p:spPr>
          <p:txBody>
            <a:bodyPr anchor="t" anchorCtr="0" bIns="45720" compatLnSpc="1" lIns="91440" numCol="1" rIns="91440" tIns="45720" vert="horz" wrap="square">
              <a:prstTxWarp prst="textNoShape"/>
            </a:bodyPr>
            <a:p>
              <a:endParaRPr lang="en-US"/>
            </a:p>
          </p:txBody>
        </p:sp>
        <p:sp>
          <p:nvSpPr>
            <p:cNvPr id="1048841" name="Freeform 111"/>
            <p:cNvSpPr/>
            <p:nvPr/>
          </p:nvSpPr>
          <p:spPr bwMode="auto">
            <a:xfrm>
              <a:off x="3341" y="1057"/>
              <a:ext cx="8" cy="12"/>
            </a:xfrm>
            <a:custGeom>
              <a:avLst/>
              <a:gdLst>
                <a:gd name="T0" fmla="*/ 0 w 3"/>
                <a:gd name="T1" fmla="*/ 5 h 5"/>
                <a:gd name="T2" fmla="*/ 0 w 3"/>
                <a:gd name="T3" fmla="*/ 2 h 5"/>
                <a:gd name="T4" fmla="*/ 2 w 3"/>
                <a:gd name="T5" fmla="*/ 0 h 5"/>
                <a:gd name="T6" fmla="*/ 2 w 3"/>
                <a:gd name="T7" fmla="*/ 3 h 5"/>
                <a:gd name="T8" fmla="*/ 0 w 3"/>
                <a:gd name="T9" fmla="*/ 5 h 5"/>
              </a:gdLst>
              <a:ahLst/>
              <a:cxnLst>
                <a:cxn ang="0">
                  <a:pos x="T0" y="T1"/>
                </a:cxn>
                <a:cxn ang="0">
                  <a:pos x="T2" y="T3"/>
                </a:cxn>
                <a:cxn ang="0">
                  <a:pos x="T4" y="T5"/>
                </a:cxn>
                <a:cxn ang="0">
                  <a:pos x="T6" y="T7"/>
                </a:cxn>
                <a:cxn ang="0">
                  <a:pos x="T8" y="T9"/>
                </a:cxn>
              </a:cxnLst>
              <a:rect l="0" t="0" r="r" b="b"/>
              <a:pathLst>
                <a:path w="3" h="5">
                  <a:moveTo>
                    <a:pt x="0" y="5"/>
                  </a:moveTo>
                  <a:cubicBezTo>
                    <a:pt x="0" y="4"/>
                    <a:pt x="0" y="3"/>
                    <a:pt x="0" y="2"/>
                  </a:cubicBezTo>
                  <a:cubicBezTo>
                    <a:pt x="1" y="1"/>
                    <a:pt x="2" y="0"/>
                    <a:pt x="2" y="0"/>
                  </a:cubicBezTo>
                  <a:cubicBezTo>
                    <a:pt x="3" y="0"/>
                    <a:pt x="3" y="1"/>
                    <a:pt x="2" y="3"/>
                  </a:cubicBezTo>
                  <a:cubicBezTo>
                    <a:pt x="2" y="4"/>
                    <a:pt x="1" y="5"/>
                    <a:pt x="0" y="5"/>
                  </a:cubicBezTo>
                  <a:close/>
                </a:path>
              </a:pathLst>
            </a:custGeom>
            <a:solidFill>
              <a:srgbClr val="EB996E"/>
            </a:solidFill>
            <a:ln>
              <a:noFill/>
            </a:ln>
          </p:spPr>
          <p:txBody>
            <a:bodyPr anchor="t" anchorCtr="0" bIns="45720" compatLnSpc="1" lIns="91440" numCol="1" rIns="91440" tIns="45720" vert="horz" wrap="square">
              <a:prstTxWarp prst="textNoShape"/>
            </a:bodyPr>
            <a:p>
              <a:endParaRPr lang="en-US"/>
            </a:p>
          </p:txBody>
        </p:sp>
        <p:sp>
          <p:nvSpPr>
            <p:cNvPr id="1048842" name="Freeform 112"/>
            <p:cNvSpPr/>
            <p:nvPr/>
          </p:nvSpPr>
          <p:spPr bwMode="auto">
            <a:xfrm>
              <a:off x="3365" y="1100"/>
              <a:ext cx="50" cy="21"/>
            </a:xfrm>
            <a:custGeom>
              <a:avLst/>
              <a:gdLst>
                <a:gd name="T0" fmla="*/ 21 w 21"/>
                <a:gd name="T1" fmla="*/ 1 h 9"/>
                <a:gd name="T2" fmla="*/ 9 w 21"/>
                <a:gd name="T3" fmla="*/ 3 h 9"/>
                <a:gd name="T4" fmla="*/ 2 w 21"/>
                <a:gd name="T5" fmla="*/ 6 h 9"/>
                <a:gd name="T6" fmla="*/ 1 w 21"/>
                <a:gd name="T7" fmla="*/ 9 h 9"/>
                <a:gd name="T8" fmla="*/ 1 w 21"/>
                <a:gd name="T9" fmla="*/ 5 h 9"/>
                <a:gd name="T10" fmla="*/ 4 w 21"/>
                <a:gd name="T11" fmla="*/ 2 h 9"/>
                <a:gd name="T12" fmla="*/ 9 w 21"/>
                <a:gd name="T13" fmla="*/ 1 h 9"/>
                <a:gd name="T14" fmla="*/ 21 w 21"/>
                <a:gd name="T15" fmla="*/ 1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 h="9">
                  <a:moveTo>
                    <a:pt x="21" y="1"/>
                  </a:moveTo>
                  <a:cubicBezTo>
                    <a:pt x="21" y="2"/>
                    <a:pt x="16" y="2"/>
                    <a:pt x="9" y="3"/>
                  </a:cubicBezTo>
                  <a:cubicBezTo>
                    <a:pt x="6" y="3"/>
                    <a:pt x="3" y="4"/>
                    <a:pt x="2" y="6"/>
                  </a:cubicBezTo>
                  <a:cubicBezTo>
                    <a:pt x="1" y="8"/>
                    <a:pt x="2" y="9"/>
                    <a:pt x="1" y="9"/>
                  </a:cubicBezTo>
                  <a:cubicBezTo>
                    <a:pt x="1" y="9"/>
                    <a:pt x="0" y="8"/>
                    <a:pt x="1" y="5"/>
                  </a:cubicBezTo>
                  <a:cubicBezTo>
                    <a:pt x="2" y="4"/>
                    <a:pt x="3" y="3"/>
                    <a:pt x="4" y="2"/>
                  </a:cubicBezTo>
                  <a:cubicBezTo>
                    <a:pt x="5" y="1"/>
                    <a:pt x="7" y="1"/>
                    <a:pt x="9" y="1"/>
                  </a:cubicBezTo>
                  <a:cubicBezTo>
                    <a:pt x="15" y="0"/>
                    <a:pt x="21" y="1"/>
                    <a:pt x="21" y="1"/>
                  </a:cubicBezTo>
                  <a:close/>
                </a:path>
              </a:pathLst>
            </a:custGeom>
            <a:solidFill>
              <a:srgbClr val="EB996E"/>
            </a:solidFill>
            <a:ln>
              <a:noFill/>
            </a:ln>
          </p:spPr>
          <p:txBody>
            <a:bodyPr anchor="t" anchorCtr="0" bIns="45720" compatLnSpc="1" lIns="91440" numCol="1" rIns="91440" tIns="45720" vert="horz" wrap="square">
              <a:prstTxWarp prst="textNoShape"/>
            </a:bodyPr>
            <a:p>
              <a:endParaRPr lang="en-US"/>
            </a:p>
          </p:txBody>
        </p:sp>
        <p:sp>
          <p:nvSpPr>
            <p:cNvPr id="1048843" name="Freeform 113"/>
            <p:cNvSpPr/>
            <p:nvPr/>
          </p:nvSpPr>
          <p:spPr bwMode="auto">
            <a:xfrm>
              <a:off x="3406" y="1138"/>
              <a:ext cx="4" cy="31"/>
            </a:xfrm>
            <a:custGeom>
              <a:avLst/>
              <a:gdLst>
                <a:gd name="T0" fmla="*/ 1 w 2"/>
                <a:gd name="T1" fmla="*/ 0 h 13"/>
                <a:gd name="T2" fmla="*/ 2 w 2"/>
                <a:gd name="T3" fmla="*/ 6 h 13"/>
                <a:gd name="T4" fmla="*/ 1 w 2"/>
                <a:gd name="T5" fmla="*/ 13 h 13"/>
                <a:gd name="T6" fmla="*/ 0 w 2"/>
                <a:gd name="T7" fmla="*/ 6 h 13"/>
                <a:gd name="T8" fmla="*/ 1 w 2"/>
                <a:gd name="T9" fmla="*/ 0 h 13"/>
              </a:gdLst>
              <a:ahLst/>
              <a:cxnLst>
                <a:cxn ang="0">
                  <a:pos x="T0" y="T1"/>
                </a:cxn>
                <a:cxn ang="0">
                  <a:pos x="T2" y="T3"/>
                </a:cxn>
                <a:cxn ang="0">
                  <a:pos x="T4" y="T5"/>
                </a:cxn>
                <a:cxn ang="0">
                  <a:pos x="T6" y="T7"/>
                </a:cxn>
                <a:cxn ang="0">
                  <a:pos x="T8" y="T9"/>
                </a:cxn>
              </a:cxnLst>
              <a:rect l="0" t="0" r="r" b="b"/>
              <a:pathLst>
                <a:path w="2" h="13">
                  <a:moveTo>
                    <a:pt x="1" y="0"/>
                  </a:moveTo>
                  <a:cubicBezTo>
                    <a:pt x="2" y="0"/>
                    <a:pt x="2" y="3"/>
                    <a:pt x="2" y="6"/>
                  </a:cubicBezTo>
                  <a:cubicBezTo>
                    <a:pt x="2" y="10"/>
                    <a:pt x="1" y="13"/>
                    <a:pt x="1" y="13"/>
                  </a:cubicBezTo>
                  <a:cubicBezTo>
                    <a:pt x="0" y="13"/>
                    <a:pt x="0" y="10"/>
                    <a:pt x="0" y="6"/>
                  </a:cubicBezTo>
                  <a:cubicBezTo>
                    <a:pt x="0" y="2"/>
                    <a:pt x="1" y="0"/>
                    <a:pt x="1" y="0"/>
                  </a:cubicBezTo>
                  <a:close/>
                </a:path>
              </a:pathLst>
            </a:custGeom>
            <a:solidFill>
              <a:srgbClr val="EB996E"/>
            </a:solidFill>
            <a:ln>
              <a:noFill/>
            </a:ln>
          </p:spPr>
          <p:txBody>
            <a:bodyPr anchor="t" anchorCtr="0" bIns="45720" compatLnSpc="1" lIns="91440" numCol="1" rIns="91440" tIns="45720" vert="horz" wrap="square">
              <a:prstTxWarp prst="textNoShape"/>
            </a:bodyPr>
            <a:p>
              <a:endParaRPr lang="en-US"/>
            </a:p>
          </p:txBody>
        </p:sp>
        <p:sp>
          <p:nvSpPr>
            <p:cNvPr id="1048844" name="Freeform 114"/>
            <p:cNvSpPr/>
            <p:nvPr/>
          </p:nvSpPr>
          <p:spPr bwMode="auto">
            <a:xfrm>
              <a:off x="3448" y="1335"/>
              <a:ext cx="69" cy="57"/>
            </a:xfrm>
            <a:custGeom>
              <a:avLst/>
              <a:gdLst>
                <a:gd name="T0" fmla="*/ 0 w 29"/>
                <a:gd name="T1" fmla="*/ 24 h 24"/>
                <a:gd name="T2" fmla="*/ 3 w 29"/>
                <a:gd name="T3" fmla="*/ 12 h 24"/>
                <a:gd name="T4" fmla="*/ 9 w 29"/>
                <a:gd name="T5" fmla="*/ 11 h 24"/>
                <a:gd name="T6" fmla="*/ 14 w 29"/>
                <a:gd name="T7" fmla="*/ 15 h 24"/>
                <a:gd name="T8" fmla="*/ 17 w 29"/>
                <a:gd name="T9" fmla="*/ 4 h 24"/>
                <a:gd name="T10" fmla="*/ 23 w 29"/>
                <a:gd name="T11" fmla="*/ 3 h 24"/>
                <a:gd name="T12" fmla="*/ 29 w 29"/>
                <a:gd name="T13" fmla="*/ 17 h 24"/>
                <a:gd name="T14" fmla="*/ 0 w 29"/>
                <a:gd name="T15" fmla="*/ 24 h 2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 h="24">
                  <a:moveTo>
                    <a:pt x="0" y="24"/>
                  </a:moveTo>
                  <a:cubicBezTo>
                    <a:pt x="3" y="12"/>
                    <a:pt x="3" y="12"/>
                    <a:pt x="3" y="12"/>
                  </a:cubicBezTo>
                  <a:cubicBezTo>
                    <a:pt x="4" y="10"/>
                    <a:pt x="7" y="9"/>
                    <a:pt x="9" y="11"/>
                  </a:cubicBezTo>
                  <a:cubicBezTo>
                    <a:pt x="14" y="15"/>
                    <a:pt x="14" y="15"/>
                    <a:pt x="14" y="15"/>
                  </a:cubicBezTo>
                  <a:cubicBezTo>
                    <a:pt x="17" y="4"/>
                    <a:pt x="17" y="4"/>
                    <a:pt x="17" y="4"/>
                  </a:cubicBezTo>
                  <a:cubicBezTo>
                    <a:pt x="17" y="1"/>
                    <a:pt x="21" y="0"/>
                    <a:pt x="23" y="3"/>
                  </a:cubicBezTo>
                  <a:cubicBezTo>
                    <a:pt x="29" y="17"/>
                    <a:pt x="29" y="17"/>
                    <a:pt x="29" y="17"/>
                  </a:cubicBezTo>
                  <a:lnTo>
                    <a:pt x="0" y="24"/>
                  </a:lnTo>
                  <a:close/>
                </a:path>
              </a:pathLst>
            </a:custGeom>
            <a:solidFill>
              <a:srgbClr val="FFFFFF"/>
            </a:solidFill>
            <a:ln>
              <a:noFill/>
            </a:ln>
          </p:spPr>
          <p:txBody>
            <a:bodyPr anchor="t" anchorCtr="0" bIns="45720" compatLnSpc="1" lIns="91440" numCol="1" rIns="91440" tIns="45720" vert="horz" wrap="square">
              <a:prstTxWarp prst="textNoShape"/>
            </a:bodyPr>
            <a:p>
              <a:endParaRPr lang="en-US"/>
            </a:p>
          </p:txBody>
        </p:sp>
        <p:sp>
          <p:nvSpPr>
            <p:cNvPr id="1048845" name="Freeform 115"/>
            <p:cNvSpPr/>
            <p:nvPr/>
          </p:nvSpPr>
          <p:spPr bwMode="auto">
            <a:xfrm>
              <a:off x="3451" y="1387"/>
              <a:ext cx="69" cy="19"/>
            </a:xfrm>
            <a:custGeom>
              <a:avLst/>
              <a:gdLst>
                <a:gd name="T0" fmla="*/ 28 w 29"/>
                <a:gd name="T1" fmla="*/ 0 h 8"/>
                <a:gd name="T2" fmla="*/ 14 w 29"/>
                <a:gd name="T3" fmla="*/ 5 h 8"/>
                <a:gd name="T4" fmla="*/ 0 w 29"/>
                <a:gd name="T5" fmla="*/ 7 h 8"/>
                <a:gd name="T6" fmla="*/ 14 w 29"/>
                <a:gd name="T7" fmla="*/ 3 h 8"/>
                <a:gd name="T8" fmla="*/ 28 w 29"/>
                <a:gd name="T9" fmla="*/ 0 h 8"/>
              </a:gdLst>
              <a:ahLst/>
              <a:cxnLst>
                <a:cxn ang="0">
                  <a:pos x="T0" y="T1"/>
                </a:cxn>
                <a:cxn ang="0">
                  <a:pos x="T2" y="T3"/>
                </a:cxn>
                <a:cxn ang="0">
                  <a:pos x="T4" y="T5"/>
                </a:cxn>
                <a:cxn ang="0">
                  <a:pos x="T6" y="T7"/>
                </a:cxn>
                <a:cxn ang="0">
                  <a:pos x="T8" y="T9"/>
                </a:cxn>
              </a:cxnLst>
              <a:rect l="0" t="0" r="r" b="b"/>
              <a:pathLst>
                <a:path w="29" h="8">
                  <a:moveTo>
                    <a:pt x="28" y="0"/>
                  </a:moveTo>
                  <a:cubicBezTo>
                    <a:pt x="29" y="1"/>
                    <a:pt x="22" y="3"/>
                    <a:pt x="14" y="5"/>
                  </a:cubicBezTo>
                  <a:cubicBezTo>
                    <a:pt x="6" y="7"/>
                    <a:pt x="0" y="8"/>
                    <a:pt x="0" y="7"/>
                  </a:cubicBezTo>
                  <a:cubicBezTo>
                    <a:pt x="0" y="7"/>
                    <a:pt x="6" y="5"/>
                    <a:pt x="14" y="3"/>
                  </a:cubicBezTo>
                  <a:cubicBezTo>
                    <a:pt x="22" y="1"/>
                    <a:pt x="28" y="0"/>
                    <a:pt x="28" y="0"/>
                  </a:cubicBezTo>
                  <a:close/>
                </a:path>
              </a:pathLst>
            </a:custGeom>
            <a:solidFill>
              <a:srgbClr val="FFFFFF"/>
            </a:solidFill>
            <a:ln>
              <a:noFill/>
            </a:ln>
          </p:spPr>
          <p:txBody>
            <a:bodyPr anchor="t" anchorCtr="0" bIns="45720" compatLnSpc="1" lIns="91440" numCol="1" rIns="91440" tIns="45720" vert="horz" wrap="square">
              <a:prstTxWarp prst="textNoShape"/>
            </a:bodyPr>
            <a:p>
              <a:endParaRPr lang="en-US"/>
            </a:p>
          </p:txBody>
        </p:sp>
        <p:sp>
          <p:nvSpPr>
            <p:cNvPr id="1048846" name="Freeform 116"/>
            <p:cNvSpPr/>
            <p:nvPr/>
          </p:nvSpPr>
          <p:spPr bwMode="auto">
            <a:xfrm>
              <a:off x="2928" y="1226"/>
              <a:ext cx="41" cy="349"/>
            </a:xfrm>
            <a:custGeom>
              <a:avLst/>
              <a:gdLst>
                <a:gd name="T0" fmla="*/ 11 w 17"/>
                <a:gd name="T1" fmla="*/ 0 h 147"/>
                <a:gd name="T2" fmla="*/ 7 w 17"/>
                <a:gd name="T3" fmla="*/ 4 h 147"/>
                <a:gd name="T4" fmla="*/ 2 w 17"/>
                <a:gd name="T5" fmla="*/ 20 h 147"/>
                <a:gd name="T6" fmla="*/ 1 w 17"/>
                <a:gd name="T7" fmla="*/ 44 h 147"/>
                <a:gd name="T8" fmla="*/ 3 w 17"/>
                <a:gd name="T9" fmla="*/ 73 h 147"/>
                <a:gd name="T10" fmla="*/ 12 w 17"/>
                <a:gd name="T11" fmla="*/ 126 h 147"/>
                <a:gd name="T12" fmla="*/ 15 w 17"/>
                <a:gd name="T13" fmla="*/ 142 h 147"/>
                <a:gd name="T14" fmla="*/ 16 w 17"/>
                <a:gd name="T15" fmla="*/ 146 h 147"/>
                <a:gd name="T16" fmla="*/ 17 w 17"/>
                <a:gd name="T17" fmla="*/ 147 h 147"/>
                <a:gd name="T18" fmla="*/ 16 w 17"/>
                <a:gd name="T19" fmla="*/ 146 h 147"/>
                <a:gd name="T20" fmla="*/ 15 w 17"/>
                <a:gd name="T21" fmla="*/ 142 h 147"/>
                <a:gd name="T22" fmla="*/ 11 w 17"/>
                <a:gd name="T23" fmla="*/ 126 h 147"/>
                <a:gd name="T24" fmla="*/ 2 w 17"/>
                <a:gd name="T25" fmla="*/ 73 h 147"/>
                <a:gd name="T26" fmla="*/ 0 w 17"/>
                <a:gd name="T27" fmla="*/ 44 h 147"/>
                <a:gd name="T28" fmla="*/ 1 w 17"/>
                <a:gd name="T29" fmla="*/ 19 h 147"/>
                <a:gd name="T30" fmla="*/ 7 w 17"/>
                <a:gd name="T31" fmla="*/ 4 h 147"/>
                <a:gd name="T32" fmla="*/ 11 w 17"/>
                <a:gd name="T33" fmla="*/ 0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7" h="147">
                  <a:moveTo>
                    <a:pt x="11" y="0"/>
                  </a:moveTo>
                  <a:cubicBezTo>
                    <a:pt x="11" y="0"/>
                    <a:pt x="9" y="1"/>
                    <a:pt x="7" y="4"/>
                  </a:cubicBezTo>
                  <a:cubicBezTo>
                    <a:pt x="5" y="8"/>
                    <a:pt x="3" y="13"/>
                    <a:pt x="2" y="20"/>
                  </a:cubicBezTo>
                  <a:cubicBezTo>
                    <a:pt x="0" y="26"/>
                    <a:pt x="0" y="34"/>
                    <a:pt x="1" y="44"/>
                  </a:cubicBezTo>
                  <a:cubicBezTo>
                    <a:pt x="1" y="53"/>
                    <a:pt x="2" y="63"/>
                    <a:pt x="3" y="73"/>
                  </a:cubicBezTo>
                  <a:cubicBezTo>
                    <a:pt x="5" y="94"/>
                    <a:pt x="9" y="112"/>
                    <a:pt x="12" y="126"/>
                  </a:cubicBezTo>
                  <a:cubicBezTo>
                    <a:pt x="13" y="132"/>
                    <a:pt x="14" y="138"/>
                    <a:pt x="15" y="142"/>
                  </a:cubicBezTo>
                  <a:cubicBezTo>
                    <a:pt x="16" y="143"/>
                    <a:pt x="16" y="145"/>
                    <a:pt x="16" y="146"/>
                  </a:cubicBezTo>
                  <a:cubicBezTo>
                    <a:pt x="16" y="147"/>
                    <a:pt x="17" y="147"/>
                    <a:pt x="17" y="147"/>
                  </a:cubicBezTo>
                  <a:cubicBezTo>
                    <a:pt x="17" y="147"/>
                    <a:pt x="16" y="147"/>
                    <a:pt x="16" y="146"/>
                  </a:cubicBezTo>
                  <a:cubicBezTo>
                    <a:pt x="16" y="145"/>
                    <a:pt x="15" y="143"/>
                    <a:pt x="15" y="142"/>
                  </a:cubicBezTo>
                  <a:cubicBezTo>
                    <a:pt x="14" y="138"/>
                    <a:pt x="13" y="133"/>
                    <a:pt x="11" y="126"/>
                  </a:cubicBezTo>
                  <a:cubicBezTo>
                    <a:pt x="8" y="113"/>
                    <a:pt x="5" y="94"/>
                    <a:pt x="2" y="73"/>
                  </a:cubicBezTo>
                  <a:cubicBezTo>
                    <a:pt x="1" y="63"/>
                    <a:pt x="1" y="53"/>
                    <a:pt x="0" y="44"/>
                  </a:cubicBezTo>
                  <a:cubicBezTo>
                    <a:pt x="0" y="34"/>
                    <a:pt x="0" y="26"/>
                    <a:pt x="1" y="19"/>
                  </a:cubicBezTo>
                  <a:cubicBezTo>
                    <a:pt x="2" y="13"/>
                    <a:pt x="5" y="7"/>
                    <a:pt x="7" y="4"/>
                  </a:cubicBezTo>
                  <a:cubicBezTo>
                    <a:pt x="9" y="1"/>
                    <a:pt x="11" y="0"/>
                    <a:pt x="11" y="0"/>
                  </a:cubicBezTo>
                  <a:close/>
                </a:path>
              </a:pathLst>
            </a:custGeom>
            <a:solidFill>
              <a:srgbClr val="FFFFFF"/>
            </a:solidFill>
            <a:ln>
              <a:noFill/>
            </a:ln>
          </p:spPr>
          <p:txBody>
            <a:bodyPr anchor="t" anchorCtr="0" bIns="45720" compatLnSpc="1" lIns="91440" numCol="1" rIns="91440" tIns="45720" vert="horz" wrap="square">
              <a:prstTxWarp prst="textNoShape"/>
            </a:bodyPr>
            <a:p>
              <a:endParaRPr lang="en-US"/>
            </a:p>
          </p:txBody>
        </p:sp>
        <p:sp>
          <p:nvSpPr>
            <p:cNvPr id="1048847" name="Freeform 117"/>
            <p:cNvSpPr/>
            <p:nvPr/>
          </p:nvSpPr>
          <p:spPr bwMode="auto">
            <a:xfrm>
              <a:off x="2954" y="1095"/>
              <a:ext cx="200" cy="131"/>
            </a:xfrm>
            <a:custGeom>
              <a:avLst/>
              <a:gdLst>
                <a:gd name="T0" fmla="*/ 84 w 84"/>
                <a:gd name="T1" fmla="*/ 0 h 55"/>
                <a:gd name="T2" fmla="*/ 83 w 84"/>
                <a:gd name="T3" fmla="*/ 1 h 55"/>
                <a:gd name="T4" fmla="*/ 80 w 84"/>
                <a:gd name="T5" fmla="*/ 2 h 55"/>
                <a:gd name="T6" fmla="*/ 71 w 84"/>
                <a:gd name="T7" fmla="*/ 7 h 55"/>
                <a:gd name="T8" fmla="*/ 41 w 84"/>
                <a:gd name="T9" fmla="*/ 26 h 55"/>
                <a:gd name="T10" fmla="*/ 12 w 84"/>
                <a:gd name="T11" fmla="*/ 46 h 55"/>
                <a:gd name="T12" fmla="*/ 3 w 84"/>
                <a:gd name="T13" fmla="*/ 53 h 55"/>
                <a:gd name="T14" fmla="*/ 0 w 84"/>
                <a:gd name="T15" fmla="*/ 54 h 55"/>
                <a:gd name="T16" fmla="*/ 0 w 84"/>
                <a:gd name="T17" fmla="*/ 55 h 55"/>
                <a:gd name="T18" fmla="*/ 0 w 84"/>
                <a:gd name="T19" fmla="*/ 54 h 55"/>
                <a:gd name="T20" fmla="*/ 3 w 84"/>
                <a:gd name="T21" fmla="*/ 52 h 55"/>
                <a:gd name="T22" fmla="*/ 11 w 84"/>
                <a:gd name="T23" fmla="*/ 46 h 55"/>
                <a:gd name="T24" fmla="*/ 40 w 84"/>
                <a:gd name="T25" fmla="*/ 25 h 55"/>
                <a:gd name="T26" fmla="*/ 70 w 84"/>
                <a:gd name="T27" fmla="*/ 6 h 55"/>
                <a:gd name="T28" fmla="*/ 80 w 84"/>
                <a:gd name="T29" fmla="*/ 2 h 55"/>
                <a:gd name="T30" fmla="*/ 83 w 84"/>
                <a:gd name="T31" fmla="*/ 1 h 55"/>
                <a:gd name="T32" fmla="*/ 84 w 84"/>
                <a:gd name="T33" fmla="*/ 0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4" h="55">
                  <a:moveTo>
                    <a:pt x="84" y="0"/>
                  </a:moveTo>
                  <a:cubicBezTo>
                    <a:pt x="84" y="0"/>
                    <a:pt x="83" y="1"/>
                    <a:pt x="83" y="1"/>
                  </a:cubicBezTo>
                  <a:cubicBezTo>
                    <a:pt x="82" y="1"/>
                    <a:pt x="81" y="2"/>
                    <a:pt x="80" y="2"/>
                  </a:cubicBezTo>
                  <a:cubicBezTo>
                    <a:pt x="78" y="3"/>
                    <a:pt x="75" y="5"/>
                    <a:pt x="71" y="7"/>
                  </a:cubicBezTo>
                  <a:cubicBezTo>
                    <a:pt x="63" y="11"/>
                    <a:pt x="52" y="18"/>
                    <a:pt x="41" y="26"/>
                  </a:cubicBezTo>
                  <a:cubicBezTo>
                    <a:pt x="29" y="34"/>
                    <a:pt x="19" y="41"/>
                    <a:pt x="12" y="46"/>
                  </a:cubicBezTo>
                  <a:cubicBezTo>
                    <a:pt x="8" y="49"/>
                    <a:pt x="5" y="51"/>
                    <a:pt x="3" y="53"/>
                  </a:cubicBezTo>
                  <a:cubicBezTo>
                    <a:pt x="2" y="53"/>
                    <a:pt x="1" y="54"/>
                    <a:pt x="0" y="54"/>
                  </a:cubicBezTo>
                  <a:cubicBezTo>
                    <a:pt x="0" y="55"/>
                    <a:pt x="0" y="55"/>
                    <a:pt x="0" y="55"/>
                  </a:cubicBezTo>
                  <a:cubicBezTo>
                    <a:pt x="0" y="55"/>
                    <a:pt x="0" y="54"/>
                    <a:pt x="0" y="54"/>
                  </a:cubicBezTo>
                  <a:cubicBezTo>
                    <a:pt x="1" y="53"/>
                    <a:pt x="2" y="53"/>
                    <a:pt x="3" y="52"/>
                  </a:cubicBezTo>
                  <a:cubicBezTo>
                    <a:pt x="5" y="50"/>
                    <a:pt x="8" y="48"/>
                    <a:pt x="11" y="46"/>
                  </a:cubicBezTo>
                  <a:cubicBezTo>
                    <a:pt x="19" y="40"/>
                    <a:pt x="29" y="33"/>
                    <a:pt x="40" y="25"/>
                  </a:cubicBezTo>
                  <a:cubicBezTo>
                    <a:pt x="52" y="17"/>
                    <a:pt x="62" y="11"/>
                    <a:pt x="70" y="6"/>
                  </a:cubicBezTo>
                  <a:cubicBezTo>
                    <a:pt x="74" y="4"/>
                    <a:pt x="78" y="3"/>
                    <a:pt x="80" y="2"/>
                  </a:cubicBezTo>
                  <a:cubicBezTo>
                    <a:pt x="81" y="1"/>
                    <a:pt x="82" y="1"/>
                    <a:pt x="83" y="1"/>
                  </a:cubicBezTo>
                  <a:cubicBezTo>
                    <a:pt x="83" y="0"/>
                    <a:pt x="84" y="0"/>
                    <a:pt x="84" y="0"/>
                  </a:cubicBezTo>
                  <a:close/>
                </a:path>
              </a:pathLst>
            </a:custGeom>
            <a:solidFill>
              <a:srgbClr val="FFFFFF"/>
            </a:solidFill>
            <a:ln>
              <a:noFill/>
            </a:ln>
          </p:spPr>
          <p:txBody>
            <a:bodyPr anchor="t" anchorCtr="0" bIns="45720" compatLnSpc="1" lIns="91440" numCol="1" rIns="91440" tIns="45720" vert="horz" wrap="square">
              <a:prstTxWarp prst="textNoShape"/>
            </a:bodyPr>
            <a:p>
              <a:endParaRPr lang="en-US"/>
            </a:p>
          </p:txBody>
        </p:sp>
        <p:sp>
          <p:nvSpPr>
            <p:cNvPr id="1048848" name="Freeform 118"/>
            <p:cNvSpPr/>
            <p:nvPr/>
          </p:nvSpPr>
          <p:spPr bwMode="auto">
            <a:xfrm>
              <a:off x="3429" y="1081"/>
              <a:ext cx="178" cy="76"/>
            </a:xfrm>
            <a:custGeom>
              <a:avLst/>
              <a:gdLst>
                <a:gd name="T0" fmla="*/ 75 w 75"/>
                <a:gd name="T1" fmla="*/ 32 h 32"/>
                <a:gd name="T2" fmla="*/ 74 w 75"/>
                <a:gd name="T3" fmla="*/ 32 h 32"/>
                <a:gd name="T4" fmla="*/ 72 w 75"/>
                <a:gd name="T5" fmla="*/ 30 h 32"/>
                <a:gd name="T6" fmla="*/ 65 w 75"/>
                <a:gd name="T7" fmla="*/ 25 h 32"/>
                <a:gd name="T8" fmla="*/ 39 w 75"/>
                <a:gd name="T9" fmla="*/ 12 h 32"/>
                <a:gd name="T10" fmla="*/ 12 w 75"/>
                <a:gd name="T11" fmla="*/ 3 h 32"/>
                <a:gd name="T12" fmla="*/ 3 w 75"/>
                <a:gd name="T13" fmla="*/ 1 h 32"/>
                <a:gd name="T14" fmla="*/ 1 w 75"/>
                <a:gd name="T15" fmla="*/ 0 h 32"/>
                <a:gd name="T16" fmla="*/ 0 w 75"/>
                <a:gd name="T17" fmla="*/ 0 h 32"/>
                <a:gd name="T18" fmla="*/ 1 w 75"/>
                <a:gd name="T19" fmla="*/ 0 h 32"/>
                <a:gd name="T20" fmla="*/ 3 w 75"/>
                <a:gd name="T21" fmla="*/ 0 h 32"/>
                <a:gd name="T22" fmla="*/ 12 w 75"/>
                <a:gd name="T23" fmla="*/ 2 h 32"/>
                <a:gd name="T24" fmla="*/ 40 w 75"/>
                <a:gd name="T25" fmla="*/ 11 h 32"/>
                <a:gd name="T26" fmla="*/ 65 w 75"/>
                <a:gd name="T27" fmla="*/ 25 h 32"/>
                <a:gd name="T28" fmla="*/ 75 w 75"/>
                <a:gd name="T29"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5" h="32">
                  <a:moveTo>
                    <a:pt x="75" y="32"/>
                  </a:moveTo>
                  <a:cubicBezTo>
                    <a:pt x="74" y="32"/>
                    <a:pt x="74" y="32"/>
                    <a:pt x="74" y="32"/>
                  </a:cubicBezTo>
                  <a:cubicBezTo>
                    <a:pt x="73" y="31"/>
                    <a:pt x="73" y="31"/>
                    <a:pt x="72" y="30"/>
                  </a:cubicBezTo>
                  <a:cubicBezTo>
                    <a:pt x="70" y="29"/>
                    <a:pt x="68" y="27"/>
                    <a:pt x="65" y="25"/>
                  </a:cubicBezTo>
                  <a:cubicBezTo>
                    <a:pt x="59" y="21"/>
                    <a:pt x="50" y="16"/>
                    <a:pt x="39" y="12"/>
                  </a:cubicBezTo>
                  <a:cubicBezTo>
                    <a:pt x="29" y="8"/>
                    <a:pt x="19" y="5"/>
                    <a:pt x="12" y="3"/>
                  </a:cubicBezTo>
                  <a:cubicBezTo>
                    <a:pt x="8" y="2"/>
                    <a:pt x="5" y="1"/>
                    <a:pt x="3" y="1"/>
                  </a:cubicBezTo>
                  <a:cubicBezTo>
                    <a:pt x="3" y="0"/>
                    <a:pt x="2" y="0"/>
                    <a:pt x="1" y="0"/>
                  </a:cubicBezTo>
                  <a:cubicBezTo>
                    <a:pt x="1" y="0"/>
                    <a:pt x="0" y="0"/>
                    <a:pt x="0" y="0"/>
                  </a:cubicBezTo>
                  <a:cubicBezTo>
                    <a:pt x="0" y="0"/>
                    <a:pt x="1" y="0"/>
                    <a:pt x="1" y="0"/>
                  </a:cubicBezTo>
                  <a:cubicBezTo>
                    <a:pt x="2" y="0"/>
                    <a:pt x="3" y="0"/>
                    <a:pt x="3" y="0"/>
                  </a:cubicBezTo>
                  <a:cubicBezTo>
                    <a:pt x="6" y="1"/>
                    <a:pt x="8" y="1"/>
                    <a:pt x="12" y="2"/>
                  </a:cubicBezTo>
                  <a:cubicBezTo>
                    <a:pt x="19" y="4"/>
                    <a:pt x="29" y="7"/>
                    <a:pt x="40" y="11"/>
                  </a:cubicBezTo>
                  <a:cubicBezTo>
                    <a:pt x="50" y="15"/>
                    <a:pt x="59" y="20"/>
                    <a:pt x="65" y="25"/>
                  </a:cubicBezTo>
                  <a:cubicBezTo>
                    <a:pt x="71" y="29"/>
                    <a:pt x="75" y="32"/>
                    <a:pt x="75" y="32"/>
                  </a:cubicBezTo>
                  <a:close/>
                </a:path>
              </a:pathLst>
            </a:custGeom>
            <a:solidFill>
              <a:srgbClr val="FFFFFF"/>
            </a:solidFill>
            <a:ln>
              <a:noFill/>
            </a:ln>
          </p:spPr>
          <p:txBody>
            <a:bodyPr anchor="t" anchorCtr="0" bIns="45720" compatLnSpc="1" lIns="91440" numCol="1" rIns="91440" tIns="45720" vert="horz" wrap="square">
              <a:prstTxWarp prst="textNoShape"/>
            </a:bodyPr>
            <a:p>
              <a:endParaRPr lang="en-US"/>
            </a:p>
          </p:txBody>
        </p:sp>
        <p:sp>
          <p:nvSpPr>
            <p:cNvPr id="1048849" name="Freeform 119"/>
            <p:cNvSpPr/>
            <p:nvPr/>
          </p:nvSpPr>
          <p:spPr bwMode="auto">
            <a:xfrm>
              <a:off x="3118" y="1800"/>
              <a:ext cx="38" cy="83"/>
            </a:xfrm>
            <a:custGeom>
              <a:avLst/>
              <a:gdLst>
                <a:gd name="T0" fmla="*/ 16 w 16"/>
                <a:gd name="T1" fmla="*/ 35 h 35"/>
                <a:gd name="T2" fmla="*/ 14 w 16"/>
                <a:gd name="T3" fmla="*/ 34 h 35"/>
                <a:gd name="T4" fmla="*/ 10 w 16"/>
                <a:gd name="T5" fmla="*/ 32 h 35"/>
                <a:gd name="T6" fmla="*/ 2 w 16"/>
                <a:gd name="T7" fmla="*/ 20 h 35"/>
                <a:gd name="T8" fmla="*/ 3 w 16"/>
                <a:gd name="T9" fmla="*/ 6 h 35"/>
                <a:gd name="T10" fmla="*/ 6 w 16"/>
                <a:gd name="T11" fmla="*/ 2 h 35"/>
                <a:gd name="T12" fmla="*/ 7 w 16"/>
                <a:gd name="T13" fmla="*/ 0 h 35"/>
                <a:gd name="T14" fmla="*/ 4 w 16"/>
                <a:gd name="T15" fmla="*/ 6 h 35"/>
                <a:gd name="T16" fmla="*/ 2 w 16"/>
                <a:gd name="T17" fmla="*/ 20 h 35"/>
                <a:gd name="T18" fmla="*/ 11 w 16"/>
                <a:gd name="T19" fmla="*/ 32 h 35"/>
                <a:gd name="T20" fmla="*/ 16 w 16"/>
                <a:gd name="T21" fmla="*/ 35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 h="35">
                  <a:moveTo>
                    <a:pt x="16" y="35"/>
                  </a:moveTo>
                  <a:cubicBezTo>
                    <a:pt x="16" y="35"/>
                    <a:pt x="15" y="35"/>
                    <a:pt x="14" y="34"/>
                  </a:cubicBezTo>
                  <a:cubicBezTo>
                    <a:pt x="13" y="34"/>
                    <a:pt x="12" y="33"/>
                    <a:pt x="10" y="32"/>
                  </a:cubicBezTo>
                  <a:cubicBezTo>
                    <a:pt x="7" y="30"/>
                    <a:pt x="3" y="26"/>
                    <a:pt x="2" y="20"/>
                  </a:cubicBezTo>
                  <a:cubicBezTo>
                    <a:pt x="0" y="14"/>
                    <a:pt x="2" y="9"/>
                    <a:pt x="3" y="6"/>
                  </a:cubicBezTo>
                  <a:cubicBezTo>
                    <a:pt x="4" y="4"/>
                    <a:pt x="5" y="3"/>
                    <a:pt x="6" y="2"/>
                  </a:cubicBezTo>
                  <a:cubicBezTo>
                    <a:pt x="6" y="1"/>
                    <a:pt x="7" y="0"/>
                    <a:pt x="7" y="0"/>
                  </a:cubicBezTo>
                  <a:cubicBezTo>
                    <a:pt x="7" y="1"/>
                    <a:pt x="5" y="2"/>
                    <a:pt x="4" y="6"/>
                  </a:cubicBezTo>
                  <a:cubicBezTo>
                    <a:pt x="2" y="9"/>
                    <a:pt x="1" y="14"/>
                    <a:pt x="2" y="20"/>
                  </a:cubicBezTo>
                  <a:cubicBezTo>
                    <a:pt x="4" y="26"/>
                    <a:pt x="8" y="29"/>
                    <a:pt x="11" y="32"/>
                  </a:cubicBezTo>
                  <a:cubicBezTo>
                    <a:pt x="14" y="34"/>
                    <a:pt x="16" y="35"/>
                    <a:pt x="16" y="35"/>
                  </a:cubicBezTo>
                  <a:close/>
                </a:path>
              </a:pathLst>
            </a:custGeom>
            <a:solidFill>
              <a:srgbClr val="FFFFFF"/>
            </a:solidFill>
            <a:ln>
              <a:noFill/>
            </a:ln>
          </p:spPr>
          <p:txBody>
            <a:bodyPr anchor="t" anchorCtr="0" bIns="45720" compatLnSpc="1" lIns="91440" numCol="1" rIns="91440" tIns="45720" vert="horz" wrap="square">
              <a:prstTxWarp prst="textNoShape"/>
            </a:bodyPr>
            <a:p>
              <a:endParaRPr lang="en-US"/>
            </a:p>
          </p:txBody>
        </p:sp>
        <p:sp>
          <p:nvSpPr>
            <p:cNvPr id="1048850" name="Freeform 120"/>
            <p:cNvSpPr/>
            <p:nvPr/>
          </p:nvSpPr>
          <p:spPr bwMode="auto">
            <a:xfrm>
              <a:off x="3125" y="1779"/>
              <a:ext cx="7" cy="26"/>
            </a:xfrm>
            <a:custGeom>
              <a:avLst/>
              <a:gdLst>
                <a:gd name="T0" fmla="*/ 0 w 3"/>
                <a:gd name="T1" fmla="*/ 0 h 11"/>
                <a:gd name="T2" fmla="*/ 2 w 3"/>
                <a:gd name="T3" fmla="*/ 5 h 11"/>
                <a:gd name="T4" fmla="*/ 3 w 3"/>
                <a:gd name="T5" fmla="*/ 11 h 11"/>
                <a:gd name="T6" fmla="*/ 1 w 3"/>
                <a:gd name="T7" fmla="*/ 6 h 11"/>
                <a:gd name="T8" fmla="*/ 0 w 3"/>
                <a:gd name="T9" fmla="*/ 0 h 11"/>
              </a:gdLst>
              <a:ahLst/>
              <a:cxnLst>
                <a:cxn ang="0">
                  <a:pos x="T0" y="T1"/>
                </a:cxn>
                <a:cxn ang="0">
                  <a:pos x="T2" y="T3"/>
                </a:cxn>
                <a:cxn ang="0">
                  <a:pos x="T4" y="T5"/>
                </a:cxn>
                <a:cxn ang="0">
                  <a:pos x="T6" y="T7"/>
                </a:cxn>
                <a:cxn ang="0">
                  <a:pos x="T8" y="T9"/>
                </a:cxn>
              </a:cxnLst>
              <a:rect l="0" t="0" r="r" b="b"/>
              <a:pathLst>
                <a:path w="3" h="11">
                  <a:moveTo>
                    <a:pt x="0" y="0"/>
                  </a:moveTo>
                  <a:cubicBezTo>
                    <a:pt x="0" y="0"/>
                    <a:pt x="1" y="3"/>
                    <a:pt x="2" y="5"/>
                  </a:cubicBezTo>
                  <a:cubicBezTo>
                    <a:pt x="3" y="8"/>
                    <a:pt x="3" y="11"/>
                    <a:pt x="3" y="11"/>
                  </a:cubicBezTo>
                  <a:cubicBezTo>
                    <a:pt x="3" y="11"/>
                    <a:pt x="2" y="8"/>
                    <a:pt x="1" y="6"/>
                  </a:cubicBezTo>
                  <a:cubicBezTo>
                    <a:pt x="0" y="3"/>
                    <a:pt x="0" y="0"/>
                    <a:pt x="0" y="0"/>
                  </a:cubicBezTo>
                  <a:close/>
                </a:path>
              </a:pathLst>
            </a:custGeom>
            <a:solidFill>
              <a:srgbClr val="FFFFFF"/>
            </a:solidFill>
            <a:ln>
              <a:noFill/>
            </a:ln>
          </p:spPr>
          <p:txBody>
            <a:bodyPr anchor="t" anchorCtr="0" bIns="45720" compatLnSpc="1" lIns="91440" numCol="1" rIns="91440" tIns="45720" vert="horz" wrap="square">
              <a:prstTxWarp prst="textNoShape"/>
            </a:bodyPr>
            <a:p>
              <a:endParaRPr lang="en-US"/>
            </a:p>
          </p:txBody>
        </p:sp>
        <p:sp>
          <p:nvSpPr>
            <p:cNvPr id="1048851" name="Freeform 121"/>
            <p:cNvSpPr/>
            <p:nvPr/>
          </p:nvSpPr>
          <p:spPr bwMode="auto">
            <a:xfrm>
              <a:off x="3014" y="1883"/>
              <a:ext cx="529" cy="2025"/>
            </a:xfrm>
            <a:custGeom>
              <a:avLst/>
              <a:gdLst>
                <a:gd name="T0" fmla="*/ 101 w 223"/>
                <a:gd name="T1" fmla="*/ 853 h 853"/>
                <a:gd name="T2" fmla="*/ 223 w 223"/>
                <a:gd name="T3" fmla="*/ 853 h 853"/>
                <a:gd name="T4" fmla="*/ 221 w 223"/>
                <a:gd name="T5" fmla="*/ 431 h 853"/>
                <a:gd name="T6" fmla="*/ 220 w 223"/>
                <a:gd name="T7" fmla="*/ 2 h 853"/>
                <a:gd name="T8" fmla="*/ 55 w 223"/>
                <a:gd name="T9" fmla="*/ 0 h 853"/>
                <a:gd name="T10" fmla="*/ 25 w 223"/>
                <a:gd name="T11" fmla="*/ 56 h 853"/>
                <a:gd name="T12" fmla="*/ 2 w 223"/>
                <a:gd name="T13" fmla="*/ 128 h 853"/>
                <a:gd name="T14" fmla="*/ 20 w 223"/>
                <a:gd name="T15" fmla="*/ 227 h 853"/>
                <a:gd name="T16" fmla="*/ 65 w 223"/>
                <a:gd name="T17" fmla="*/ 371 h 853"/>
                <a:gd name="T18" fmla="*/ 101 w 223"/>
                <a:gd name="T19" fmla="*/ 853 h 8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3" h="853">
                  <a:moveTo>
                    <a:pt x="101" y="853"/>
                  </a:moveTo>
                  <a:cubicBezTo>
                    <a:pt x="223" y="853"/>
                    <a:pt x="223" y="853"/>
                    <a:pt x="223" y="853"/>
                  </a:cubicBezTo>
                  <a:cubicBezTo>
                    <a:pt x="221" y="431"/>
                    <a:pt x="221" y="431"/>
                    <a:pt x="221" y="431"/>
                  </a:cubicBezTo>
                  <a:cubicBezTo>
                    <a:pt x="220" y="2"/>
                    <a:pt x="220" y="2"/>
                    <a:pt x="220" y="2"/>
                  </a:cubicBezTo>
                  <a:cubicBezTo>
                    <a:pt x="55" y="0"/>
                    <a:pt x="55" y="0"/>
                    <a:pt x="55" y="0"/>
                  </a:cubicBezTo>
                  <a:cubicBezTo>
                    <a:pt x="25" y="56"/>
                    <a:pt x="25" y="56"/>
                    <a:pt x="25" y="56"/>
                  </a:cubicBezTo>
                  <a:cubicBezTo>
                    <a:pt x="13" y="78"/>
                    <a:pt x="5" y="103"/>
                    <a:pt x="2" y="128"/>
                  </a:cubicBezTo>
                  <a:cubicBezTo>
                    <a:pt x="0" y="148"/>
                    <a:pt x="15" y="211"/>
                    <a:pt x="20" y="227"/>
                  </a:cubicBezTo>
                  <a:cubicBezTo>
                    <a:pt x="65" y="371"/>
                    <a:pt x="65" y="371"/>
                    <a:pt x="65" y="371"/>
                  </a:cubicBezTo>
                  <a:lnTo>
                    <a:pt x="101" y="853"/>
                  </a:lnTo>
                  <a:close/>
                </a:path>
              </a:pathLst>
            </a:custGeom>
            <a:solidFill>
              <a:srgbClr val="263238"/>
            </a:solidFill>
            <a:ln>
              <a:noFill/>
            </a:ln>
          </p:spPr>
          <p:txBody>
            <a:bodyPr anchor="t" anchorCtr="0" bIns="45720" compatLnSpc="1" lIns="91440" numCol="1" rIns="91440" tIns="45720" vert="horz" wrap="square">
              <a:prstTxWarp prst="textNoShape"/>
            </a:bodyPr>
            <a:p>
              <a:endParaRPr lang="en-US"/>
            </a:p>
          </p:txBody>
        </p:sp>
        <p:sp>
          <p:nvSpPr>
            <p:cNvPr id="1048852" name="Freeform 122"/>
            <p:cNvSpPr/>
            <p:nvPr/>
          </p:nvSpPr>
          <p:spPr bwMode="auto">
            <a:xfrm>
              <a:off x="3322" y="1888"/>
              <a:ext cx="656" cy="1928"/>
            </a:xfrm>
            <a:custGeom>
              <a:avLst/>
              <a:gdLst>
                <a:gd name="T0" fmla="*/ 126 w 276"/>
                <a:gd name="T1" fmla="*/ 0 h 812"/>
                <a:gd name="T2" fmla="*/ 260 w 276"/>
                <a:gd name="T3" fmla="*/ 366 h 812"/>
                <a:gd name="T4" fmla="*/ 243 w 276"/>
                <a:gd name="T5" fmla="*/ 509 h 812"/>
                <a:gd name="T6" fmla="*/ 88 w 276"/>
                <a:gd name="T7" fmla="*/ 812 h 812"/>
                <a:gd name="T8" fmla="*/ 0 w 276"/>
                <a:gd name="T9" fmla="*/ 703 h 812"/>
                <a:gd name="T10" fmla="*/ 130 w 276"/>
                <a:gd name="T11" fmla="*/ 431 h 812"/>
                <a:gd name="T12" fmla="*/ 15 w 276"/>
                <a:gd name="T13" fmla="*/ 245 h 812"/>
                <a:gd name="T14" fmla="*/ 35 w 276"/>
                <a:gd name="T15" fmla="*/ 1 h 812"/>
                <a:gd name="T16" fmla="*/ 89 w 276"/>
                <a:gd name="T17" fmla="*/ 0 h 812"/>
                <a:gd name="T18" fmla="*/ 126 w 276"/>
                <a:gd name="T19" fmla="*/ 0 h 8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76" h="812">
                  <a:moveTo>
                    <a:pt x="126" y="0"/>
                  </a:moveTo>
                  <a:cubicBezTo>
                    <a:pt x="260" y="366"/>
                    <a:pt x="260" y="366"/>
                    <a:pt x="260" y="366"/>
                  </a:cubicBezTo>
                  <a:cubicBezTo>
                    <a:pt x="276" y="415"/>
                    <a:pt x="270" y="463"/>
                    <a:pt x="243" y="509"/>
                  </a:cubicBezTo>
                  <a:cubicBezTo>
                    <a:pt x="88" y="812"/>
                    <a:pt x="88" y="812"/>
                    <a:pt x="88" y="812"/>
                  </a:cubicBezTo>
                  <a:cubicBezTo>
                    <a:pt x="0" y="703"/>
                    <a:pt x="0" y="703"/>
                    <a:pt x="0" y="703"/>
                  </a:cubicBezTo>
                  <a:cubicBezTo>
                    <a:pt x="130" y="431"/>
                    <a:pt x="130" y="431"/>
                    <a:pt x="130" y="431"/>
                  </a:cubicBezTo>
                  <a:cubicBezTo>
                    <a:pt x="15" y="245"/>
                    <a:pt x="15" y="245"/>
                    <a:pt x="15" y="245"/>
                  </a:cubicBezTo>
                  <a:cubicBezTo>
                    <a:pt x="35" y="1"/>
                    <a:pt x="35" y="1"/>
                    <a:pt x="35" y="1"/>
                  </a:cubicBezTo>
                  <a:cubicBezTo>
                    <a:pt x="89" y="0"/>
                    <a:pt x="89" y="0"/>
                    <a:pt x="89" y="0"/>
                  </a:cubicBezTo>
                  <a:lnTo>
                    <a:pt x="126" y="0"/>
                  </a:lnTo>
                  <a:close/>
                </a:path>
              </a:pathLst>
            </a:custGeom>
            <a:solidFill>
              <a:srgbClr val="263238"/>
            </a:solidFill>
            <a:ln>
              <a:noFill/>
            </a:ln>
          </p:spPr>
          <p:txBody>
            <a:bodyPr anchor="t" anchorCtr="0" bIns="45720" compatLnSpc="1" lIns="91440" numCol="1" rIns="91440" tIns="45720" vert="horz" wrap="square">
              <a:prstTxWarp prst="textNoShape"/>
            </a:bodyPr>
            <a:p>
              <a:endParaRPr lang="en-US"/>
            </a:p>
          </p:txBody>
        </p:sp>
        <p:sp>
          <p:nvSpPr>
            <p:cNvPr id="1048853" name="Freeform 123"/>
            <p:cNvSpPr/>
            <p:nvPr/>
          </p:nvSpPr>
          <p:spPr bwMode="auto">
            <a:xfrm>
              <a:off x="3510" y="2180"/>
              <a:ext cx="36" cy="1728"/>
            </a:xfrm>
            <a:custGeom>
              <a:avLst/>
              <a:gdLst>
                <a:gd name="T0" fmla="*/ 0 w 15"/>
                <a:gd name="T1" fmla="*/ 0 h 728"/>
                <a:gd name="T2" fmla="*/ 0 w 15"/>
                <a:gd name="T3" fmla="*/ 2 h 728"/>
                <a:gd name="T4" fmla="*/ 0 w 15"/>
                <a:gd name="T5" fmla="*/ 7 h 728"/>
                <a:gd name="T6" fmla="*/ 1 w 15"/>
                <a:gd name="T7" fmla="*/ 28 h 728"/>
                <a:gd name="T8" fmla="*/ 5 w 15"/>
                <a:gd name="T9" fmla="*/ 106 h 728"/>
                <a:gd name="T10" fmla="*/ 11 w 15"/>
                <a:gd name="T11" fmla="*/ 222 h 728"/>
                <a:gd name="T12" fmla="*/ 14 w 15"/>
                <a:gd name="T13" fmla="*/ 290 h 728"/>
                <a:gd name="T14" fmla="*/ 14 w 15"/>
                <a:gd name="T15" fmla="*/ 326 h 728"/>
                <a:gd name="T16" fmla="*/ 14 w 15"/>
                <a:gd name="T17" fmla="*/ 363 h 728"/>
                <a:gd name="T18" fmla="*/ 15 w 15"/>
                <a:gd name="T19" fmla="*/ 621 h 728"/>
                <a:gd name="T20" fmla="*/ 15 w 15"/>
                <a:gd name="T21" fmla="*/ 699 h 728"/>
                <a:gd name="T22" fmla="*/ 14 w 15"/>
                <a:gd name="T23" fmla="*/ 720 h 728"/>
                <a:gd name="T24" fmla="*/ 14 w 15"/>
                <a:gd name="T25" fmla="*/ 726 h 728"/>
                <a:gd name="T26" fmla="*/ 14 w 15"/>
                <a:gd name="T27" fmla="*/ 728 h 728"/>
                <a:gd name="T28" fmla="*/ 14 w 15"/>
                <a:gd name="T29" fmla="*/ 726 h 728"/>
                <a:gd name="T30" fmla="*/ 14 w 15"/>
                <a:gd name="T31" fmla="*/ 720 h 728"/>
                <a:gd name="T32" fmla="*/ 14 w 15"/>
                <a:gd name="T33" fmla="*/ 699 h 728"/>
                <a:gd name="T34" fmla="*/ 13 w 15"/>
                <a:gd name="T35" fmla="*/ 621 h 728"/>
                <a:gd name="T36" fmla="*/ 12 w 15"/>
                <a:gd name="T37" fmla="*/ 363 h 728"/>
                <a:gd name="T38" fmla="*/ 12 w 15"/>
                <a:gd name="T39" fmla="*/ 326 h 728"/>
                <a:gd name="T40" fmla="*/ 12 w 15"/>
                <a:gd name="T41" fmla="*/ 290 h 728"/>
                <a:gd name="T42" fmla="*/ 9 w 15"/>
                <a:gd name="T43" fmla="*/ 222 h 728"/>
                <a:gd name="T44" fmla="*/ 4 w 15"/>
                <a:gd name="T45" fmla="*/ 106 h 728"/>
                <a:gd name="T46" fmla="*/ 1 w 15"/>
                <a:gd name="T47" fmla="*/ 28 h 728"/>
                <a:gd name="T48" fmla="*/ 0 w 15"/>
                <a:gd name="T49" fmla="*/ 7 h 728"/>
                <a:gd name="T50" fmla="*/ 0 w 15"/>
                <a:gd name="T51" fmla="*/ 2 h 728"/>
                <a:gd name="T52" fmla="*/ 0 w 15"/>
                <a:gd name="T53" fmla="*/ 0 h 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5" h="728">
                  <a:moveTo>
                    <a:pt x="0" y="0"/>
                  </a:moveTo>
                  <a:cubicBezTo>
                    <a:pt x="0" y="0"/>
                    <a:pt x="0" y="0"/>
                    <a:pt x="0" y="2"/>
                  </a:cubicBezTo>
                  <a:cubicBezTo>
                    <a:pt x="0" y="3"/>
                    <a:pt x="0" y="5"/>
                    <a:pt x="0" y="7"/>
                  </a:cubicBezTo>
                  <a:cubicBezTo>
                    <a:pt x="1" y="12"/>
                    <a:pt x="1" y="19"/>
                    <a:pt x="1" y="28"/>
                  </a:cubicBezTo>
                  <a:cubicBezTo>
                    <a:pt x="2" y="47"/>
                    <a:pt x="4" y="73"/>
                    <a:pt x="5" y="106"/>
                  </a:cubicBezTo>
                  <a:cubicBezTo>
                    <a:pt x="7" y="139"/>
                    <a:pt x="9" y="178"/>
                    <a:pt x="11" y="222"/>
                  </a:cubicBezTo>
                  <a:cubicBezTo>
                    <a:pt x="11" y="244"/>
                    <a:pt x="13" y="266"/>
                    <a:pt x="14" y="290"/>
                  </a:cubicBezTo>
                  <a:cubicBezTo>
                    <a:pt x="14" y="302"/>
                    <a:pt x="14" y="314"/>
                    <a:pt x="14" y="326"/>
                  </a:cubicBezTo>
                  <a:cubicBezTo>
                    <a:pt x="14" y="338"/>
                    <a:pt x="14" y="351"/>
                    <a:pt x="14" y="363"/>
                  </a:cubicBezTo>
                  <a:cubicBezTo>
                    <a:pt x="14" y="464"/>
                    <a:pt x="15" y="555"/>
                    <a:pt x="15" y="621"/>
                  </a:cubicBezTo>
                  <a:cubicBezTo>
                    <a:pt x="15" y="654"/>
                    <a:pt x="15" y="680"/>
                    <a:pt x="15" y="699"/>
                  </a:cubicBezTo>
                  <a:cubicBezTo>
                    <a:pt x="15" y="708"/>
                    <a:pt x="14" y="715"/>
                    <a:pt x="14" y="720"/>
                  </a:cubicBezTo>
                  <a:cubicBezTo>
                    <a:pt x="14" y="723"/>
                    <a:pt x="14" y="724"/>
                    <a:pt x="14" y="726"/>
                  </a:cubicBezTo>
                  <a:cubicBezTo>
                    <a:pt x="14" y="727"/>
                    <a:pt x="14" y="728"/>
                    <a:pt x="14" y="728"/>
                  </a:cubicBezTo>
                  <a:cubicBezTo>
                    <a:pt x="14" y="728"/>
                    <a:pt x="14" y="727"/>
                    <a:pt x="14" y="726"/>
                  </a:cubicBezTo>
                  <a:cubicBezTo>
                    <a:pt x="14" y="724"/>
                    <a:pt x="14" y="723"/>
                    <a:pt x="14" y="720"/>
                  </a:cubicBezTo>
                  <a:cubicBezTo>
                    <a:pt x="14" y="715"/>
                    <a:pt x="14" y="708"/>
                    <a:pt x="14" y="699"/>
                  </a:cubicBezTo>
                  <a:cubicBezTo>
                    <a:pt x="14" y="680"/>
                    <a:pt x="13" y="654"/>
                    <a:pt x="13" y="621"/>
                  </a:cubicBezTo>
                  <a:cubicBezTo>
                    <a:pt x="13" y="555"/>
                    <a:pt x="13" y="464"/>
                    <a:pt x="12" y="363"/>
                  </a:cubicBezTo>
                  <a:cubicBezTo>
                    <a:pt x="12" y="351"/>
                    <a:pt x="12" y="338"/>
                    <a:pt x="12" y="326"/>
                  </a:cubicBezTo>
                  <a:cubicBezTo>
                    <a:pt x="12" y="314"/>
                    <a:pt x="12" y="302"/>
                    <a:pt x="12" y="290"/>
                  </a:cubicBezTo>
                  <a:cubicBezTo>
                    <a:pt x="11" y="266"/>
                    <a:pt x="10" y="244"/>
                    <a:pt x="9" y="222"/>
                  </a:cubicBezTo>
                  <a:cubicBezTo>
                    <a:pt x="7" y="178"/>
                    <a:pt x="5" y="139"/>
                    <a:pt x="4" y="106"/>
                  </a:cubicBezTo>
                  <a:cubicBezTo>
                    <a:pt x="2" y="73"/>
                    <a:pt x="1" y="47"/>
                    <a:pt x="1" y="28"/>
                  </a:cubicBezTo>
                  <a:cubicBezTo>
                    <a:pt x="0" y="19"/>
                    <a:pt x="0" y="12"/>
                    <a:pt x="0" y="7"/>
                  </a:cubicBezTo>
                  <a:cubicBezTo>
                    <a:pt x="0" y="5"/>
                    <a:pt x="0" y="3"/>
                    <a:pt x="0" y="2"/>
                  </a:cubicBezTo>
                  <a:cubicBezTo>
                    <a:pt x="0" y="0"/>
                    <a:pt x="0" y="0"/>
                    <a:pt x="0" y="0"/>
                  </a:cubicBezTo>
                  <a:close/>
                </a:path>
              </a:pathLst>
            </a:custGeom>
            <a:solidFill>
              <a:srgbClr val="455A64"/>
            </a:solidFill>
            <a:ln>
              <a:noFill/>
            </a:ln>
          </p:spPr>
          <p:txBody>
            <a:bodyPr anchor="t" anchorCtr="0" bIns="45720" compatLnSpc="1" lIns="91440" numCol="1" rIns="91440" tIns="45720" vert="horz" wrap="square">
              <a:prstTxWarp prst="textNoShape"/>
            </a:bodyPr>
            <a:p>
              <a:endParaRPr lang="en-US"/>
            </a:p>
          </p:txBody>
        </p:sp>
        <p:sp>
          <p:nvSpPr>
            <p:cNvPr id="1048854" name="Freeform 124"/>
            <p:cNvSpPr/>
            <p:nvPr/>
          </p:nvSpPr>
          <p:spPr bwMode="auto">
            <a:xfrm>
              <a:off x="3501" y="1905"/>
              <a:ext cx="14" cy="244"/>
            </a:xfrm>
            <a:custGeom>
              <a:avLst/>
              <a:gdLst>
                <a:gd name="T0" fmla="*/ 1 w 6"/>
                <a:gd name="T1" fmla="*/ 0 h 103"/>
                <a:gd name="T2" fmla="*/ 2 w 6"/>
                <a:gd name="T3" fmla="*/ 4 h 103"/>
                <a:gd name="T4" fmla="*/ 3 w 6"/>
                <a:gd name="T5" fmla="*/ 15 h 103"/>
                <a:gd name="T6" fmla="*/ 6 w 6"/>
                <a:gd name="T7" fmla="*/ 52 h 103"/>
                <a:gd name="T8" fmla="*/ 6 w 6"/>
                <a:gd name="T9" fmla="*/ 88 h 103"/>
                <a:gd name="T10" fmla="*/ 6 w 6"/>
                <a:gd name="T11" fmla="*/ 99 h 103"/>
                <a:gd name="T12" fmla="*/ 5 w 6"/>
                <a:gd name="T13" fmla="*/ 103 h 103"/>
                <a:gd name="T14" fmla="*/ 5 w 6"/>
                <a:gd name="T15" fmla="*/ 88 h 103"/>
                <a:gd name="T16" fmla="*/ 4 w 6"/>
                <a:gd name="T17" fmla="*/ 52 h 103"/>
                <a:gd name="T18" fmla="*/ 2 w 6"/>
                <a:gd name="T19" fmla="*/ 15 h 103"/>
                <a:gd name="T20" fmla="*/ 1 w 6"/>
                <a:gd name="T21" fmla="*/ 0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 h="103">
                  <a:moveTo>
                    <a:pt x="1" y="0"/>
                  </a:moveTo>
                  <a:cubicBezTo>
                    <a:pt x="1" y="0"/>
                    <a:pt x="1" y="2"/>
                    <a:pt x="2" y="4"/>
                  </a:cubicBezTo>
                  <a:cubicBezTo>
                    <a:pt x="2" y="7"/>
                    <a:pt x="2" y="11"/>
                    <a:pt x="3" y="15"/>
                  </a:cubicBezTo>
                  <a:cubicBezTo>
                    <a:pt x="4" y="25"/>
                    <a:pt x="5" y="37"/>
                    <a:pt x="6" y="52"/>
                  </a:cubicBezTo>
                  <a:cubicBezTo>
                    <a:pt x="6" y="66"/>
                    <a:pt x="6" y="79"/>
                    <a:pt x="6" y="88"/>
                  </a:cubicBezTo>
                  <a:cubicBezTo>
                    <a:pt x="6" y="93"/>
                    <a:pt x="6" y="96"/>
                    <a:pt x="6" y="99"/>
                  </a:cubicBezTo>
                  <a:cubicBezTo>
                    <a:pt x="6" y="102"/>
                    <a:pt x="5" y="103"/>
                    <a:pt x="5" y="103"/>
                  </a:cubicBezTo>
                  <a:cubicBezTo>
                    <a:pt x="5" y="103"/>
                    <a:pt x="5" y="97"/>
                    <a:pt x="5" y="88"/>
                  </a:cubicBezTo>
                  <a:cubicBezTo>
                    <a:pt x="5" y="79"/>
                    <a:pt x="4" y="66"/>
                    <a:pt x="4" y="52"/>
                  </a:cubicBezTo>
                  <a:cubicBezTo>
                    <a:pt x="3" y="38"/>
                    <a:pt x="2" y="25"/>
                    <a:pt x="2" y="15"/>
                  </a:cubicBezTo>
                  <a:cubicBezTo>
                    <a:pt x="1" y="6"/>
                    <a:pt x="0" y="0"/>
                    <a:pt x="1" y="0"/>
                  </a:cubicBezTo>
                  <a:close/>
                </a:path>
              </a:pathLst>
            </a:custGeom>
            <a:solidFill>
              <a:srgbClr val="455A64"/>
            </a:solidFill>
            <a:ln>
              <a:noFill/>
            </a:ln>
          </p:spPr>
          <p:txBody>
            <a:bodyPr anchor="t" anchorCtr="0" bIns="45720" compatLnSpc="1" lIns="91440" numCol="1" rIns="91440" tIns="45720" vert="horz" wrap="square">
              <a:prstTxWarp prst="textNoShape"/>
            </a:bodyPr>
            <a:p>
              <a:endParaRPr lang="en-US"/>
            </a:p>
          </p:txBody>
        </p:sp>
        <p:sp>
          <p:nvSpPr>
            <p:cNvPr id="1048855" name="Freeform 125"/>
            <p:cNvSpPr/>
            <p:nvPr/>
          </p:nvSpPr>
          <p:spPr bwMode="auto">
            <a:xfrm>
              <a:off x="3427" y="1921"/>
              <a:ext cx="36" cy="36"/>
            </a:xfrm>
            <a:custGeom>
              <a:avLst/>
              <a:gdLst>
                <a:gd name="T0" fmla="*/ 5 w 15"/>
                <a:gd name="T1" fmla="*/ 2 h 15"/>
                <a:gd name="T2" fmla="*/ 2 w 15"/>
                <a:gd name="T3" fmla="*/ 6 h 15"/>
                <a:gd name="T4" fmla="*/ 4 w 15"/>
                <a:gd name="T5" fmla="*/ 11 h 15"/>
                <a:gd name="T6" fmla="*/ 10 w 15"/>
                <a:gd name="T7" fmla="*/ 12 h 15"/>
                <a:gd name="T8" fmla="*/ 13 w 15"/>
                <a:gd name="T9" fmla="*/ 7 h 15"/>
                <a:gd name="T10" fmla="*/ 10 w 15"/>
                <a:gd name="T11" fmla="*/ 3 h 15"/>
                <a:gd name="T12" fmla="*/ 5 w 15"/>
                <a:gd name="T13" fmla="*/ 2 h 15"/>
                <a:gd name="T14" fmla="*/ 6 w 15"/>
                <a:gd name="T15" fmla="*/ 1 h 15"/>
                <a:gd name="T16" fmla="*/ 11 w 15"/>
                <a:gd name="T17" fmla="*/ 1 h 15"/>
                <a:gd name="T18" fmla="*/ 15 w 15"/>
                <a:gd name="T19" fmla="*/ 7 h 15"/>
                <a:gd name="T20" fmla="*/ 11 w 15"/>
                <a:gd name="T21" fmla="*/ 14 h 15"/>
                <a:gd name="T22" fmla="*/ 2 w 15"/>
                <a:gd name="T23" fmla="*/ 12 h 15"/>
                <a:gd name="T24" fmla="*/ 1 w 15"/>
                <a:gd name="T25" fmla="*/ 6 h 15"/>
                <a:gd name="T26" fmla="*/ 3 w 15"/>
                <a:gd name="T27" fmla="*/ 2 h 15"/>
                <a:gd name="T28" fmla="*/ 5 w 15"/>
                <a:gd name="T29" fmla="*/ 2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5" h="15">
                  <a:moveTo>
                    <a:pt x="5" y="2"/>
                  </a:moveTo>
                  <a:cubicBezTo>
                    <a:pt x="5" y="2"/>
                    <a:pt x="3" y="3"/>
                    <a:pt x="2" y="6"/>
                  </a:cubicBezTo>
                  <a:cubicBezTo>
                    <a:pt x="2" y="8"/>
                    <a:pt x="2" y="10"/>
                    <a:pt x="4" y="11"/>
                  </a:cubicBezTo>
                  <a:cubicBezTo>
                    <a:pt x="5" y="12"/>
                    <a:pt x="8" y="13"/>
                    <a:pt x="10" y="12"/>
                  </a:cubicBezTo>
                  <a:cubicBezTo>
                    <a:pt x="12" y="11"/>
                    <a:pt x="13" y="9"/>
                    <a:pt x="13" y="7"/>
                  </a:cubicBezTo>
                  <a:cubicBezTo>
                    <a:pt x="13" y="5"/>
                    <a:pt x="11" y="3"/>
                    <a:pt x="10" y="3"/>
                  </a:cubicBezTo>
                  <a:cubicBezTo>
                    <a:pt x="7" y="1"/>
                    <a:pt x="5" y="2"/>
                    <a:pt x="5" y="2"/>
                  </a:cubicBezTo>
                  <a:cubicBezTo>
                    <a:pt x="5" y="2"/>
                    <a:pt x="5" y="1"/>
                    <a:pt x="6" y="1"/>
                  </a:cubicBezTo>
                  <a:cubicBezTo>
                    <a:pt x="7" y="1"/>
                    <a:pt x="9" y="0"/>
                    <a:pt x="11" y="1"/>
                  </a:cubicBezTo>
                  <a:cubicBezTo>
                    <a:pt x="13" y="2"/>
                    <a:pt x="15" y="4"/>
                    <a:pt x="15" y="7"/>
                  </a:cubicBezTo>
                  <a:cubicBezTo>
                    <a:pt x="15" y="10"/>
                    <a:pt x="14" y="13"/>
                    <a:pt x="11" y="14"/>
                  </a:cubicBezTo>
                  <a:cubicBezTo>
                    <a:pt x="7" y="15"/>
                    <a:pt x="4" y="14"/>
                    <a:pt x="2" y="12"/>
                  </a:cubicBezTo>
                  <a:cubicBezTo>
                    <a:pt x="0" y="11"/>
                    <a:pt x="0" y="8"/>
                    <a:pt x="1" y="6"/>
                  </a:cubicBezTo>
                  <a:cubicBezTo>
                    <a:pt x="1" y="4"/>
                    <a:pt x="2" y="3"/>
                    <a:pt x="3" y="2"/>
                  </a:cubicBezTo>
                  <a:cubicBezTo>
                    <a:pt x="4" y="2"/>
                    <a:pt x="5" y="2"/>
                    <a:pt x="5" y="2"/>
                  </a:cubicBezTo>
                  <a:close/>
                </a:path>
              </a:pathLst>
            </a:custGeom>
            <a:solidFill>
              <a:srgbClr val="455A64"/>
            </a:solidFill>
            <a:ln>
              <a:noFill/>
            </a:ln>
          </p:spPr>
          <p:txBody>
            <a:bodyPr anchor="t" anchorCtr="0" bIns="45720" compatLnSpc="1" lIns="91440" numCol="1" rIns="91440" tIns="45720" vert="horz" wrap="square">
              <a:prstTxWarp prst="textNoShape"/>
            </a:bodyPr>
            <a:p>
              <a:endParaRPr lang="en-US"/>
            </a:p>
          </p:txBody>
        </p:sp>
        <p:sp>
          <p:nvSpPr>
            <p:cNvPr id="1048856" name="Freeform 126"/>
            <p:cNvSpPr/>
            <p:nvPr/>
          </p:nvSpPr>
          <p:spPr bwMode="auto">
            <a:xfrm>
              <a:off x="3135" y="1907"/>
              <a:ext cx="157" cy="128"/>
            </a:xfrm>
            <a:custGeom>
              <a:avLst/>
              <a:gdLst>
                <a:gd name="T0" fmla="*/ 64 w 66"/>
                <a:gd name="T1" fmla="*/ 0 h 54"/>
                <a:gd name="T2" fmla="*/ 65 w 66"/>
                <a:gd name="T3" fmla="*/ 4 h 54"/>
                <a:gd name="T4" fmla="*/ 65 w 66"/>
                <a:gd name="T5" fmla="*/ 15 h 54"/>
                <a:gd name="T6" fmla="*/ 61 w 66"/>
                <a:gd name="T7" fmla="*/ 31 h 54"/>
                <a:gd name="T8" fmla="*/ 48 w 66"/>
                <a:gd name="T9" fmla="*/ 46 h 54"/>
                <a:gd name="T10" fmla="*/ 29 w 66"/>
                <a:gd name="T11" fmla="*/ 53 h 54"/>
                <a:gd name="T12" fmla="*/ 13 w 66"/>
                <a:gd name="T13" fmla="*/ 52 h 54"/>
                <a:gd name="T14" fmla="*/ 3 w 66"/>
                <a:gd name="T15" fmla="*/ 49 h 54"/>
                <a:gd name="T16" fmla="*/ 0 w 66"/>
                <a:gd name="T17" fmla="*/ 46 h 54"/>
                <a:gd name="T18" fmla="*/ 14 w 66"/>
                <a:gd name="T19" fmla="*/ 51 h 54"/>
                <a:gd name="T20" fmla="*/ 47 w 66"/>
                <a:gd name="T21" fmla="*/ 44 h 54"/>
                <a:gd name="T22" fmla="*/ 64 w 66"/>
                <a:gd name="T23" fmla="*/ 15 h 54"/>
                <a:gd name="T24" fmla="*/ 64 w 66"/>
                <a:gd name="T25" fmla="*/ 0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6" h="54">
                  <a:moveTo>
                    <a:pt x="64" y="0"/>
                  </a:moveTo>
                  <a:cubicBezTo>
                    <a:pt x="64" y="0"/>
                    <a:pt x="64" y="2"/>
                    <a:pt x="65" y="4"/>
                  </a:cubicBezTo>
                  <a:cubicBezTo>
                    <a:pt x="65" y="7"/>
                    <a:pt x="66" y="11"/>
                    <a:pt x="65" y="15"/>
                  </a:cubicBezTo>
                  <a:cubicBezTo>
                    <a:pt x="65" y="20"/>
                    <a:pt x="63" y="25"/>
                    <a:pt x="61" y="31"/>
                  </a:cubicBezTo>
                  <a:cubicBezTo>
                    <a:pt x="58" y="36"/>
                    <a:pt x="54" y="42"/>
                    <a:pt x="48" y="46"/>
                  </a:cubicBezTo>
                  <a:cubicBezTo>
                    <a:pt x="42" y="50"/>
                    <a:pt x="35" y="52"/>
                    <a:pt x="29" y="53"/>
                  </a:cubicBezTo>
                  <a:cubicBezTo>
                    <a:pt x="23" y="54"/>
                    <a:pt x="18" y="54"/>
                    <a:pt x="13" y="52"/>
                  </a:cubicBezTo>
                  <a:cubicBezTo>
                    <a:pt x="9" y="51"/>
                    <a:pt x="5" y="50"/>
                    <a:pt x="3" y="49"/>
                  </a:cubicBezTo>
                  <a:cubicBezTo>
                    <a:pt x="1" y="47"/>
                    <a:pt x="0" y="46"/>
                    <a:pt x="0" y="46"/>
                  </a:cubicBezTo>
                  <a:cubicBezTo>
                    <a:pt x="0" y="46"/>
                    <a:pt x="5" y="49"/>
                    <a:pt x="14" y="51"/>
                  </a:cubicBezTo>
                  <a:cubicBezTo>
                    <a:pt x="22" y="53"/>
                    <a:pt x="35" y="52"/>
                    <a:pt x="47" y="44"/>
                  </a:cubicBezTo>
                  <a:cubicBezTo>
                    <a:pt x="58" y="36"/>
                    <a:pt x="63" y="24"/>
                    <a:pt x="64" y="15"/>
                  </a:cubicBezTo>
                  <a:cubicBezTo>
                    <a:pt x="65" y="6"/>
                    <a:pt x="63" y="0"/>
                    <a:pt x="64" y="0"/>
                  </a:cubicBezTo>
                  <a:close/>
                </a:path>
              </a:pathLst>
            </a:custGeom>
            <a:solidFill>
              <a:srgbClr val="455A64"/>
            </a:solidFill>
            <a:ln>
              <a:noFill/>
            </a:ln>
          </p:spPr>
          <p:txBody>
            <a:bodyPr anchor="t" anchorCtr="0" bIns="45720" compatLnSpc="1" lIns="91440" numCol="1" rIns="91440" tIns="45720" vert="horz" wrap="square">
              <a:prstTxWarp prst="textNoShape"/>
            </a:bodyPr>
            <a:p>
              <a:endParaRPr lang="en-US"/>
            </a:p>
          </p:txBody>
        </p:sp>
        <p:sp>
          <p:nvSpPr>
            <p:cNvPr id="1048857" name="Freeform 127"/>
            <p:cNvSpPr/>
            <p:nvPr/>
          </p:nvSpPr>
          <p:spPr bwMode="auto">
            <a:xfrm>
              <a:off x="3581" y="1907"/>
              <a:ext cx="79" cy="86"/>
            </a:xfrm>
            <a:custGeom>
              <a:avLst/>
              <a:gdLst>
                <a:gd name="T0" fmla="*/ 33 w 33"/>
                <a:gd name="T1" fmla="*/ 35 h 36"/>
                <a:gd name="T2" fmla="*/ 25 w 33"/>
                <a:gd name="T3" fmla="*/ 35 h 36"/>
                <a:gd name="T4" fmla="*/ 9 w 33"/>
                <a:gd name="T5" fmla="*/ 24 h 36"/>
                <a:gd name="T6" fmla="*/ 1 w 33"/>
                <a:gd name="T7" fmla="*/ 8 h 36"/>
                <a:gd name="T8" fmla="*/ 1 w 33"/>
                <a:gd name="T9" fmla="*/ 0 h 36"/>
                <a:gd name="T10" fmla="*/ 2 w 33"/>
                <a:gd name="T11" fmla="*/ 7 h 36"/>
                <a:gd name="T12" fmla="*/ 11 w 33"/>
                <a:gd name="T13" fmla="*/ 23 h 36"/>
                <a:gd name="T14" fmla="*/ 26 w 33"/>
                <a:gd name="T15" fmla="*/ 33 h 36"/>
                <a:gd name="T16" fmla="*/ 33 w 33"/>
                <a:gd name="T17" fmla="*/ 35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36">
                  <a:moveTo>
                    <a:pt x="33" y="35"/>
                  </a:moveTo>
                  <a:cubicBezTo>
                    <a:pt x="33" y="36"/>
                    <a:pt x="30" y="36"/>
                    <a:pt x="25" y="35"/>
                  </a:cubicBezTo>
                  <a:cubicBezTo>
                    <a:pt x="20" y="33"/>
                    <a:pt x="14" y="30"/>
                    <a:pt x="9" y="24"/>
                  </a:cubicBezTo>
                  <a:cubicBezTo>
                    <a:pt x="4" y="19"/>
                    <a:pt x="2" y="13"/>
                    <a:pt x="1" y="8"/>
                  </a:cubicBezTo>
                  <a:cubicBezTo>
                    <a:pt x="0" y="3"/>
                    <a:pt x="0" y="0"/>
                    <a:pt x="1" y="0"/>
                  </a:cubicBezTo>
                  <a:cubicBezTo>
                    <a:pt x="1" y="0"/>
                    <a:pt x="1" y="3"/>
                    <a:pt x="2" y="7"/>
                  </a:cubicBezTo>
                  <a:cubicBezTo>
                    <a:pt x="3" y="12"/>
                    <a:pt x="6" y="18"/>
                    <a:pt x="11" y="23"/>
                  </a:cubicBezTo>
                  <a:cubicBezTo>
                    <a:pt x="16" y="28"/>
                    <a:pt x="21" y="32"/>
                    <a:pt x="26" y="33"/>
                  </a:cubicBezTo>
                  <a:cubicBezTo>
                    <a:pt x="30" y="35"/>
                    <a:pt x="33" y="35"/>
                    <a:pt x="33" y="35"/>
                  </a:cubicBezTo>
                  <a:close/>
                </a:path>
              </a:pathLst>
            </a:custGeom>
            <a:solidFill>
              <a:srgbClr val="455A64"/>
            </a:solidFill>
            <a:ln>
              <a:noFill/>
            </a:ln>
          </p:spPr>
          <p:txBody>
            <a:bodyPr anchor="t" anchorCtr="0" bIns="45720" compatLnSpc="1" lIns="91440" numCol="1" rIns="91440" tIns="45720" vert="horz" wrap="square">
              <a:prstTxWarp prst="textNoShape"/>
            </a:bodyPr>
            <a:p>
              <a:endParaRPr lang="en-US"/>
            </a:p>
          </p:txBody>
        </p:sp>
        <p:sp>
          <p:nvSpPr>
            <p:cNvPr id="1048858" name="Freeform 128"/>
            <p:cNvSpPr/>
            <p:nvPr/>
          </p:nvSpPr>
          <p:spPr bwMode="auto">
            <a:xfrm>
              <a:off x="3652" y="2897"/>
              <a:ext cx="122" cy="55"/>
            </a:xfrm>
            <a:custGeom>
              <a:avLst/>
              <a:gdLst>
                <a:gd name="T0" fmla="*/ 50 w 51"/>
                <a:gd name="T1" fmla="*/ 12 h 23"/>
                <a:gd name="T2" fmla="*/ 43 w 51"/>
                <a:gd name="T3" fmla="*/ 18 h 23"/>
                <a:gd name="T4" fmla="*/ 34 w 51"/>
                <a:gd name="T5" fmla="*/ 22 h 23"/>
                <a:gd name="T6" fmla="*/ 22 w 51"/>
                <a:gd name="T7" fmla="*/ 22 h 23"/>
                <a:gd name="T8" fmla="*/ 5 w 51"/>
                <a:gd name="T9" fmla="*/ 8 h 23"/>
                <a:gd name="T10" fmla="*/ 0 w 51"/>
                <a:gd name="T11" fmla="*/ 0 h 23"/>
                <a:gd name="T12" fmla="*/ 6 w 51"/>
                <a:gd name="T13" fmla="*/ 7 h 23"/>
                <a:gd name="T14" fmla="*/ 23 w 51"/>
                <a:gd name="T15" fmla="*/ 20 h 23"/>
                <a:gd name="T16" fmla="*/ 43 w 51"/>
                <a:gd name="T17" fmla="*/ 17 h 23"/>
                <a:gd name="T18" fmla="*/ 50 w 51"/>
                <a:gd name="T19" fmla="*/ 12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1" h="23">
                  <a:moveTo>
                    <a:pt x="50" y="12"/>
                  </a:moveTo>
                  <a:cubicBezTo>
                    <a:pt x="51" y="13"/>
                    <a:pt x="48" y="15"/>
                    <a:pt x="43" y="18"/>
                  </a:cubicBezTo>
                  <a:cubicBezTo>
                    <a:pt x="41" y="20"/>
                    <a:pt x="38" y="21"/>
                    <a:pt x="34" y="22"/>
                  </a:cubicBezTo>
                  <a:cubicBezTo>
                    <a:pt x="31" y="23"/>
                    <a:pt x="26" y="23"/>
                    <a:pt x="22" y="22"/>
                  </a:cubicBezTo>
                  <a:cubicBezTo>
                    <a:pt x="13" y="19"/>
                    <a:pt x="8" y="13"/>
                    <a:pt x="5" y="8"/>
                  </a:cubicBezTo>
                  <a:cubicBezTo>
                    <a:pt x="2" y="4"/>
                    <a:pt x="0" y="1"/>
                    <a:pt x="0" y="0"/>
                  </a:cubicBezTo>
                  <a:cubicBezTo>
                    <a:pt x="0" y="0"/>
                    <a:pt x="3" y="3"/>
                    <a:pt x="6" y="7"/>
                  </a:cubicBezTo>
                  <a:cubicBezTo>
                    <a:pt x="10" y="11"/>
                    <a:pt x="15" y="17"/>
                    <a:pt x="23" y="20"/>
                  </a:cubicBezTo>
                  <a:cubicBezTo>
                    <a:pt x="30" y="22"/>
                    <a:pt x="38" y="19"/>
                    <a:pt x="43" y="17"/>
                  </a:cubicBezTo>
                  <a:cubicBezTo>
                    <a:pt x="47" y="14"/>
                    <a:pt x="50" y="12"/>
                    <a:pt x="50" y="12"/>
                  </a:cubicBezTo>
                  <a:close/>
                </a:path>
              </a:pathLst>
            </a:custGeom>
            <a:solidFill>
              <a:srgbClr val="455A64"/>
            </a:solidFill>
            <a:ln>
              <a:noFill/>
            </a:ln>
          </p:spPr>
          <p:txBody>
            <a:bodyPr anchor="t" anchorCtr="0" bIns="45720" compatLnSpc="1" lIns="91440" numCol="1" rIns="91440" tIns="45720" vert="horz" wrap="square">
              <a:prstTxWarp prst="textNoShape"/>
            </a:bodyPr>
            <a:p>
              <a:endParaRPr lang="en-US"/>
            </a:p>
          </p:txBody>
        </p:sp>
        <p:sp>
          <p:nvSpPr>
            <p:cNvPr id="1048859" name="Freeform 129"/>
            <p:cNvSpPr/>
            <p:nvPr/>
          </p:nvSpPr>
          <p:spPr bwMode="auto">
            <a:xfrm>
              <a:off x="3643" y="2902"/>
              <a:ext cx="57" cy="81"/>
            </a:xfrm>
            <a:custGeom>
              <a:avLst/>
              <a:gdLst>
                <a:gd name="T0" fmla="*/ 24 w 24"/>
                <a:gd name="T1" fmla="*/ 34 h 34"/>
                <a:gd name="T2" fmla="*/ 11 w 24"/>
                <a:gd name="T3" fmla="*/ 18 h 34"/>
                <a:gd name="T4" fmla="*/ 0 w 24"/>
                <a:gd name="T5" fmla="*/ 1 h 34"/>
                <a:gd name="T6" fmla="*/ 13 w 24"/>
                <a:gd name="T7" fmla="*/ 17 h 34"/>
                <a:gd name="T8" fmla="*/ 24 w 24"/>
                <a:gd name="T9" fmla="*/ 34 h 34"/>
              </a:gdLst>
              <a:ahLst/>
              <a:cxnLst>
                <a:cxn ang="0">
                  <a:pos x="T0" y="T1"/>
                </a:cxn>
                <a:cxn ang="0">
                  <a:pos x="T2" y="T3"/>
                </a:cxn>
                <a:cxn ang="0">
                  <a:pos x="T4" y="T5"/>
                </a:cxn>
                <a:cxn ang="0">
                  <a:pos x="T6" y="T7"/>
                </a:cxn>
                <a:cxn ang="0">
                  <a:pos x="T8" y="T9"/>
                </a:cxn>
              </a:cxnLst>
              <a:rect l="0" t="0" r="r" b="b"/>
              <a:pathLst>
                <a:path w="24" h="34">
                  <a:moveTo>
                    <a:pt x="24" y="34"/>
                  </a:moveTo>
                  <a:cubicBezTo>
                    <a:pt x="23" y="34"/>
                    <a:pt x="18" y="27"/>
                    <a:pt x="11" y="18"/>
                  </a:cubicBezTo>
                  <a:cubicBezTo>
                    <a:pt x="5" y="9"/>
                    <a:pt x="0" y="1"/>
                    <a:pt x="0" y="1"/>
                  </a:cubicBezTo>
                  <a:cubicBezTo>
                    <a:pt x="1" y="0"/>
                    <a:pt x="6" y="8"/>
                    <a:pt x="13" y="17"/>
                  </a:cubicBezTo>
                  <a:cubicBezTo>
                    <a:pt x="19" y="26"/>
                    <a:pt x="24" y="33"/>
                    <a:pt x="24" y="34"/>
                  </a:cubicBezTo>
                  <a:close/>
                </a:path>
              </a:pathLst>
            </a:custGeom>
            <a:solidFill>
              <a:srgbClr val="455A64"/>
            </a:solidFill>
            <a:ln>
              <a:noFill/>
            </a:ln>
          </p:spPr>
          <p:txBody>
            <a:bodyPr anchor="t" anchorCtr="0" bIns="45720" compatLnSpc="1" lIns="91440" numCol="1" rIns="91440" tIns="45720" vert="horz" wrap="square">
              <a:prstTxWarp prst="textNoShape"/>
            </a:bodyPr>
            <a:p>
              <a:endParaRPr lang="en-US"/>
            </a:p>
          </p:txBody>
        </p:sp>
        <p:sp>
          <p:nvSpPr>
            <p:cNvPr id="1048860" name="Freeform 130"/>
            <p:cNvSpPr/>
            <p:nvPr/>
          </p:nvSpPr>
          <p:spPr bwMode="auto">
            <a:xfrm>
              <a:off x="3201" y="2187"/>
              <a:ext cx="12" cy="26"/>
            </a:xfrm>
            <a:custGeom>
              <a:avLst/>
              <a:gdLst>
                <a:gd name="T0" fmla="*/ 5 w 5"/>
                <a:gd name="T1" fmla="*/ 11 h 11"/>
                <a:gd name="T2" fmla="*/ 2 w 5"/>
                <a:gd name="T3" fmla="*/ 6 h 11"/>
                <a:gd name="T4" fmla="*/ 0 w 5"/>
                <a:gd name="T5" fmla="*/ 0 h 11"/>
                <a:gd name="T6" fmla="*/ 4 w 5"/>
                <a:gd name="T7" fmla="*/ 5 h 11"/>
                <a:gd name="T8" fmla="*/ 5 w 5"/>
                <a:gd name="T9" fmla="*/ 11 h 11"/>
              </a:gdLst>
              <a:ahLst/>
              <a:cxnLst>
                <a:cxn ang="0">
                  <a:pos x="T0" y="T1"/>
                </a:cxn>
                <a:cxn ang="0">
                  <a:pos x="T2" y="T3"/>
                </a:cxn>
                <a:cxn ang="0">
                  <a:pos x="T4" y="T5"/>
                </a:cxn>
                <a:cxn ang="0">
                  <a:pos x="T6" y="T7"/>
                </a:cxn>
                <a:cxn ang="0">
                  <a:pos x="T8" y="T9"/>
                </a:cxn>
              </a:cxnLst>
              <a:rect l="0" t="0" r="r" b="b"/>
              <a:pathLst>
                <a:path w="5" h="11">
                  <a:moveTo>
                    <a:pt x="5" y="11"/>
                  </a:moveTo>
                  <a:cubicBezTo>
                    <a:pt x="4" y="11"/>
                    <a:pt x="3" y="9"/>
                    <a:pt x="2" y="6"/>
                  </a:cubicBezTo>
                  <a:cubicBezTo>
                    <a:pt x="0" y="3"/>
                    <a:pt x="0" y="0"/>
                    <a:pt x="0" y="0"/>
                  </a:cubicBezTo>
                  <a:cubicBezTo>
                    <a:pt x="1" y="0"/>
                    <a:pt x="2" y="2"/>
                    <a:pt x="4" y="5"/>
                  </a:cubicBezTo>
                  <a:cubicBezTo>
                    <a:pt x="5" y="8"/>
                    <a:pt x="5" y="11"/>
                    <a:pt x="5" y="11"/>
                  </a:cubicBezTo>
                  <a:close/>
                </a:path>
              </a:pathLst>
            </a:custGeom>
            <a:solidFill>
              <a:srgbClr val="FAFAFA"/>
            </a:solidFill>
            <a:ln>
              <a:noFill/>
            </a:ln>
          </p:spPr>
          <p:txBody>
            <a:bodyPr anchor="t" anchorCtr="0" bIns="45720" compatLnSpc="1" lIns="91440" numCol="1" rIns="91440" tIns="45720" vert="horz" wrap="square">
              <a:prstTxWarp prst="textNoShape"/>
            </a:bodyPr>
            <a:p>
              <a:endParaRPr lang="en-US"/>
            </a:p>
          </p:txBody>
        </p:sp>
        <p:sp>
          <p:nvSpPr>
            <p:cNvPr id="1048861" name="Oval 131"/>
            <p:cNvSpPr>
              <a:spLocks noChangeArrowheads="1"/>
            </p:cNvSpPr>
            <p:nvPr/>
          </p:nvSpPr>
          <p:spPr bwMode="auto">
            <a:xfrm>
              <a:off x="3394" y="2218"/>
              <a:ext cx="4" cy="21"/>
            </a:xfrm>
            <a:prstGeom prst="ellipse"/>
            <a:solidFill>
              <a:srgbClr val="FAFAFA"/>
            </a:solidFill>
            <a:ln>
              <a:noFill/>
            </a:ln>
          </p:spPr>
          <p:txBody>
            <a:bodyPr anchor="t" anchorCtr="0" bIns="45720" compatLnSpc="1" lIns="91440" numCol="1" rIns="91440" tIns="45720" vert="horz" wrap="square">
              <a:prstTxWarp prst="textNoShape"/>
            </a:bodyPr>
            <a:p>
              <a:endParaRPr lang="en-US"/>
            </a:p>
          </p:txBody>
        </p:sp>
        <p:sp>
          <p:nvSpPr>
            <p:cNvPr id="1048862" name="Freeform 132"/>
            <p:cNvSpPr/>
            <p:nvPr/>
          </p:nvSpPr>
          <p:spPr bwMode="auto">
            <a:xfrm>
              <a:off x="3318" y="2313"/>
              <a:ext cx="4" cy="26"/>
            </a:xfrm>
            <a:custGeom>
              <a:avLst/>
              <a:gdLst>
                <a:gd name="T0" fmla="*/ 1 w 2"/>
                <a:gd name="T1" fmla="*/ 11 h 11"/>
                <a:gd name="T2" fmla="*/ 0 w 2"/>
                <a:gd name="T3" fmla="*/ 6 h 11"/>
                <a:gd name="T4" fmla="*/ 1 w 2"/>
                <a:gd name="T5" fmla="*/ 0 h 11"/>
                <a:gd name="T6" fmla="*/ 2 w 2"/>
                <a:gd name="T7" fmla="*/ 5 h 11"/>
                <a:gd name="T8" fmla="*/ 1 w 2"/>
                <a:gd name="T9" fmla="*/ 11 h 11"/>
              </a:gdLst>
              <a:ahLst/>
              <a:cxnLst>
                <a:cxn ang="0">
                  <a:pos x="T0" y="T1"/>
                </a:cxn>
                <a:cxn ang="0">
                  <a:pos x="T2" y="T3"/>
                </a:cxn>
                <a:cxn ang="0">
                  <a:pos x="T4" y="T5"/>
                </a:cxn>
                <a:cxn ang="0">
                  <a:pos x="T6" y="T7"/>
                </a:cxn>
                <a:cxn ang="0">
                  <a:pos x="T8" y="T9"/>
                </a:cxn>
              </a:cxnLst>
              <a:rect l="0" t="0" r="r" b="b"/>
              <a:pathLst>
                <a:path w="2" h="11">
                  <a:moveTo>
                    <a:pt x="1" y="11"/>
                  </a:moveTo>
                  <a:cubicBezTo>
                    <a:pt x="1" y="11"/>
                    <a:pt x="0" y="9"/>
                    <a:pt x="0" y="6"/>
                  </a:cubicBezTo>
                  <a:cubicBezTo>
                    <a:pt x="0" y="2"/>
                    <a:pt x="0" y="0"/>
                    <a:pt x="1" y="0"/>
                  </a:cubicBezTo>
                  <a:cubicBezTo>
                    <a:pt x="1" y="0"/>
                    <a:pt x="2" y="2"/>
                    <a:pt x="2" y="5"/>
                  </a:cubicBezTo>
                  <a:cubicBezTo>
                    <a:pt x="2" y="8"/>
                    <a:pt x="2" y="11"/>
                    <a:pt x="1" y="11"/>
                  </a:cubicBezTo>
                  <a:close/>
                </a:path>
              </a:pathLst>
            </a:custGeom>
            <a:solidFill>
              <a:srgbClr val="FAFAFA"/>
            </a:solidFill>
            <a:ln>
              <a:noFill/>
            </a:ln>
          </p:spPr>
          <p:txBody>
            <a:bodyPr anchor="t" anchorCtr="0" bIns="45720" compatLnSpc="1" lIns="91440" numCol="1" rIns="91440" tIns="45720" vert="horz" wrap="square">
              <a:prstTxWarp prst="textNoShape"/>
            </a:bodyPr>
            <a:p>
              <a:endParaRPr lang="en-US"/>
            </a:p>
          </p:txBody>
        </p:sp>
        <p:sp>
          <p:nvSpPr>
            <p:cNvPr id="1048863" name="Freeform 133"/>
            <p:cNvSpPr/>
            <p:nvPr/>
          </p:nvSpPr>
          <p:spPr bwMode="auto">
            <a:xfrm>
              <a:off x="3163" y="2399"/>
              <a:ext cx="22" cy="14"/>
            </a:xfrm>
            <a:custGeom>
              <a:avLst/>
              <a:gdLst>
                <a:gd name="T0" fmla="*/ 8 w 9"/>
                <a:gd name="T1" fmla="*/ 6 h 6"/>
                <a:gd name="T2" fmla="*/ 4 w 9"/>
                <a:gd name="T3" fmla="*/ 3 h 6"/>
                <a:gd name="T4" fmla="*/ 0 w 9"/>
                <a:gd name="T5" fmla="*/ 0 h 6"/>
                <a:gd name="T6" fmla="*/ 5 w 9"/>
                <a:gd name="T7" fmla="*/ 2 h 6"/>
                <a:gd name="T8" fmla="*/ 8 w 9"/>
                <a:gd name="T9" fmla="*/ 6 h 6"/>
              </a:gdLst>
              <a:ahLst/>
              <a:cxnLst>
                <a:cxn ang="0">
                  <a:pos x="T0" y="T1"/>
                </a:cxn>
                <a:cxn ang="0">
                  <a:pos x="T2" y="T3"/>
                </a:cxn>
                <a:cxn ang="0">
                  <a:pos x="T4" y="T5"/>
                </a:cxn>
                <a:cxn ang="0">
                  <a:pos x="T6" y="T7"/>
                </a:cxn>
                <a:cxn ang="0">
                  <a:pos x="T8" y="T9"/>
                </a:cxn>
              </a:cxnLst>
              <a:rect l="0" t="0" r="r" b="b"/>
              <a:pathLst>
                <a:path w="9" h="6">
                  <a:moveTo>
                    <a:pt x="8" y="6"/>
                  </a:moveTo>
                  <a:cubicBezTo>
                    <a:pt x="8" y="6"/>
                    <a:pt x="6" y="5"/>
                    <a:pt x="4" y="3"/>
                  </a:cubicBezTo>
                  <a:cubicBezTo>
                    <a:pt x="2" y="2"/>
                    <a:pt x="0" y="1"/>
                    <a:pt x="0" y="0"/>
                  </a:cubicBezTo>
                  <a:cubicBezTo>
                    <a:pt x="0" y="0"/>
                    <a:pt x="3" y="0"/>
                    <a:pt x="5" y="2"/>
                  </a:cubicBezTo>
                  <a:cubicBezTo>
                    <a:pt x="8" y="3"/>
                    <a:pt x="9" y="6"/>
                    <a:pt x="8" y="6"/>
                  </a:cubicBezTo>
                  <a:close/>
                </a:path>
              </a:pathLst>
            </a:custGeom>
            <a:solidFill>
              <a:srgbClr val="FAFAFA"/>
            </a:solidFill>
            <a:ln>
              <a:noFill/>
            </a:ln>
          </p:spPr>
          <p:txBody>
            <a:bodyPr anchor="t" anchorCtr="0" bIns="45720" compatLnSpc="1" lIns="91440" numCol="1" rIns="91440" tIns="45720" vert="horz" wrap="square">
              <a:prstTxWarp prst="textNoShape"/>
            </a:bodyPr>
            <a:p>
              <a:endParaRPr lang="en-US"/>
            </a:p>
          </p:txBody>
        </p:sp>
        <p:sp>
          <p:nvSpPr>
            <p:cNvPr id="1048864" name="Freeform 134"/>
            <p:cNvSpPr/>
            <p:nvPr/>
          </p:nvSpPr>
          <p:spPr bwMode="auto">
            <a:xfrm>
              <a:off x="3425" y="2489"/>
              <a:ext cx="14" cy="16"/>
            </a:xfrm>
            <a:custGeom>
              <a:avLst/>
              <a:gdLst>
                <a:gd name="T0" fmla="*/ 1 w 6"/>
                <a:gd name="T1" fmla="*/ 7 h 7"/>
                <a:gd name="T2" fmla="*/ 2 w 6"/>
                <a:gd name="T3" fmla="*/ 3 h 7"/>
                <a:gd name="T4" fmla="*/ 5 w 6"/>
                <a:gd name="T5" fmla="*/ 0 h 7"/>
                <a:gd name="T6" fmla="*/ 4 w 6"/>
                <a:gd name="T7" fmla="*/ 4 h 7"/>
                <a:gd name="T8" fmla="*/ 1 w 6"/>
                <a:gd name="T9" fmla="*/ 7 h 7"/>
              </a:gdLst>
              <a:ahLst/>
              <a:cxnLst>
                <a:cxn ang="0">
                  <a:pos x="T0" y="T1"/>
                </a:cxn>
                <a:cxn ang="0">
                  <a:pos x="T2" y="T3"/>
                </a:cxn>
                <a:cxn ang="0">
                  <a:pos x="T4" y="T5"/>
                </a:cxn>
                <a:cxn ang="0">
                  <a:pos x="T6" y="T7"/>
                </a:cxn>
                <a:cxn ang="0">
                  <a:pos x="T8" y="T9"/>
                </a:cxn>
              </a:cxnLst>
              <a:rect l="0" t="0" r="r" b="b"/>
              <a:pathLst>
                <a:path w="6" h="7">
                  <a:moveTo>
                    <a:pt x="1" y="7"/>
                  </a:moveTo>
                  <a:cubicBezTo>
                    <a:pt x="0" y="7"/>
                    <a:pt x="1" y="5"/>
                    <a:pt x="2" y="3"/>
                  </a:cubicBezTo>
                  <a:cubicBezTo>
                    <a:pt x="3" y="1"/>
                    <a:pt x="5" y="0"/>
                    <a:pt x="5" y="0"/>
                  </a:cubicBezTo>
                  <a:cubicBezTo>
                    <a:pt x="6" y="1"/>
                    <a:pt x="5" y="2"/>
                    <a:pt x="4" y="4"/>
                  </a:cubicBezTo>
                  <a:cubicBezTo>
                    <a:pt x="3" y="6"/>
                    <a:pt x="1" y="7"/>
                    <a:pt x="1" y="7"/>
                  </a:cubicBezTo>
                  <a:close/>
                </a:path>
              </a:pathLst>
            </a:custGeom>
            <a:solidFill>
              <a:srgbClr val="FAFAFA"/>
            </a:solidFill>
            <a:ln>
              <a:noFill/>
            </a:ln>
          </p:spPr>
          <p:txBody>
            <a:bodyPr anchor="t" anchorCtr="0" bIns="45720" compatLnSpc="1" lIns="91440" numCol="1" rIns="91440" tIns="45720" vert="horz" wrap="square">
              <a:prstTxWarp prst="textNoShape"/>
            </a:bodyPr>
            <a:p>
              <a:endParaRPr lang="en-US"/>
            </a:p>
          </p:txBody>
        </p:sp>
        <p:sp>
          <p:nvSpPr>
            <p:cNvPr id="1048865" name="Oval 135"/>
            <p:cNvSpPr>
              <a:spLocks noChangeArrowheads="1"/>
            </p:cNvSpPr>
            <p:nvPr/>
          </p:nvSpPr>
          <p:spPr bwMode="auto">
            <a:xfrm>
              <a:off x="3273" y="2496"/>
              <a:ext cx="4" cy="36"/>
            </a:xfrm>
            <a:prstGeom prst="ellipse"/>
            <a:solidFill>
              <a:srgbClr val="FAFAFA"/>
            </a:solidFill>
            <a:ln>
              <a:noFill/>
            </a:ln>
          </p:spPr>
          <p:txBody>
            <a:bodyPr anchor="t" anchorCtr="0" bIns="45720" compatLnSpc="1" lIns="91440" numCol="1" rIns="91440" tIns="45720" vert="horz" wrap="square">
              <a:prstTxWarp prst="textNoShape"/>
            </a:bodyPr>
            <a:p>
              <a:endParaRPr lang="en-US"/>
            </a:p>
          </p:txBody>
        </p:sp>
        <p:sp>
          <p:nvSpPr>
            <p:cNvPr id="1048866" name="Freeform 136"/>
            <p:cNvSpPr/>
            <p:nvPr/>
          </p:nvSpPr>
          <p:spPr bwMode="auto">
            <a:xfrm>
              <a:off x="3206" y="2624"/>
              <a:ext cx="21" cy="14"/>
            </a:xfrm>
            <a:custGeom>
              <a:avLst/>
              <a:gdLst>
                <a:gd name="T0" fmla="*/ 9 w 9"/>
                <a:gd name="T1" fmla="*/ 6 h 6"/>
                <a:gd name="T2" fmla="*/ 4 w 9"/>
                <a:gd name="T3" fmla="*/ 4 h 6"/>
                <a:gd name="T4" fmla="*/ 1 w 9"/>
                <a:gd name="T5" fmla="*/ 0 h 6"/>
                <a:gd name="T6" fmla="*/ 5 w 9"/>
                <a:gd name="T7" fmla="*/ 2 h 6"/>
                <a:gd name="T8" fmla="*/ 9 w 9"/>
                <a:gd name="T9" fmla="*/ 6 h 6"/>
              </a:gdLst>
              <a:ahLst/>
              <a:cxnLst>
                <a:cxn ang="0">
                  <a:pos x="T0" y="T1"/>
                </a:cxn>
                <a:cxn ang="0">
                  <a:pos x="T2" y="T3"/>
                </a:cxn>
                <a:cxn ang="0">
                  <a:pos x="T4" y="T5"/>
                </a:cxn>
                <a:cxn ang="0">
                  <a:pos x="T6" y="T7"/>
                </a:cxn>
                <a:cxn ang="0">
                  <a:pos x="T8" y="T9"/>
                </a:cxn>
              </a:cxnLst>
              <a:rect l="0" t="0" r="r" b="b"/>
              <a:pathLst>
                <a:path w="9" h="6">
                  <a:moveTo>
                    <a:pt x="9" y="6"/>
                  </a:moveTo>
                  <a:cubicBezTo>
                    <a:pt x="9" y="6"/>
                    <a:pt x="6" y="5"/>
                    <a:pt x="4" y="4"/>
                  </a:cubicBezTo>
                  <a:cubicBezTo>
                    <a:pt x="2" y="2"/>
                    <a:pt x="0" y="1"/>
                    <a:pt x="1" y="0"/>
                  </a:cubicBezTo>
                  <a:cubicBezTo>
                    <a:pt x="1" y="0"/>
                    <a:pt x="3" y="1"/>
                    <a:pt x="5" y="2"/>
                  </a:cubicBezTo>
                  <a:cubicBezTo>
                    <a:pt x="8" y="4"/>
                    <a:pt x="9" y="6"/>
                    <a:pt x="9" y="6"/>
                  </a:cubicBezTo>
                  <a:close/>
                </a:path>
              </a:pathLst>
            </a:custGeom>
            <a:solidFill>
              <a:srgbClr val="FAFAFA"/>
            </a:solidFill>
            <a:ln>
              <a:noFill/>
            </a:ln>
          </p:spPr>
          <p:txBody>
            <a:bodyPr anchor="t" anchorCtr="0" bIns="45720" compatLnSpc="1" lIns="91440" numCol="1" rIns="91440" tIns="45720" vert="horz" wrap="square">
              <a:prstTxWarp prst="textNoShape"/>
            </a:bodyPr>
            <a:p>
              <a:endParaRPr lang="en-US"/>
            </a:p>
          </p:txBody>
        </p:sp>
        <p:sp>
          <p:nvSpPr>
            <p:cNvPr id="1048867" name="Freeform 137"/>
            <p:cNvSpPr/>
            <p:nvPr/>
          </p:nvSpPr>
          <p:spPr bwMode="auto">
            <a:xfrm>
              <a:off x="3363" y="2674"/>
              <a:ext cx="16" cy="9"/>
            </a:xfrm>
            <a:custGeom>
              <a:avLst/>
              <a:gdLst>
                <a:gd name="T0" fmla="*/ 7 w 7"/>
                <a:gd name="T1" fmla="*/ 1 h 4"/>
                <a:gd name="T2" fmla="*/ 4 w 7"/>
                <a:gd name="T3" fmla="*/ 3 h 4"/>
                <a:gd name="T4" fmla="*/ 0 w 7"/>
                <a:gd name="T5" fmla="*/ 4 h 4"/>
                <a:gd name="T6" fmla="*/ 3 w 7"/>
                <a:gd name="T7" fmla="*/ 1 h 4"/>
                <a:gd name="T8" fmla="*/ 7 w 7"/>
                <a:gd name="T9" fmla="*/ 1 h 4"/>
              </a:gdLst>
              <a:ahLst/>
              <a:cxnLst>
                <a:cxn ang="0">
                  <a:pos x="T0" y="T1"/>
                </a:cxn>
                <a:cxn ang="0">
                  <a:pos x="T2" y="T3"/>
                </a:cxn>
                <a:cxn ang="0">
                  <a:pos x="T4" y="T5"/>
                </a:cxn>
                <a:cxn ang="0">
                  <a:pos x="T6" y="T7"/>
                </a:cxn>
                <a:cxn ang="0">
                  <a:pos x="T8" y="T9"/>
                </a:cxn>
              </a:cxnLst>
              <a:rect l="0" t="0" r="r" b="b"/>
              <a:pathLst>
                <a:path w="7" h="4">
                  <a:moveTo>
                    <a:pt x="7" y="1"/>
                  </a:moveTo>
                  <a:cubicBezTo>
                    <a:pt x="7" y="1"/>
                    <a:pt x="6" y="2"/>
                    <a:pt x="4" y="3"/>
                  </a:cubicBezTo>
                  <a:cubicBezTo>
                    <a:pt x="2" y="4"/>
                    <a:pt x="1" y="4"/>
                    <a:pt x="0" y="4"/>
                  </a:cubicBezTo>
                  <a:cubicBezTo>
                    <a:pt x="0" y="3"/>
                    <a:pt x="1" y="2"/>
                    <a:pt x="3" y="1"/>
                  </a:cubicBezTo>
                  <a:cubicBezTo>
                    <a:pt x="5" y="0"/>
                    <a:pt x="7" y="0"/>
                    <a:pt x="7" y="1"/>
                  </a:cubicBezTo>
                  <a:close/>
                </a:path>
              </a:pathLst>
            </a:custGeom>
            <a:solidFill>
              <a:srgbClr val="FAFAFA"/>
            </a:solidFill>
            <a:ln>
              <a:noFill/>
            </a:ln>
          </p:spPr>
          <p:txBody>
            <a:bodyPr anchor="t" anchorCtr="0" bIns="45720" compatLnSpc="1" lIns="91440" numCol="1" rIns="91440" tIns="45720" vert="horz" wrap="square">
              <a:prstTxWarp prst="textNoShape"/>
            </a:bodyPr>
            <a:p>
              <a:endParaRPr lang="en-US"/>
            </a:p>
          </p:txBody>
        </p:sp>
        <p:sp>
          <p:nvSpPr>
            <p:cNvPr id="1048868" name="Freeform 138"/>
            <p:cNvSpPr/>
            <p:nvPr/>
          </p:nvSpPr>
          <p:spPr bwMode="auto">
            <a:xfrm>
              <a:off x="3258" y="2814"/>
              <a:ext cx="19" cy="36"/>
            </a:xfrm>
            <a:custGeom>
              <a:avLst/>
              <a:gdLst>
                <a:gd name="T0" fmla="*/ 7 w 8"/>
                <a:gd name="T1" fmla="*/ 15 h 15"/>
                <a:gd name="T2" fmla="*/ 3 w 8"/>
                <a:gd name="T3" fmla="*/ 8 h 15"/>
                <a:gd name="T4" fmla="*/ 0 w 8"/>
                <a:gd name="T5" fmla="*/ 0 h 15"/>
                <a:gd name="T6" fmla="*/ 5 w 8"/>
                <a:gd name="T7" fmla="*/ 7 h 15"/>
                <a:gd name="T8" fmla="*/ 7 w 8"/>
                <a:gd name="T9" fmla="*/ 15 h 15"/>
              </a:gdLst>
              <a:ahLst/>
              <a:cxnLst>
                <a:cxn ang="0">
                  <a:pos x="T0" y="T1"/>
                </a:cxn>
                <a:cxn ang="0">
                  <a:pos x="T2" y="T3"/>
                </a:cxn>
                <a:cxn ang="0">
                  <a:pos x="T4" y="T5"/>
                </a:cxn>
                <a:cxn ang="0">
                  <a:pos x="T6" y="T7"/>
                </a:cxn>
                <a:cxn ang="0">
                  <a:pos x="T8" y="T9"/>
                </a:cxn>
              </a:cxnLst>
              <a:rect l="0" t="0" r="r" b="b"/>
              <a:pathLst>
                <a:path w="8" h="15">
                  <a:moveTo>
                    <a:pt x="7" y="15"/>
                  </a:moveTo>
                  <a:cubicBezTo>
                    <a:pt x="7" y="15"/>
                    <a:pt x="5" y="12"/>
                    <a:pt x="3" y="8"/>
                  </a:cubicBezTo>
                  <a:cubicBezTo>
                    <a:pt x="1" y="4"/>
                    <a:pt x="0" y="0"/>
                    <a:pt x="0" y="0"/>
                  </a:cubicBezTo>
                  <a:cubicBezTo>
                    <a:pt x="1" y="0"/>
                    <a:pt x="3" y="3"/>
                    <a:pt x="5" y="7"/>
                  </a:cubicBezTo>
                  <a:cubicBezTo>
                    <a:pt x="7" y="11"/>
                    <a:pt x="8" y="14"/>
                    <a:pt x="7" y="15"/>
                  </a:cubicBezTo>
                  <a:close/>
                </a:path>
              </a:pathLst>
            </a:custGeom>
            <a:solidFill>
              <a:srgbClr val="FAFAFA"/>
            </a:solidFill>
            <a:ln>
              <a:noFill/>
            </a:ln>
          </p:spPr>
          <p:txBody>
            <a:bodyPr anchor="t" anchorCtr="0" bIns="45720" compatLnSpc="1" lIns="91440" numCol="1" rIns="91440" tIns="45720" vert="horz" wrap="square">
              <a:prstTxWarp prst="textNoShape"/>
            </a:bodyPr>
            <a:p>
              <a:endParaRPr lang="en-US"/>
            </a:p>
          </p:txBody>
        </p:sp>
        <p:sp>
          <p:nvSpPr>
            <p:cNvPr id="1048869" name="Freeform 139"/>
            <p:cNvSpPr/>
            <p:nvPr/>
          </p:nvSpPr>
          <p:spPr bwMode="auto">
            <a:xfrm>
              <a:off x="3444" y="2807"/>
              <a:ext cx="16" cy="26"/>
            </a:xfrm>
            <a:custGeom>
              <a:avLst/>
              <a:gdLst>
                <a:gd name="T0" fmla="*/ 0 w 7"/>
                <a:gd name="T1" fmla="*/ 11 h 11"/>
                <a:gd name="T2" fmla="*/ 2 w 7"/>
                <a:gd name="T3" fmla="*/ 5 h 11"/>
                <a:gd name="T4" fmla="*/ 6 w 7"/>
                <a:gd name="T5" fmla="*/ 0 h 11"/>
                <a:gd name="T6" fmla="*/ 4 w 7"/>
                <a:gd name="T7" fmla="*/ 6 h 11"/>
                <a:gd name="T8" fmla="*/ 0 w 7"/>
                <a:gd name="T9" fmla="*/ 11 h 11"/>
              </a:gdLst>
              <a:ahLst/>
              <a:cxnLst>
                <a:cxn ang="0">
                  <a:pos x="T0" y="T1"/>
                </a:cxn>
                <a:cxn ang="0">
                  <a:pos x="T2" y="T3"/>
                </a:cxn>
                <a:cxn ang="0">
                  <a:pos x="T4" y="T5"/>
                </a:cxn>
                <a:cxn ang="0">
                  <a:pos x="T6" y="T7"/>
                </a:cxn>
                <a:cxn ang="0">
                  <a:pos x="T8" y="T9"/>
                </a:cxn>
              </a:cxnLst>
              <a:rect l="0" t="0" r="r" b="b"/>
              <a:pathLst>
                <a:path w="7" h="11">
                  <a:moveTo>
                    <a:pt x="0" y="11"/>
                  </a:moveTo>
                  <a:cubicBezTo>
                    <a:pt x="0" y="11"/>
                    <a:pt x="1" y="8"/>
                    <a:pt x="2" y="5"/>
                  </a:cubicBezTo>
                  <a:cubicBezTo>
                    <a:pt x="4" y="2"/>
                    <a:pt x="6" y="0"/>
                    <a:pt x="6" y="0"/>
                  </a:cubicBezTo>
                  <a:cubicBezTo>
                    <a:pt x="7" y="0"/>
                    <a:pt x="6" y="3"/>
                    <a:pt x="4" y="6"/>
                  </a:cubicBezTo>
                  <a:cubicBezTo>
                    <a:pt x="2" y="9"/>
                    <a:pt x="1" y="11"/>
                    <a:pt x="0" y="11"/>
                  </a:cubicBezTo>
                  <a:close/>
                </a:path>
              </a:pathLst>
            </a:custGeom>
            <a:solidFill>
              <a:srgbClr val="FAFAFA"/>
            </a:solidFill>
            <a:ln>
              <a:noFill/>
            </a:ln>
          </p:spPr>
          <p:txBody>
            <a:bodyPr anchor="t" anchorCtr="0" bIns="45720" compatLnSpc="1" lIns="91440" numCol="1" rIns="91440" tIns="45720" vert="horz" wrap="square">
              <a:prstTxWarp prst="textNoShape"/>
            </a:bodyPr>
            <a:p>
              <a:endParaRPr lang="en-US"/>
            </a:p>
          </p:txBody>
        </p:sp>
        <p:sp>
          <p:nvSpPr>
            <p:cNvPr id="1048870" name="Freeform 140"/>
            <p:cNvSpPr/>
            <p:nvPr/>
          </p:nvSpPr>
          <p:spPr bwMode="auto">
            <a:xfrm>
              <a:off x="3365" y="2947"/>
              <a:ext cx="10" cy="33"/>
            </a:xfrm>
            <a:custGeom>
              <a:avLst/>
              <a:gdLst>
                <a:gd name="T0" fmla="*/ 2 w 4"/>
                <a:gd name="T1" fmla="*/ 14 h 14"/>
                <a:gd name="T2" fmla="*/ 1 w 4"/>
                <a:gd name="T3" fmla="*/ 7 h 14"/>
                <a:gd name="T4" fmla="*/ 0 w 4"/>
                <a:gd name="T5" fmla="*/ 0 h 14"/>
                <a:gd name="T6" fmla="*/ 3 w 4"/>
                <a:gd name="T7" fmla="*/ 7 h 14"/>
                <a:gd name="T8" fmla="*/ 2 w 4"/>
                <a:gd name="T9" fmla="*/ 14 h 14"/>
              </a:gdLst>
              <a:ahLst/>
              <a:cxnLst>
                <a:cxn ang="0">
                  <a:pos x="T0" y="T1"/>
                </a:cxn>
                <a:cxn ang="0">
                  <a:pos x="T2" y="T3"/>
                </a:cxn>
                <a:cxn ang="0">
                  <a:pos x="T4" y="T5"/>
                </a:cxn>
                <a:cxn ang="0">
                  <a:pos x="T6" y="T7"/>
                </a:cxn>
                <a:cxn ang="0">
                  <a:pos x="T8" y="T9"/>
                </a:cxn>
              </a:cxnLst>
              <a:rect l="0" t="0" r="r" b="b"/>
              <a:pathLst>
                <a:path w="4" h="14">
                  <a:moveTo>
                    <a:pt x="2" y="14"/>
                  </a:moveTo>
                  <a:cubicBezTo>
                    <a:pt x="2" y="14"/>
                    <a:pt x="2" y="11"/>
                    <a:pt x="1" y="7"/>
                  </a:cubicBezTo>
                  <a:cubicBezTo>
                    <a:pt x="1" y="3"/>
                    <a:pt x="0" y="0"/>
                    <a:pt x="0" y="0"/>
                  </a:cubicBezTo>
                  <a:cubicBezTo>
                    <a:pt x="1" y="0"/>
                    <a:pt x="3" y="2"/>
                    <a:pt x="3" y="7"/>
                  </a:cubicBezTo>
                  <a:cubicBezTo>
                    <a:pt x="4" y="11"/>
                    <a:pt x="3" y="14"/>
                    <a:pt x="2" y="14"/>
                  </a:cubicBezTo>
                  <a:close/>
                </a:path>
              </a:pathLst>
            </a:custGeom>
            <a:solidFill>
              <a:srgbClr val="FAFAFA"/>
            </a:solidFill>
            <a:ln>
              <a:noFill/>
            </a:ln>
          </p:spPr>
          <p:txBody>
            <a:bodyPr anchor="t" anchorCtr="0" bIns="45720" compatLnSpc="1" lIns="91440" numCol="1" rIns="91440" tIns="45720" vert="horz" wrap="square">
              <a:prstTxWarp prst="textNoShape"/>
            </a:bodyPr>
            <a:p>
              <a:endParaRPr lang="en-US"/>
            </a:p>
          </p:txBody>
        </p:sp>
        <p:sp>
          <p:nvSpPr>
            <p:cNvPr id="1048871" name="Freeform 141"/>
            <p:cNvSpPr/>
            <p:nvPr/>
          </p:nvSpPr>
          <p:spPr bwMode="auto">
            <a:xfrm>
              <a:off x="3273" y="3044"/>
              <a:ext cx="19" cy="22"/>
            </a:xfrm>
            <a:custGeom>
              <a:avLst/>
              <a:gdLst>
                <a:gd name="T0" fmla="*/ 8 w 8"/>
                <a:gd name="T1" fmla="*/ 8 h 9"/>
                <a:gd name="T2" fmla="*/ 4 w 8"/>
                <a:gd name="T3" fmla="*/ 5 h 9"/>
                <a:gd name="T4" fmla="*/ 1 w 8"/>
                <a:gd name="T5" fmla="*/ 0 h 9"/>
                <a:gd name="T6" fmla="*/ 5 w 8"/>
                <a:gd name="T7" fmla="*/ 4 h 9"/>
                <a:gd name="T8" fmla="*/ 8 w 8"/>
                <a:gd name="T9" fmla="*/ 8 h 9"/>
              </a:gdLst>
              <a:ahLst/>
              <a:cxnLst>
                <a:cxn ang="0">
                  <a:pos x="T0" y="T1"/>
                </a:cxn>
                <a:cxn ang="0">
                  <a:pos x="T2" y="T3"/>
                </a:cxn>
                <a:cxn ang="0">
                  <a:pos x="T4" y="T5"/>
                </a:cxn>
                <a:cxn ang="0">
                  <a:pos x="T6" y="T7"/>
                </a:cxn>
                <a:cxn ang="0">
                  <a:pos x="T8" y="T9"/>
                </a:cxn>
              </a:cxnLst>
              <a:rect l="0" t="0" r="r" b="b"/>
              <a:pathLst>
                <a:path w="8" h="9">
                  <a:moveTo>
                    <a:pt x="8" y="8"/>
                  </a:moveTo>
                  <a:cubicBezTo>
                    <a:pt x="8" y="9"/>
                    <a:pt x="6" y="7"/>
                    <a:pt x="4" y="5"/>
                  </a:cubicBezTo>
                  <a:cubicBezTo>
                    <a:pt x="2" y="3"/>
                    <a:pt x="0" y="1"/>
                    <a:pt x="1" y="0"/>
                  </a:cubicBezTo>
                  <a:cubicBezTo>
                    <a:pt x="1" y="0"/>
                    <a:pt x="3" y="1"/>
                    <a:pt x="5" y="4"/>
                  </a:cubicBezTo>
                  <a:cubicBezTo>
                    <a:pt x="7" y="6"/>
                    <a:pt x="8" y="8"/>
                    <a:pt x="8" y="8"/>
                  </a:cubicBezTo>
                  <a:close/>
                </a:path>
              </a:pathLst>
            </a:custGeom>
            <a:solidFill>
              <a:srgbClr val="FAFAFA"/>
            </a:solidFill>
            <a:ln>
              <a:noFill/>
            </a:ln>
          </p:spPr>
          <p:txBody>
            <a:bodyPr anchor="t" anchorCtr="0" bIns="45720" compatLnSpc="1" lIns="91440" numCol="1" rIns="91440" tIns="45720" vert="horz" wrap="square">
              <a:prstTxWarp prst="textNoShape"/>
            </a:bodyPr>
            <a:p>
              <a:endParaRPr lang="en-US"/>
            </a:p>
          </p:txBody>
        </p:sp>
        <p:sp>
          <p:nvSpPr>
            <p:cNvPr id="1048872" name="Freeform 142"/>
            <p:cNvSpPr/>
            <p:nvPr/>
          </p:nvSpPr>
          <p:spPr bwMode="auto">
            <a:xfrm>
              <a:off x="3482" y="3075"/>
              <a:ext cx="21" cy="22"/>
            </a:xfrm>
            <a:custGeom>
              <a:avLst/>
              <a:gdLst>
                <a:gd name="T0" fmla="*/ 1 w 9"/>
                <a:gd name="T1" fmla="*/ 9 h 9"/>
                <a:gd name="T2" fmla="*/ 4 w 9"/>
                <a:gd name="T3" fmla="*/ 4 h 9"/>
                <a:gd name="T4" fmla="*/ 9 w 9"/>
                <a:gd name="T5" fmla="*/ 1 h 9"/>
                <a:gd name="T6" fmla="*/ 5 w 9"/>
                <a:gd name="T7" fmla="*/ 5 h 9"/>
                <a:gd name="T8" fmla="*/ 1 w 9"/>
                <a:gd name="T9" fmla="*/ 9 h 9"/>
              </a:gdLst>
              <a:ahLst/>
              <a:cxnLst>
                <a:cxn ang="0">
                  <a:pos x="T0" y="T1"/>
                </a:cxn>
                <a:cxn ang="0">
                  <a:pos x="T2" y="T3"/>
                </a:cxn>
                <a:cxn ang="0">
                  <a:pos x="T4" y="T5"/>
                </a:cxn>
                <a:cxn ang="0">
                  <a:pos x="T6" y="T7"/>
                </a:cxn>
                <a:cxn ang="0">
                  <a:pos x="T8" y="T9"/>
                </a:cxn>
              </a:cxnLst>
              <a:rect l="0" t="0" r="r" b="b"/>
              <a:pathLst>
                <a:path w="9" h="9">
                  <a:moveTo>
                    <a:pt x="1" y="9"/>
                  </a:moveTo>
                  <a:cubicBezTo>
                    <a:pt x="0" y="8"/>
                    <a:pt x="2" y="6"/>
                    <a:pt x="4" y="4"/>
                  </a:cubicBezTo>
                  <a:cubicBezTo>
                    <a:pt x="6" y="2"/>
                    <a:pt x="8" y="0"/>
                    <a:pt x="9" y="1"/>
                  </a:cubicBezTo>
                  <a:cubicBezTo>
                    <a:pt x="9" y="1"/>
                    <a:pt x="8" y="3"/>
                    <a:pt x="5" y="5"/>
                  </a:cubicBezTo>
                  <a:cubicBezTo>
                    <a:pt x="3" y="8"/>
                    <a:pt x="1" y="9"/>
                    <a:pt x="1" y="9"/>
                  </a:cubicBezTo>
                  <a:close/>
                </a:path>
              </a:pathLst>
            </a:custGeom>
            <a:solidFill>
              <a:srgbClr val="FAFAFA"/>
            </a:solidFill>
            <a:ln>
              <a:noFill/>
            </a:ln>
          </p:spPr>
          <p:txBody>
            <a:bodyPr anchor="t" anchorCtr="0" bIns="45720" compatLnSpc="1" lIns="91440" numCol="1" rIns="91440" tIns="45720" vert="horz" wrap="square">
              <a:prstTxWarp prst="textNoShape"/>
            </a:bodyPr>
            <a:p>
              <a:endParaRPr lang="en-US"/>
            </a:p>
          </p:txBody>
        </p:sp>
        <p:sp>
          <p:nvSpPr>
            <p:cNvPr id="1048873" name="Freeform 143"/>
            <p:cNvSpPr/>
            <p:nvPr/>
          </p:nvSpPr>
          <p:spPr bwMode="auto">
            <a:xfrm>
              <a:off x="3372" y="3189"/>
              <a:ext cx="7" cy="33"/>
            </a:xfrm>
            <a:custGeom>
              <a:avLst/>
              <a:gdLst>
                <a:gd name="T0" fmla="*/ 0 w 3"/>
                <a:gd name="T1" fmla="*/ 14 h 14"/>
                <a:gd name="T2" fmla="*/ 0 w 3"/>
                <a:gd name="T3" fmla="*/ 7 h 14"/>
                <a:gd name="T4" fmla="*/ 2 w 3"/>
                <a:gd name="T5" fmla="*/ 0 h 14"/>
                <a:gd name="T6" fmla="*/ 2 w 3"/>
                <a:gd name="T7" fmla="*/ 7 h 14"/>
                <a:gd name="T8" fmla="*/ 0 w 3"/>
                <a:gd name="T9" fmla="*/ 14 h 14"/>
              </a:gdLst>
              <a:ahLst/>
              <a:cxnLst>
                <a:cxn ang="0">
                  <a:pos x="T0" y="T1"/>
                </a:cxn>
                <a:cxn ang="0">
                  <a:pos x="T2" y="T3"/>
                </a:cxn>
                <a:cxn ang="0">
                  <a:pos x="T4" y="T5"/>
                </a:cxn>
                <a:cxn ang="0">
                  <a:pos x="T6" y="T7"/>
                </a:cxn>
                <a:cxn ang="0">
                  <a:pos x="T8" y="T9"/>
                </a:cxn>
              </a:cxnLst>
              <a:rect l="0" t="0" r="r" b="b"/>
              <a:pathLst>
                <a:path w="3" h="14">
                  <a:moveTo>
                    <a:pt x="0" y="14"/>
                  </a:moveTo>
                  <a:cubicBezTo>
                    <a:pt x="0" y="14"/>
                    <a:pt x="0" y="11"/>
                    <a:pt x="0" y="7"/>
                  </a:cubicBezTo>
                  <a:cubicBezTo>
                    <a:pt x="1" y="3"/>
                    <a:pt x="2" y="0"/>
                    <a:pt x="2" y="0"/>
                  </a:cubicBezTo>
                  <a:cubicBezTo>
                    <a:pt x="3" y="1"/>
                    <a:pt x="3" y="4"/>
                    <a:pt x="2" y="7"/>
                  </a:cubicBezTo>
                  <a:cubicBezTo>
                    <a:pt x="2" y="11"/>
                    <a:pt x="1" y="14"/>
                    <a:pt x="0" y="14"/>
                  </a:cubicBezTo>
                  <a:close/>
                </a:path>
              </a:pathLst>
            </a:custGeom>
            <a:solidFill>
              <a:srgbClr val="FAFAFA"/>
            </a:solidFill>
            <a:ln>
              <a:noFill/>
            </a:ln>
          </p:spPr>
          <p:txBody>
            <a:bodyPr anchor="t" anchorCtr="0" bIns="45720" compatLnSpc="1" lIns="91440" numCol="1" rIns="91440" tIns="45720" vert="horz" wrap="square">
              <a:prstTxWarp prst="textNoShape"/>
            </a:bodyPr>
            <a:p>
              <a:endParaRPr lang="en-US"/>
            </a:p>
          </p:txBody>
        </p:sp>
        <p:sp>
          <p:nvSpPr>
            <p:cNvPr id="1048874" name="Freeform 144"/>
            <p:cNvSpPr/>
            <p:nvPr/>
          </p:nvSpPr>
          <p:spPr bwMode="auto">
            <a:xfrm>
              <a:off x="3284" y="3258"/>
              <a:ext cx="17" cy="26"/>
            </a:xfrm>
            <a:custGeom>
              <a:avLst/>
              <a:gdLst>
                <a:gd name="T0" fmla="*/ 6 w 7"/>
                <a:gd name="T1" fmla="*/ 10 h 11"/>
                <a:gd name="T2" fmla="*/ 2 w 7"/>
                <a:gd name="T3" fmla="*/ 6 h 11"/>
                <a:gd name="T4" fmla="*/ 0 w 7"/>
                <a:gd name="T5" fmla="*/ 0 h 11"/>
                <a:gd name="T6" fmla="*/ 4 w 7"/>
                <a:gd name="T7" fmla="*/ 5 h 11"/>
                <a:gd name="T8" fmla="*/ 6 w 7"/>
                <a:gd name="T9" fmla="*/ 10 h 11"/>
              </a:gdLst>
              <a:ahLst/>
              <a:cxnLst>
                <a:cxn ang="0">
                  <a:pos x="T0" y="T1"/>
                </a:cxn>
                <a:cxn ang="0">
                  <a:pos x="T2" y="T3"/>
                </a:cxn>
                <a:cxn ang="0">
                  <a:pos x="T4" y="T5"/>
                </a:cxn>
                <a:cxn ang="0">
                  <a:pos x="T6" y="T7"/>
                </a:cxn>
                <a:cxn ang="0">
                  <a:pos x="T8" y="T9"/>
                </a:cxn>
              </a:cxnLst>
              <a:rect l="0" t="0" r="r" b="b"/>
              <a:pathLst>
                <a:path w="7" h="11">
                  <a:moveTo>
                    <a:pt x="6" y="10"/>
                  </a:moveTo>
                  <a:cubicBezTo>
                    <a:pt x="6" y="11"/>
                    <a:pt x="4" y="9"/>
                    <a:pt x="2" y="6"/>
                  </a:cubicBezTo>
                  <a:cubicBezTo>
                    <a:pt x="1" y="3"/>
                    <a:pt x="0" y="1"/>
                    <a:pt x="0" y="0"/>
                  </a:cubicBezTo>
                  <a:cubicBezTo>
                    <a:pt x="1" y="0"/>
                    <a:pt x="2" y="2"/>
                    <a:pt x="4" y="5"/>
                  </a:cubicBezTo>
                  <a:cubicBezTo>
                    <a:pt x="6" y="8"/>
                    <a:pt x="7" y="10"/>
                    <a:pt x="6" y="10"/>
                  </a:cubicBezTo>
                  <a:close/>
                </a:path>
              </a:pathLst>
            </a:custGeom>
            <a:solidFill>
              <a:srgbClr val="FAFAFA"/>
            </a:solidFill>
            <a:ln>
              <a:noFill/>
            </a:ln>
          </p:spPr>
          <p:txBody>
            <a:bodyPr anchor="t" anchorCtr="0" bIns="45720" compatLnSpc="1" lIns="91440" numCol="1" rIns="91440" tIns="45720" vert="horz" wrap="square">
              <a:prstTxWarp prst="textNoShape"/>
            </a:bodyPr>
            <a:p>
              <a:endParaRPr lang="en-US"/>
            </a:p>
          </p:txBody>
        </p:sp>
        <p:sp>
          <p:nvSpPr>
            <p:cNvPr id="1048875" name="Freeform 145"/>
            <p:cNvSpPr/>
            <p:nvPr/>
          </p:nvSpPr>
          <p:spPr bwMode="auto">
            <a:xfrm>
              <a:off x="3453" y="3358"/>
              <a:ext cx="26" cy="21"/>
            </a:xfrm>
            <a:custGeom>
              <a:avLst/>
              <a:gdLst>
                <a:gd name="T0" fmla="*/ 10 w 11"/>
                <a:gd name="T1" fmla="*/ 1 h 9"/>
                <a:gd name="T2" fmla="*/ 6 w 11"/>
                <a:gd name="T3" fmla="*/ 5 h 9"/>
                <a:gd name="T4" fmla="*/ 0 w 11"/>
                <a:gd name="T5" fmla="*/ 8 h 9"/>
                <a:gd name="T6" fmla="*/ 4 w 11"/>
                <a:gd name="T7" fmla="*/ 4 h 9"/>
                <a:gd name="T8" fmla="*/ 10 w 11"/>
                <a:gd name="T9" fmla="*/ 1 h 9"/>
              </a:gdLst>
              <a:ahLst/>
              <a:cxnLst>
                <a:cxn ang="0">
                  <a:pos x="T0" y="T1"/>
                </a:cxn>
                <a:cxn ang="0">
                  <a:pos x="T2" y="T3"/>
                </a:cxn>
                <a:cxn ang="0">
                  <a:pos x="T4" y="T5"/>
                </a:cxn>
                <a:cxn ang="0">
                  <a:pos x="T6" y="T7"/>
                </a:cxn>
                <a:cxn ang="0">
                  <a:pos x="T8" y="T9"/>
                </a:cxn>
              </a:cxnLst>
              <a:rect l="0" t="0" r="r" b="b"/>
              <a:pathLst>
                <a:path w="11" h="9">
                  <a:moveTo>
                    <a:pt x="10" y="1"/>
                  </a:moveTo>
                  <a:cubicBezTo>
                    <a:pt x="11" y="1"/>
                    <a:pt x="9" y="3"/>
                    <a:pt x="6" y="5"/>
                  </a:cubicBezTo>
                  <a:cubicBezTo>
                    <a:pt x="3" y="8"/>
                    <a:pt x="0" y="9"/>
                    <a:pt x="0" y="8"/>
                  </a:cubicBezTo>
                  <a:cubicBezTo>
                    <a:pt x="0" y="8"/>
                    <a:pt x="2" y="6"/>
                    <a:pt x="4" y="4"/>
                  </a:cubicBezTo>
                  <a:cubicBezTo>
                    <a:pt x="7" y="2"/>
                    <a:pt x="10" y="0"/>
                    <a:pt x="10" y="1"/>
                  </a:cubicBezTo>
                  <a:close/>
                </a:path>
              </a:pathLst>
            </a:custGeom>
            <a:solidFill>
              <a:srgbClr val="FAFAFA"/>
            </a:solidFill>
            <a:ln>
              <a:noFill/>
            </a:ln>
          </p:spPr>
          <p:txBody>
            <a:bodyPr anchor="t" anchorCtr="0" bIns="45720" compatLnSpc="1" lIns="91440" numCol="1" rIns="91440" tIns="45720" vert="horz" wrap="square">
              <a:prstTxWarp prst="textNoShape"/>
            </a:bodyPr>
            <a:p>
              <a:endParaRPr lang="en-US"/>
            </a:p>
          </p:txBody>
        </p:sp>
        <p:sp>
          <p:nvSpPr>
            <p:cNvPr id="1048876" name="Freeform 146"/>
            <p:cNvSpPr/>
            <p:nvPr/>
          </p:nvSpPr>
          <p:spPr bwMode="auto">
            <a:xfrm>
              <a:off x="3327" y="3424"/>
              <a:ext cx="10" cy="36"/>
            </a:xfrm>
            <a:custGeom>
              <a:avLst/>
              <a:gdLst>
                <a:gd name="T0" fmla="*/ 1 w 4"/>
                <a:gd name="T1" fmla="*/ 15 h 15"/>
                <a:gd name="T2" fmla="*/ 1 w 4"/>
                <a:gd name="T3" fmla="*/ 8 h 15"/>
                <a:gd name="T4" fmla="*/ 2 w 4"/>
                <a:gd name="T5" fmla="*/ 0 h 15"/>
                <a:gd name="T6" fmla="*/ 3 w 4"/>
                <a:gd name="T7" fmla="*/ 8 h 15"/>
                <a:gd name="T8" fmla="*/ 1 w 4"/>
                <a:gd name="T9" fmla="*/ 15 h 15"/>
              </a:gdLst>
              <a:ahLst/>
              <a:cxnLst>
                <a:cxn ang="0">
                  <a:pos x="T0" y="T1"/>
                </a:cxn>
                <a:cxn ang="0">
                  <a:pos x="T2" y="T3"/>
                </a:cxn>
                <a:cxn ang="0">
                  <a:pos x="T4" y="T5"/>
                </a:cxn>
                <a:cxn ang="0">
                  <a:pos x="T6" y="T7"/>
                </a:cxn>
                <a:cxn ang="0">
                  <a:pos x="T8" y="T9"/>
                </a:cxn>
              </a:cxnLst>
              <a:rect l="0" t="0" r="r" b="b"/>
              <a:pathLst>
                <a:path w="4" h="15">
                  <a:moveTo>
                    <a:pt x="1" y="15"/>
                  </a:moveTo>
                  <a:cubicBezTo>
                    <a:pt x="0" y="15"/>
                    <a:pt x="1" y="12"/>
                    <a:pt x="1" y="8"/>
                  </a:cubicBezTo>
                  <a:cubicBezTo>
                    <a:pt x="2" y="4"/>
                    <a:pt x="1" y="0"/>
                    <a:pt x="2" y="0"/>
                  </a:cubicBezTo>
                  <a:cubicBezTo>
                    <a:pt x="3" y="0"/>
                    <a:pt x="4" y="4"/>
                    <a:pt x="3" y="8"/>
                  </a:cubicBezTo>
                  <a:cubicBezTo>
                    <a:pt x="3" y="12"/>
                    <a:pt x="1" y="15"/>
                    <a:pt x="1" y="15"/>
                  </a:cubicBezTo>
                  <a:close/>
                </a:path>
              </a:pathLst>
            </a:custGeom>
            <a:solidFill>
              <a:srgbClr val="FAFAFA"/>
            </a:solidFill>
            <a:ln>
              <a:noFill/>
            </a:ln>
          </p:spPr>
          <p:txBody>
            <a:bodyPr anchor="t" anchorCtr="0" bIns="45720" compatLnSpc="1" lIns="91440" numCol="1" rIns="91440" tIns="45720" vert="horz" wrap="square">
              <a:prstTxWarp prst="textNoShape"/>
            </a:bodyPr>
            <a:p>
              <a:endParaRPr lang="en-US"/>
            </a:p>
          </p:txBody>
        </p:sp>
        <p:sp>
          <p:nvSpPr>
            <p:cNvPr id="1048877" name="Freeform 147"/>
            <p:cNvSpPr/>
            <p:nvPr/>
          </p:nvSpPr>
          <p:spPr bwMode="auto">
            <a:xfrm>
              <a:off x="3372" y="3586"/>
              <a:ext cx="17" cy="19"/>
            </a:xfrm>
            <a:custGeom>
              <a:avLst/>
              <a:gdLst>
                <a:gd name="T0" fmla="*/ 7 w 7"/>
                <a:gd name="T1" fmla="*/ 8 h 8"/>
                <a:gd name="T2" fmla="*/ 3 w 7"/>
                <a:gd name="T3" fmla="*/ 4 h 8"/>
                <a:gd name="T4" fmla="*/ 1 w 7"/>
                <a:gd name="T5" fmla="*/ 0 h 8"/>
                <a:gd name="T6" fmla="*/ 4 w 7"/>
                <a:gd name="T7" fmla="*/ 3 h 8"/>
                <a:gd name="T8" fmla="*/ 7 w 7"/>
                <a:gd name="T9" fmla="*/ 8 h 8"/>
              </a:gdLst>
              <a:ahLst/>
              <a:cxnLst>
                <a:cxn ang="0">
                  <a:pos x="T0" y="T1"/>
                </a:cxn>
                <a:cxn ang="0">
                  <a:pos x="T2" y="T3"/>
                </a:cxn>
                <a:cxn ang="0">
                  <a:pos x="T4" y="T5"/>
                </a:cxn>
                <a:cxn ang="0">
                  <a:pos x="T6" y="T7"/>
                </a:cxn>
                <a:cxn ang="0">
                  <a:pos x="T8" y="T9"/>
                </a:cxn>
              </a:cxnLst>
              <a:rect l="0" t="0" r="r" b="b"/>
              <a:pathLst>
                <a:path w="7" h="8">
                  <a:moveTo>
                    <a:pt x="7" y="8"/>
                  </a:moveTo>
                  <a:cubicBezTo>
                    <a:pt x="6" y="8"/>
                    <a:pt x="4" y="7"/>
                    <a:pt x="3" y="4"/>
                  </a:cubicBezTo>
                  <a:cubicBezTo>
                    <a:pt x="1" y="2"/>
                    <a:pt x="0" y="1"/>
                    <a:pt x="1" y="0"/>
                  </a:cubicBezTo>
                  <a:cubicBezTo>
                    <a:pt x="1" y="0"/>
                    <a:pt x="3" y="1"/>
                    <a:pt x="4" y="3"/>
                  </a:cubicBezTo>
                  <a:cubicBezTo>
                    <a:pt x="6" y="5"/>
                    <a:pt x="7" y="7"/>
                    <a:pt x="7" y="8"/>
                  </a:cubicBezTo>
                  <a:close/>
                </a:path>
              </a:pathLst>
            </a:custGeom>
            <a:solidFill>
              <a:srgbClr val="FAFAFA"/>
            </a:solidFill>
            <a:ln>
              <a:noFill/>
            </a:ln>
          </p:spPr>
          <p:txBody>
            <a:bodyPr anchor="t" anchorCtr="0" bIns="45720" compatLnSpc="1" lIns="91440" numCol="1" rIns="91440" tIns="45720" vert="horz" wrap="square">
              <a:prstTxWarp prst="textNoShape"/>
            </a:bodyPr>
            <a:p>
              <a:endParaRPr lang="en-US"/>
            </a:p>
          </p:txBody>
        </p:sp>
        <p:sp>
          <p:nvSpPr>
            <p:cNvPr id="1048878" name="Freeform 148"/>
            <p:cNvSpPr/>
            <p:nvPr/>
          </p:nvSpPr>
          <p:spPr bwMode="auto">
            <a:xfrm>
              <a:off x="3303" y="3671"/>
              <a:ext cx="22" cy="29"/>
            </a:xfrm>
            <a:custGeom>
              <a:avLst/>
              <a:gdLst>
                <a:gd name="T0" fmla="*/ 8 w 9"/>
                <a:gd name="T1" fmla="*/ 12 h 12"/>
                <a:gd name="T2" fmla="*/ 3 w 9"/>
                <a:gd name="T3" fmla="*/ 7 h 12"/>
                <a:gd name="T4" fmla="*/ 0 w 9"/>
                <a:gd name="T5" fmla="*/ 0 h 12"/>
                <a:gd name="T6" fmla="*/ 5 w 9"/>
                <a:gd name="T7" fmla="*/ 6 h 12"/>
                <a:gd name="T8" fmla="*/ 8 w 9"/>
                <a:gd name="T9" fmla="*/ 12 h 12"/>
              </a:gdLst>
              <a:ahLst/>
              <a:cxnLst>
                <a:cxn ang="0">
                  <a:pos x="T0" y="T1"/>
                </a:cxn>
                <a:cxn ang="0">
                  <a:pos x="T2" y="T3"/>
                </a:cxn>
                <a:cxn ang="0">
                  <a:pos x="T4" y="T5"/>
                </a:cxn>
                <a:cxn ang="0">
                  <a:pos x="T6" y="T7"/>
                </a:cxn>
                <a:cxn ang="0">
                  <a:pos x="T8" y="T9"/>
                </a:cxn>
              </a:cxnLst>
              <a:rect l="0" t="0" r="r" b="b"/>
              <a:pathLst>
                <a:path w="9" h="12">
                  <a:moveTo>
                    <a:pt x="8" y="12"/>
                  </a:moveTo>
                  <a:cubicBezTo>
                    <a:pt x="8" y="12"/>
                    <a:pt x="6" y="10"/>
                    <a:pt x="3" y="7"/>
                  </a:cubicBezTo>
                  <a:cubicBezTo>
                    <a:pt x="1" y="4"/>
                    <a:pt x="0" y="1"/>
                    <a:pt x="0" y="0"/>
                  </a:cubicBezTo>
                  <a:cubicBezTo>
                    <a:pt x="1" y="0"/>
                    <a:pt x="3" y="2"/>
                    <a:pt x="5" y="6"/>
                  </a:cubicBezTo>
                  <a:cubicBezTo>
                    <a:pt x="7" y="9"/>
                    <a:pt x="9" y="12"/>
                    <a:pt x="8" y="12"/>
                  </a:cubicBezTo>
                  <a:close/>
                </a:path>
              </a:pathLst>
            </a:custGeom>
            <a:solidFill>
              <a:srgbClr val="FAFAFA"/>
            </a:solidFill>
            <a:ln>
              <a:noFill/>
            </a:ln>
          </p:spPr>
          <p:txBody>
            <a:bodyPr anchor="t" anchorCtr="0" bIns="45720" compatLnSpc="1" lIns="91440" numCol="1" rIns="91440" tIns="45720" vert="horz" wrap="square">
              <a:prstTxWarp prst="textNoShape"/>
            </a:bodyPr>
            <a:p>
              <a:endParaRPr lang="en-US"/>
            </a:p>
          </p:txBody>
        </p:sp>
        <p:sp>
          <p:nvSpPr>
            <p:cNvPr id="1048879" name="Freeform 149"/>
            <p:cNvSpPr/>
            <p:nvPr/>
          </p:nvSpPr>
          <p:spPr bwMode="auto">
            <a:xfrm>
              <a:off x="3501" y="3564"/>
              <a:ext cx="7" cy="14"/>
            </a:xfrm>
            <a:custGeom>
              <a:avLst/>
              <a:gdLst>
                <a:gd name="T0" fmla="*/ 1 w 3"/>
                <a:gd name="T1" fmla="*/ 6 h 6"/>
                <a:gd name="T2" fmla="*/ 1 w 3"/>
                <a:gd name="T3" fmla="*/ 3 h 6"/>
                <a:gd name="T4" fmla="*/ 3 w 3"/>
                <a:gd name="T5" fmla="*/ 0 h 6"/>
                <a:gd name="T6" fmla="*/ 3 w 3"/>
                <a:gd name="T7" fmla="*/ 4 h 6"/>
                <a:gd name="T8" fmla="*/ 1 w 3"/>
                <a:gd name="T9" fmla="*/ 6 h 6"/>
              </a:gdLst>
              <a:ahLst/>
              <a:cxnLst>
                <a:cxn ang="0">
                  <a:pos x="T0" y="T1"/>
                </a:cxn>
                <a:cxn ang="0">
                  <a:pos x="T2" y="T3"/>
                </a:cxn>
                <a:cxn ang="0">
                  <a:pos x="T4" y="T5"/>
                </a:cxn>
                <a:cxn ang="0">
                  <a:pos x="T6" y="T7"/>
                </a:cxn>
                <a:cxn ang="0">
                  <a:pos x="T8" y="T9"/>
                </a:cxn>
              </a:cxnLst>
              <a:rect l="0" t="0" r="r" b="b"/>
              <a:pathLst>
                <a:path w="3" h="6">
                  <a:moveTo>
                    <a:pt x="1" y="6"/>
                  </a:moveTo>
                  <a:cubicBezTo>
                    <a:pt x="0" y="6"/>
                    <a:pt x="0" y="5"/>
                    <a:pt x="1" y="3"/>
                  </a:cubicBezTo>
                  <a:cubicBezTo>
                    <a:pt x="1" y="1"/>
                    <a:pt x="2" y="0"/>
                    <a:pt x="3" y="0"/>
                  </a:cubicBezTo>
                  <a:cubicBezTo>
                    <a:pt x="3" y="1"/>
                    <a:pt x="3" y="2"/>
                    <a:pt x="3" y="4"/>
                  </a:cubicBezTo>
                  <a:cubicBezTo>
                    <a:pt x="2" y="5"/>
                    <a:pt x="1" y="6"/>
                    <a:pt x="1" y="6"/>
                  </a:cubicBezTo>
                  <a:close/>
                </a:path>
              </a:pathLst>
            </a:custGeom>
            <a:solidFill>
              <a:srgbClr val="FAFAFA"/>
            </a:solidFill>
            <a:ln>
              <a:noFill/>
            </a:ln>
          </p:spPr>
          <p:txBody>
            <a:bodyPr anchor="t" anchorCtr="0" bIns="45720" compatLnSpc="1" lIns="91440" numCol="1" rIns="91440" tIns="45720" vert="horz" wrap="square">
              <a:prstTxWarp prst="textNoShape"/>
            </a:bodyPr>
            <a:p>
              <a:endParaRPr lang="en-US"/>
            </a:p>
          </p:txBody>
        </p:sp>
        <p:sp>
          <p:nvSpPr>
            <p:cNvPr id="1048880" name="Freeform 150"/>
            <p:cNvSpPr/>
            <p:nvPr/>
          </p:nvSpPr>
          <p:spPr bwMode="auto">
            <a:xfrm>
              <a:off x="3422" y="3778"/>
              <a:ext cx="12" cy="31"/>
            </a:xfrm>
            <a:custGeom>
              <a:avLst/>
              <a:gdLst>
                <a:gd name="T0" fmla="*/ 0 w 5"/>
                <a:gd name="T1" fmla="*/ 13 h 13"/>
                <a:gd name="T2" fmla="*/ 2 w 5"/>
                <a:gd name="T3" fmla="*/ 6 h 13"/>
                <a:gd name="T4" fmla="*/ 3 w 5"/>
                <a:gd name="T5" fmla="*/ 0 h 13"/>
                <a:gd name="T6" fmla="*/ 4 w 5"/>
                <a:gd name="T7" fmla="*/ 7 h 13"/>
                <a:gd name="T8" fmla="*/ 0 w 5"/>
                <a:gd name="T9" fmla="*/ 13 h 13"/>
              </a:gdLst>
              <a:ahLst/>
              <a:cxnLst>
                <a:cxn ang="0">
                  <a:pos x="T0" y="T1"/>
                </a:cxn>
                <a:cxn ang="0">
                  <a:pos x="T2" y="T3"/>
                </a:cxn>
                <a:cxn ang="0">
                  <a:pos x="T4" y="T5"/>
                </a:cxn>
                <a:cxn ang="0">
                  <a:pos x="T6" y="T7"/>
                </a:cxn>
                <a:cxn ang="0">
                  <a:pos x="T8" y="T9"/>
                </a:cxn>
              </a:cxnLst>
              <a:rect l="0" t="0" r="r" b="b"/>
              <a:pathLst>
                <a:path w="5" h="13">
                  <a:moveTo>
                    <a:pt x="0" y="13"/>
                  </a:moveTo>
                  <a:cubicBezTo>
                    <a:pt x="0" y="13"/>
                    <a:pt x="1" y="10"/>
                    <a:pt x="2" y="6"/>
                  </a:cubicBezTo>
                  <a:cubicBezTo>
                    <a:pt x="2" y="3"/>
                    <a:pt x="3" y="0"/>
                    <a:pt x="3" y="0"/>
                  </a:cubicBezTo>
                  <a:cubicBezTo>
                    <a:pt x="4" y="0"/>
                    <a:pt x="5" y="3"/>
                    <a:pt x="4" y="7"/>
                  </a:cubicBezTo>
                  <a:cubicBezTo>
                    <a:pt x="3" y="10"/>
                    <a:pt x="1" y="13"/>
                    <a:pt x="0" y="13"/>
                  </a:cubicBezTo>
                  <a:close/>
                </a:path>
              </a:pathLst>
            </a:custGeom>
            <a:solidFill>
              <a:srgbClr val="FAFAFA"/>
            </a:solidFill>
            <a:ln>
              <a:noFill/>
            </a:ln>
          </p:spPr>
          <p:txBody>
            <a:bodyPr anchor="t" anchorCtr="0" bIns="45720" compatLnSpc="1" lIns="91440" numCol="1" rIns="91440" tIns="45720" vert="horz" wrap="square">
              <a:prstTxWarp prst="textNoShape"/>
            </a:bodyPr>
            <a:p>
              <a:endParaRPr lang="en-US"/>
            </a:p>
          </p:txBody>
        </p:sp>
        <p:sp>
          <p:nvSpPr>
            <p:cNvPr id="1048881" name="Freeform 151"/>
            <p:cNvSpPr/>
            <p:nvPr/>
          </p:nvSpPr>
          <p:spPr bwMode="auto">
            <a:xfrm>
              <a:off x="3465" y="2320"/>
              <a:ext cx="9" cy="22"/>
            </a:xfrm>
            <a:custGeom>
              <a:avLst/>
              <a:gdLst>
                <a:gd name="T0" fmla="*/ 4 w 4"/>
                <a:gd name="T1" fmla="*/ 9 h 9"/>
                <a:gd name="T2" fmla="*/ 1 w 4"/>
                <a:gd name="T3" fmla="*/ 5 h 9"/>
                <a:gd name="T4" fmla="*/ 0 w 4"/>
                <a:gd name="T5" fmla="*/ 1 h 9"/>
                <a:gd name="T6" fmla="*/ 3 w 4"/>
                <a:gd name="T7" fmla="*/ 4 h 9"/>
                <a:gd name="T8" fmla="*/ 4 w 4"/>
                <a:gd name="T9" fmla="*/ 9 h 9"/>
              </a:gdLst>
              <a:ahLst/>
              <a:cxnLst>
                <a:cxn ang="0">
                  <a:pos x="T0" y="T1"/>
                </a:cxn>
                <a:cxn ang="0">
                  <a:pos x="T2" y="T3"/>
                </a:cxn>
                <a:cxn ang="0">
                  <a:pos x="T4" y="T5"/>
                </a:cxn>
                <a:cxn ang="0">
                  <a:pos x="T6" y="T7"/>
                </a:cxn>
                <a:cxn ang="0">
                  <a:pos x="T8" y="T9"/>
                </a:cxn>
              </a:cxnLst>
              <a:rect l="0" t="0" r="r" b="b"/>
              <a:pathLst>
                <a:path w="4" h="9">
                  <a:moveTo>
                    <a:pt x="4" y="9"/>
                  </a:moveTo>
                  <a:cubicBezTo>
                    <a:pt x="3" y="9"/>
                    <a:pt x="2" y="7"/>
                    <a:pt x="1" y="5"/>
                  </a:cubicBezTo>
                  <a:cubicBezTo>
                    <a:pt x="0" y="3"/>
                    <a:pt x="0" y="1"/>
                    <a:pt x="0" y="1"/>
                  </a:cubicBezTo>
                  <a:cubicBezTo>
                    <a:pt x="1" y="0"/>
                    <a:pt x="2" y="2"/>
                    <a:pt x="3" y="4"/>
                  </a:cubicBezTo>
                  <a:cubicBezTo>
                    <a:pt x="4" y="6"/>
                    <a:pt x="4" y="8"/>
                    <a:pt x="4" y="9"/>
                  </a:cubicBezTo>
                  <a:close/>
                </a:path>
              </a:pathLst>
            </a:custGeom>
            <a:solidFill>
              <a:srgbClr val="FAFAFA"/>
            </a:solidFill>
            <a:ln>
              <a:noFill/>
            </a:ln>
          </p:spPr>
          <p:txBody>
            <a:bodyPr anchor="t" anchorCtr="0" bIns="45720" compatLnSpc="1" lIns="91440" numCol="1" rIns="91440" tIns="45720" vert="horz" wrap="square">
              <a:prstTxWarp prst="textNoShape"/>
            </a:bodyPr>
            <a:p>
              <a:endParaRPr lang="en-US"/>
            </a:p>
          </p:txBody>
        </p:sp>
        <p:sp>
          <p:nvSpPr>
            <p:cNvPr id="1048882" name="Freeform 152"/>
            <p:cNvSpPr/>
            <p:nvPr/>
          </p:nvSpPr>
          <p:spPr bwMode="auto">
            <a:xfrm>
              <a:off x="3315" y="2045"/>
              <a:ext cx="29" cy="28"/>
            </a:xfrm>
            <a:custGeom>
              <a:avLst/>
              <a:gdLst>
                <a:gd name="T0" fmla="*/ 11 w 12"/>
                <a:gd name="T1" fmla="*/ 0 h 12"/>
                <a:gd name="T2" fmla="*/ 6 w 12"/>
                <a:gd name="T3" fmla="*/ 6 h 12"/>
                <a:gd name="T4" fmla="*/ 0 w 12"/>
                <a:gd name="T5" fmla="*/ 12 h 12"/>
                <a:gd name="T6" fmla="*/ 4 w 12"/>
                <a:gd name="T7" fmla="*/ 5 h 12"/>
                <a:gd name="T8" fmla="*/ 11 w 12"/>
                <a:gd name="T9" fmla="*/ 0 h 12"/>
              </a:gdLst>
              <a:ahLst/>
              <a:cxnLst>
                <a:cxn ang="0">
                  <a:pos x="T0" y="T1"/>
                </a:cxn>
                <a:cxn ang="0">
                  <a:pos x="T2" y="T3"/>
                </a:cxn>
                <a:cxn ang="0">
                  <a:pos x="T4" y="T5"/>
                </a:cxn>
                <a:cxn ang="0">
                  <a:pos x="T6" y="T7"/>
                </a:cxn>
                <a:cxn ang="0">
                  <a:pos x="T8" y="T9"/>
                </a:cxn>
              </a:cxnLst>
              <a:rect l="0" t="0" r="r" b="b"/>
              <a:pathLst>
                <a:path w="12" h="12">
                  <a:moveTo>
                    <a:pt x="11" y="0"/>
                  </a:moveTo>
                  <a:cubicBezTo>
                    <a:pt x="12" y="1"/>
                    <a:pt x="9" y="3"/>
                    <a:pt x="6" y="6"/>
                  </a:cubicBezTo>
                  <a:cubicBezTo>
                    <a:pt x="3" y="9"/>
                    <a:pt x="1" y="12"/>
                    <a:pt x="0" y="12"/>
                  </a:cubicBezTo>
                  <a:cubicBezTo>
                    <a:pt x="0" y="12"/>
                    <a:pt x="1" y="8"/>
                    <a:pt x="4" y="5"/>
                  </a:cubicBezTo>
                  <a:cubicBezTo>
                    <a:pt x="8" y="1"/>
                    <a:pt x="11" y="0"/>
                    <a:pt x="11" y="0"/>
                  </a:cubicBezTo>
                  <a:close/>
                </a:path>
              </a:pathLst>
            </a:custGeom>
            <a:solidFill>
              <a:srgbClr val="FAFAFA"/>
            </a:solidFill>
            <a:ln>
              <a:noFill/>
            </a:ln>
          </p:spPr>
          <p:txBody>
            <a:bodyPr anchor="t" anchorCtr="0" bIns="45720" compatLnSpc="1" lIns="91440" numCol="1" rIns="91440" tIns="45720" vert="horz" wrap="square">
              <a:prstTxWarp prst="textNoShape"/>
            </a:bodyPr>
            <a:p>
              <a:endParaRPr lang="en-US"/>
            </a:p>
          </p:txBody>
        </p:sp>
        <p:sp>
          <p:nvSpPr>
            <p:cNvPr id="1048883" name="Freeform 153"/>
            <p:cNvSpPr/>
            <p:nvPr/>
          </p:nvSpPr>
          <p:spPr bwMode="auto">
            <a:xfrm>
              <a:off x="3446" y="2016"/>
              <a:ext cx="14" cy="26"/>
            </a:xfrm>
            <a:custGeom>
              <a:avLst/>
              <a:gdLst>
                <a:gd name="T0" fmla="*/ 6 w 6"/>
                <a:gd name="T1" fmla="*/ 11 h 11"/>
                <a:gd name="T2" fmla="*/ 3 w 6"/>
                <a:gd name="T3" fmla="*/ 6 h 11"/>
                <a:gd name="T4" fmla="*/ 1 w 6"/>
                <a:gd name="T5" fmla="*/ 0 h 11"/>
                <a:gd name="T6" fmla="*/ 5 w 6"/>
                <a:gd name="T7" fmla="*/ 5 h 11"/>
                <a:gd name="T8" fmla="*/ 6 w 6"/>
                <a:gd name="T9" fmla="*/ 11 h 11"/>
              </a:gdLst>
              <a:ahLst/>
              <a:cxnLst>
                <a:cxn ang="0">
                  <a:pos x="T0" y="T1"/>
                </a:cxn>
                <a:cxn ang="0">
                  <a:pos x="T2" y="T3"/>
                </a:cxn>
                <a:cxn ang="0">
                  <a:pos x="T4" y="T5"/>
                </a:cxn>
                <a:cxn ang="0">
                  <a:pos x="T6" y="T7"/>
                </a:cxn>
                <a:cxn ang="0">
                  <a:pos x="T8" y="T9"/>
                </a:cxn>
              </a:cxnLst>
              <a:rect l="0" t="0" r="r" b="b"/>
              <a:pathLst>
                <a:path w="6" h="11">
                  <a:moveTo>
                    <a:pt x="6" y="11"/>
                  </a:moveTo>
                  <a:cubicBezTo>
                    <a:pt x="5" y="11"/>
                    <a:pt x="4" y="8"/>
                    <a:pt x="3" y="6"/>
                  </a:cubicBezTo>
                  <a:cubicBezTo>
                    <a:pt x="2" y="3"/>
                    <a:pt x="0" y="1"/>
                    <a:pt x="1" y="0"/>
                  </a:cubicBezTo>
                  <a:cubicBezTo>
                    <a:pt x="1" y="0"/>
                    <a:pt x="3" y="2"/>
                    <a:pt x="5" y="5"/>
                  </a:cubicBezTo>
                  <a:cubicBezTo>
                    <a:pt x="6" y="8"/>
                    <a:pt x="6" y="10"/>
                    <a:pt x="6" y="11"/>
                  </a:cubicBezTo>
                  <a:close/>
                </a:path>
              </a:pathLst>
            </a:custGeom>
            <a:solidFill>
              <a:srgbClr val="FAFAFA"/>
            </a:solidFill>
            <a:ln>
              <a:noFill/>
            </a:ln>
          </p:spPr>
          <p:txBody>
            <a:bodyPr anchor="t" anchorCtr="0" bIns="45720" compatLnSpc="1" lIns="91440" numCol="1" rIns="91440" tIns="45720" vert="horz" wrap="square">
              <a:prstTxWarp prst="textNoShape"/>
            </a:bodyPr>
            <a:p>
              <a:endParaRPr lang="en-US"/>
            </a:p>
          </p:txBody>
        </p:sp>
        <p:sp>
          <p:nvSpPr>
            <p:cNvPr id="1048884" name="Freeform 154"/>
            <p:cNvSpPr/>
            <p:nvPr/>
          </p:nvSpPr>
          <p:spPr bwMode="auto">
            <a:xfrm>
              <a:off x="3092" y="2111"/>
              <a:ext cx="14" cy="26"/>
            </a:xfrm>
            <a:custGeom>
              <a:avLst/>
              <a:gdLst>
                <a:gd name="T0" fmla="*/ 1 w 6"/>
                <a:gd name="T1" fmla="*/ 11 h 11"/>
                <a:gd name="T2" fmla="*/ 2 w 6"/>
                <a:gd name="T3" fmla="*/ 5 h 11"/>
                <a:gd name="T4" fmla="*/ 5 w 6"/>
                <a:gd name="T5" fmla="*/ 0 h 11"/>
                <a:gd name="T6" fmla="*/ 4 w 6"/>
                <a:gd name="T7" fmla="*/ 6 h 11"/>
                <a:gd name="T8" fmla="*/ 1 w 6"/>
                <a:gd name="T9" fmla="*/ 11 h 11"/>
              </a:gdLst>
              <a:ahLst/>
              <a:cxnLst>
                <a:cxn ang="0">
                  <a:pos x="T0" y="T1"/>
                </a:cxn>
                <a:cxn ang="0">
                  <a:pos x="T2" y="T3"/>
                </a:cxn>
                <a:cxn ang="0">
                  <a:pos x="T4" y="T5"/>
                </a:cxn>
                <a:cxn ang="0">
                  <a:pos x="T6" y="T7"/>
                </a:cxn>
                <a:cxn ang="0">
                  <a:pos x="T8" y="T9"/>
                </a:cxn>
              </a:cxnLst>
              <a:rect l="0" t="0" r="r" b="b"/>
              <a:pathLst>
                <a:path w="6" h="11">
                  <a:moveTo>
                    <a:pt x="1" y="11"/>
                  </a:moveTo>
                  <a:cubicBezTo>
                    <a:pt x="0" y="11"/>
                    <a:pt x="1" y="8"/>
                    <a:pt x="2" y="5"/>
                  </a:cubicBezTo>
                  <a:cubicBezTo>
                    <a:pt x="3" y="2"/>
                    <a:pt x="5" y="0"/>
                    <a:pt x="5" y="0"/>
                  </a:cubicBezTo>
                  <a:cubicBezTo>
                    <a:pt x="6" y="0"/>
                    <a:pt x="5" y="3"/>
                    <a:pt x="4" y="6"/>
                  </a:cubicBezTo>
                  <a:cubicBezTo>
                    <a:pt x="3" y="9"/>
                    <a:pt x="1" y="11"/>
                    <a:pt x="1" y="11"/>
                  </a:cubicBezTo>
                  <a:close/>
                </a:path>
              </a:pathLst>
            </a:custGeom>
            <a:solidFill>
              <a:srgbClr val="FAFAFA"/>
            </a:solidFill>
            <a:ln>
              <a:noFill/>
            </a:ln>
          </p:spPr>
          <p:txBody>
            <a:bodyPr anchor="t" anchorCtr="0" bIns="45720" compatLnSpc="1" lIns="91440" numCol="1" rIns="91440" tIns="45720" vert="horz" wrap="square">
              <a:prstTxWarp prst="textNoShape"/>
            </a:bodyPr>
            <a:p>
              <a:endParaRPr lang="en-US"/>
            </a:p>
          </p:txBody>
        </p:sp>
        <p:sp>
          <p:nvSpPr>
            <p:cNvPr id="1048885" name="Freeform 155"/>
            <p:cNvSpPr/>
            <p:nvPr/>
          </p:nvSpPr>
          <p:spPr bwMode="auto">
            <a:xfrm>
              <a:off x="3085" y="2263"/>
              <a:ext cx="21" cy="19"/>
            </a:xfrm>
            <a:custGeom>
              <a:avLst/>
              <a:gdLst>
                <a:gd name="T0" fmla="*/ 9 w 9"/>
                <a:gd name="T1" fmla="*/ 8 h 8"/>
                <a:gd name="T2" fmla="*/ 4 w 9"/>
                <a:gd name="T3" fmla="*/ 5 h 8"/>
                <a:gd name="T4" fmla="*/ 0 w 9"/>
                <a:gd name="T5" fmla="*/ 0 h 8"/>
                <a:gd name="T6" fmla="*/ 5 w 9"/>
                <a:gd name="T7" fmla="*/ 3 h 8"/>
                <a:gd name="T8" fmla="*/ 9 w 9"/>
                <a:gd name="T9" fmla="*/ 8 h 8"/>
              </a:gdLst>
              <a:ahLst/>
              <a:cxnLst>
                <a:cxn ang="0">
                  <a:pos x="T0" y="T1"/>
                </a:cxn>
                <a:cxn ang="0">
                  <a:pos x="T2" y="T3"/>
                </a:cxn>
                <a:cxn ang="0">
                  <a:pos x="T4" y="T5"/>
                </a:cxn>
                <a:cxn ang="0">
                  <a:pos x="T6" y="T7"/>
                </a:cxn>
                <a:cxn ang="0">
                  <a:pos x="T8" y="T9"/>
                </a:cxn>
              </a:cxnLst>
              <a:rect l="0" t="0" r="r" b="b"/>
              <a:pathLst>
                <a:path w="9" h="8">
                  <a:moveTo>
                    <a:pt x="9" y="8"/>
                  </a:moveTo>
                  <a:cubicBezTo>
                    <a:pt x="8" y="8"/>
                    <a:pt x="6" y="7"/>
                    <a:pt x="4" y="5"/>
                  </a:cubicBezTo>
                  <a:cubicBezTo>
                    <a:pt x="1" y="3"/>
                    <a:pt x="0" y="1"/>
                    <a:pt x="0" y="0"/>
                  </a:cubicBezTo>
                  <a:cubicBezTo>
                    <a:pt x="0" y="0"/>
                    <a:pt x="3" y="1"/>
                    <a:pt x="5" y="3"/>
                  </a:cubicBezTo>
                  <a:cubicBezTo>
                    <a:pt x="8" y="5"/>
                    <a:pt x="9" y="7"/>
                    <a:pt x="9" y="8"/>
                  </a:cubicBezTo>
                  <a:close/>
                </a:path>
              </a:pathLst>
            </a:custGeom>
            <a:solidFill>
              <a:srgbClr val="FAFAFA"/>
            </a:solidFill>
            <a:ln>
              <a:noFill/>
            </a:ln>
          </p:spPr>
          <p:txBody>
            <a:bodyPr anchor="t" anchorCtr="0" bIns="45720" compatLnSpc="1" lIns="91440" numCol="1" rIns="91440" tIns="45720" vert="horz" wrap="square">
              <a:prstTxWarp prst="textNoShape"/>
            </a:bodyPr>
            <a:p>
              <a:endParaRPr lang="en-US"/>
            </a:p>
          </p:txBody>
        </p:sp>
        <p:sp>
          <p:nvSpPr>
            <p:cNvPr id="1048886" name="Freeform 156"/>
            <p:cNvSpPr/>
            <p:nvPr/>
          </p:nvSpPr>
          <p:spPr bwMode="auto">
            <a:xfrm>
              <a:off x="3337" y="1914"/>
              <a:ext cx="9" cy="17"/>
            </a:xfrm>
            <a:custGeom>
              <a:avLst/>
              <a:gdLst>
                <a:gd name="T0" fmla="*/ 4 w 4"/>
                <a:gd name="T1" fmla="*/ 7 h 7"/>
                <a:gd name="T2" fmla="*/ 1 w 4"/>
                <a:gd name="T3" fmla="*/ 4 h 7"/>
                <a:gd name="T4" fmla="*/ 1 w 4"/>
                <a:gd name="T5" fmla="*/ 0 h 7"/>
                <a:gd name="T6" fmla="*/ 3 w 4"/>
                <a:gd name="T7" fmla="*/ 3 h 7"/>
                <a:gd name="T8" fmla="*/ 4 w 4"/>
                <a:gd name="T9" fmla="*/ 7 h 7"/>
              </a:gdLst>
              <a:ahLst/>
              <a:cxnLst>
                <a:cxn ang="0">
                  <a:pos x="T0" y="T1"/>
                </a:cxn>
                <a:cxn ang="0">
                  <a:pos x="T2" y="T3"/>
                </a:cxn>
                <a:cxn ang="0">
                  <a:pos x="T4" y="T5"/>
                </a:cxn>
                <a:cxn ang="0">
                  <a:pos x="T6" y="T7"/>
                </a:cxn>
                <a:cxn ang="0">
                  <a:pos x="T8" y="T9"/>
                </a:cxn>
              </a:cxnLst>
              <a:rect l="0" t="0" r="r" b="b"/>
              <a:pathLst>
                <a:path w="4" h="7">
                  <a:moveTo>
                    <a:pt x="4" y="7"/>
                  </a:moveTo>
                  <a:cubicBezTo>
                    <a:pt x="3" y="7"/>
                    <a:pt x="2" y="6"/>
                    <a:pt x="1" y="4"/>
                  </a:cubicBezTo>
                  <a:cubicBezTo>
                    <a:pt x="1" y="2"/>
                    <a:pt x="0" y="0"/>
                    <a:pt x="1" y="0"/>
                  </a:cubicBezTo>
                  <a:cubicBezTo>
                    <a:pt x="2" y="0"/>
                    <a:pt x="3" y="1"/>
                    <a:pt x="3" y="3"/>
                  </a:cubicBezTo>
                  <a:cubicBezTo>
                    <a:pt x="4" y="5"/>
                    <a:pt x="4" y="7"/>
                    <a:pt x="4" y="7"/>
                  </a:cubicBezTo>
                  <a:close/>
                </a:path>
              </a:pathLst>
            </a:custGeom>
            <a:solidFill>
              <a:srgbClr val="FAFAFA"/>
            </a:solidFill>
            <a:ln>
              <a:noFill/>
            </a:ln>
          </p:spPr>
          <p:txBody>
            <a:bodyPr anchor="t" anchorCtr="0" bIns="45720" compatLnSpc="1" lIns="91440" numCol="1" rIns="91440" tIns="45720" vert="horz" wrap="square">
              <a:prstTxWarp prst="textNoShape"/>
            </a:bodyPr>
            <a:p>
              <a:endParaRPr lang="en-US"/>
            </a:p>
          </p:txBody>
        </p:sp>
        <p:sp>
          <p:nvSpPr>
            <p:cNvPr id="1048887" name="Freeform 157"/>
            <p:cNvSpPr/>
            <p:nvPr/>
          </p:nvSpPr>
          <p:spPr bwMode="auto">
            <a:xfrm>
              <a:off x="3574" y="1976"/>
              <a:ext cx="7" cy="26"/>
            </a:xfrm>
            <a:custGeom>
              <a:avLst/>
              <a:gdLst>
                <a:gd name="T0" fmla="*/ 1 w 3"/>
                <a:gd name="T1" fmla="*/ 11 h 11"/>
                <a:gd name="T2" fmla="*/ 1 w 3"/>
                <a:gd name="T3" fmla="*/ 5 h 11"/>
                <a:gd name="T4" fmla="*/ 3 w 3"/>
                <a:gd name="T5" fmla="*/ 0 h 11"/>
                <a:gd name="T6" fmla="*/ 3 w 3"/>
                <a:gd name="T7" fmla="*/ 6 h 11"/>
                <a:gd name="T8" fmla="*/ 1 w 3"/>
                <a:gd name="T9" fmla="*/ 11 h 11"/>
              </a:gdLst>
              <a:ahLst/>
              <a:cxnLst>
                <a:cxn ang="0">
                  <a:pos x="T0" y="T1"/>
                </a:cxn>
                <a:cxn ang="0">
                  <a:pos x="T2" y="T3"/>
                </a:cxn>
                <a:cxn ang="0">
                  <a:pos x="T4" y="T5"/>
                </a:cxn>
                <a:cxn ang="0">
                  <a:pos x="T6" y="T7"/>
                </a:cxn>
                <a:cxn ang="0">
                  <a:pos x="T8" y="T9"/>
                </a:cxn>
              </a:cxnLst>
              <a:rect l="0" t="0" r="r" b="b"/>
              <a:pathLst>
                <a:path w="3" h="11">
                  <a:moveTo>
                    <a:pt x="1" y="11"/>
                  </a:moveTo>
                  <a:cubicBezTo>
                    <a:pt x="0" y="11"/>
                    <a:pt x="0" y="8"/>
                    <a:pt x="1" y="5"/>
                  </a:cubicBezTo>
                  <a:cubicBezTo>
                    <a:pt x="1" y="2"/>
                    <a:pt x="2" y="0"/>
                    <a:pt x="3" y="0"/>
                  </a:cubicBezTo>
                  <a:cubicBezTo>
                    <a:pt x="3" y="0"/>
                    <a:pt x="3" y="3"/>
                    <a:pt x="3" y="6"/>
                  </a:cubicBezTo>
                  <a:cubicBezTo>
                    <a:pt x="2" y="9"/>
                    <a:pt x="1" y="11"/>
                    <a:pt x="1" y="11"/>
                  </a:cubicBezTo>
                  <a:close/>
                </a:path>
              </a:pathLst>
            </a:custGeom>
            <a:solidFill>
              <a:srgbClr val="FAFAFA"/>
            </a:solidFill>
            <a:ln>
              <a:noFill/>
            </a:ln>
          </p:spPr>
          <p:txBody>
            <a:bodyPr anchor="t" anchorCtr="0" bIns="45720" compatLnSpc="1" lIns="91440" numCol="1" rIns="91440" tIns="45720" vert="horz" wrap="square">
              <a:prstTxWarp prst="textNoShape"/>
            </a:bodyPr>
            <a:p>
              <a:endParaRPr lang="en-US"/>
            </a:p>
          </p:txBody>
        </p:sp>
        <p:sp>
          <p:nvSpPr>
            <p:cNvPr id="1048888" name="Freeform 158"/>
            <p:cNvSpPr/>
            <p:nvPr/>
          </p:nvSpPr>
          <p:spPr bwMode="auto">
            <a:xfrm>
              <a:off x="3629" y="2080"/>
              <a:ext cx="14" cy="31"/>
            </a:xfrm>
            <a:custGeom>
              <a:avLst/>
              <a:gdLst>
                <a:gd name="T0" fmla="*/ 0 w 6"/>
                <a:gd name="T1" fmla="*/ 12 h 13"/>
                <a:gd name="T2" fmla="*/ 2 w 6"/>
                <a:gd name="T3" fmla="*/ 6 h 13"/>
                <a:gd name="T4" fmla="*/ 6 w 6"/>
                <a:gd name="T5" fmla="*/ 0 h 13"/>
                <a:gd name="T6" fmla="*/ 4 w 6"/>
                <a:gd name="T7" fmla="*/ 6 h 13"/>
                <a:gd name="T8" fmla="*/ 0 w 6"/>
                <a:gd name="T9" fmla="*/ 12 h 13"/>
              </a:gdLst>
              <a:ahLst/>
              <a:cxnLst>
                <a:cxn ang="0">
                  <a:pos x="T0" y="T1"/>
                </a:cxn>
                <a:cxn ang="0">
                  <a:pos x="T2" y="T3"/>
                </a:cxn>
                <a:cxn ang="0">
                  <a:pos x="T4" y="T5"/>
                </a:cxn>
                <a:cxn ang="0">
                  <a:pos x="T6" y="T7"/>
                </a:cxn>
                <a:cxn ang="0">
                  <a:pos x="T8" y="T9"/>
                </a:cxn>
              </a:cxnLst>
              <a:rect l="0" t="0" r="r" b="b"/>
              <a:pathLst>
                <a:path w="6" h="13">
                  <a:moveTo>
                    <a:pt x="0" y="12"/>
                  </a:moveTo>
                  <a:cubicBezTo>
                    <a:pt x="0" y="12"/>
                    <a:pt x="1" y="9"/>
                    <a:pt x="2" y="6"/>
                  </a:cubicBezTo>
                  <a:cubicBezTo>
                    <a:pt x="3" y="2"/>
                    <a:pt x="5" y="0"/>
                    <a:pt x="6" y="0"/>
                  </a:cubicBezTo>
                  <a:cubicBezTo>
                    <a:pt x="6" y="0"/>
                    <a:pt x="5" y="3"/>
                    <a:pt x="4" y="6"/>
                  </a:cubicBezTo>
                  <a:cubicBezTo>
                    <a:pt x="3" y="10"/>
                    <a:pt x="1" y="13"/>
                    <a:pt x="0" y="12"/>
                  </a:cubicBezTo>
                  <a:close/>
                </a:path>
              </a:pathLst>
            </a:custGeom>
            <a:solidFill>
              <a:srgbClr val="FAFAFA"/>
            </a:solidFill>
            <a:ln>
              <a:noFill/>
            </a:ln>
          </p:spPr>
          <p:txBody>
            <a:bodyPr anchor="t" anchorCtr="0" bIns="45720" compatLnSpc="1" lIns="91440" numCol="1" rIns="91440" tIns="45720" vert="horz" wrap="square">
              <a:prstTxWarp prst="textNoShape"/>
            </a:bodyPr>
            <a:p>
              <a:endParaRPr lang="en-US"/>
            </a:p>
          </p:txBody>
        </p:sp>
        <p:sp>
          <p:nvSpPr>
            <p:cNvPr id="1048889" name="Freeform 159"/>
            <p:cNvSpPr/>
            <p:nvPr/>
          </p:nvSpPr>
          <p:spPr bwMode="auto">
            <a:xfrm>
              <a:off x="3574" y="2166"/>
              <a:ext cx="19" cy="31"/>
            </a:xfrm>
            <a:custGeom>
              <a:avLst/>
              <a:gdLst>
                <a:gd name="T0" fmla="*/ 7 w 8"/>
                <a:gd name="T1" fmla="*/ 13 h 13"/>
                <a:gd name="T2" fmla="*/ 3 w 8"/>
                <a:gd name="T3" fmla="*/ 7 h 13"/>
                <a:gd name="T4" fmla="*/ 1 w 8"/>
                <a:gd name="T5" fmla="*/ 0 h 13"/>
                <a:gd name="T6" fmla="*/ 5 w 8"/>
                <a:gd name="T7" fmla="*/ 6 h 13"/>
                <a:gd name="T8" fmla="*/ 7 w 8"/>
                <a:gd name="T9" fmla="*/ 13 h 13"/>
              </a:gdLst>
              <a:ahLst/>
              <a:cxnLst>
                <a:cxn ang="0">
                  <a:pos x="T0" y="T1"/>
                </a:cxn>
                <a:cxn ang="0">
                  <a:pos x="T2" y="T3"/>
                </a:cxn>
                <a:cxn ang="0">
                  <a:pos x="T4" y="T5"/>
                </a:cxn>
                <a:cxn ang="0">
                  <a:pos x="T6" y="T7"/>
                </a:cxn>
                <a:cxn ang="0">
                  <a:pos x="T8" y="T9"/>
                </a:cxn>
              </a:cxnLst>
              <a:rect l="0" t="0" r="r" b="b"/>
              <a:pathLst>
                <a:path w="8" h="13">
                  <a:moveTo>
                    <a:pt x="7" y="13"/>
                  </a:moveTo>
                  <a:cubicBezTo>
                    <a:pt x="7" y="13"/>
                    <a:pt x="5" y="11"/>
                    <a:pt x="3" y="7"/>
                  </a:cubicBezTo>
                  <a:cubicBezTo>
                    <a:pt x="1" y="3"/>
                    <a:pt x="0" y="0"/>
                    <a:pt x="1" y="0"/>
                  </a:cubicBezTo>
                  <a:cubicBezTo>
                    <a:pt x="1" y="0"/>
                    <a:pt x="3" y="2"/>
                    <a:pt x="5" y="6"/>
                  </a:cubicBezTo>
                  <a:cubicBezTo>
                    <a:pt x="7" y="10"/>
                    <a:pt x="8" y="13"/>
                    <a:pt x="7" y="13"/>
                  </a:cubicBezTo>
                  <a:close/>
                </a:path>
              </a:pathLst>
            </a:custGeom>
            <a:solidFill>
              <a:srgbClr val="FAFAFA"/>
            </a:solidFill>
            <a:ln>
              <a:noFill/>
            </a:ln>
          </p:spPr>
          <p:txBody>
            <a:bodyPr anchor="t" anchorCtr="0" bIns="45720" compatLnSpc="1" lIns="91440" numCol="1" rIns="91440" tIns="45720" vert="horz" wrap="square">
              <a:prstTxWarp prst="textNoShape"/>
            </a:bodyPr>
            <a:p>
              <a:endParaRPr lang="en-US"/>
            </a:p>
          </p:txBody>
        </p:sp>
        <p:sp>
          <p:nvSpPr>
            <p:cNvPr id="1048890" name="Freeform 160"/>
            <p:cNvSpPr/>
            <p:nvPr/>
          </p:nvSpPr>
          <p:spPr bwMode="auto">
            <a:xfrm>
              <a:off x="3671" y="2261"/>
              <a:ext cx="12" cy="24"/>
            </a:xfrm>
            <a:custGeom>
              <a:avLst/>
              <a:gdLst>
                <a:gd name="T0" fmla="*/ 1 w 5"/>
                <a:gd name="T1" fmla="*/ 10 h 10"/>
                <a:gd name="T2" fmla="*/ 2 w 5"/>
                <a:gd name="T3" fmla="*/ 5 h 10"/>
                <a:gd name="T4" fmla="*/ 5 w 5"/>
                <a:gd name="T5" fmla="*/ 1 h 10"/>
                <a:gd name="T6" fmla="*/ 4 w 5"/>
                <a:gd name="T7" fmla="*/ 6 h 10"/>
                <a:gd name="T8" fmla="*/ 1 w 5"/>
                <a:gd name="T9" fmla="*/ 10 h 10"/>
              </a:gdLst>
              <a:ahLst/>
              <a:cxnLst>
                <a:cxn ang="0">
                  <a:pos x="T0" y="T1"/>
                </a:cxn>
                <a:cxn ang="0">
                  <a:pos x="T2" y="T3"/>
                </a:cxn>
                <a:cxn ang="0">
                  <a:pos x="T4" y="T5"/>
                </a:cxn>
                <a:cxn ang="0">
                  <a:pos x="T6" y="T7"/>
                </a:cxn>
                <a:cxn ang="0">
                  <a:pos x="T8" y="T9"/>
                </a:cxn>
              </a:cxnLst>
              <a:rect l="0" t="0" r="r" b="b"/>
              <a:pathLst>
                <a:path w="5" h="10">
                  <a:moveTo>
                    <a:pt x="1" y="10"/>
                  </a:moveTo>
                  <a:cubicBezTo>
                    <a:pt x="0" y="10"/>
                    <a:pt x="1" y="8"/>
                    <a:pt x="2" y="5"/>
                  </a:cubicBezTo>
                  <a:cubicBezTo>
                    <a:pt x="3" y="2"/>
                    <a:pt x="4" y="0"/>
                    <a:pt x="5" y="1"/>
                  </a:cubicBezTo>
                  <a:cubicBezTo>
                    <a:pt x="5" y="1"/>
                    <a:pt x="5" y="3"/>
                    <a:pt x="4" y="6"/>
                  </a:cubicBezTo>
                  <a:cubicBezTo>
                    <a:pt x="3" y="8"/>
                    <a:pt x="1" y="10"/>
                    <a:pt x="1" y="10"/>
                  </a:cubicBezTo>
                  <a:close/>
                </a:path>
              </a:pathLst>
            </a:custGeom>
            <a:solidFill>
              <a:srgbClr val="FAFAFA"/>
            </a:solidFill>
            <a:ln>
              <a:noFill/>
            </a:ln>
          </p:spPr>
          <p:txBody>
            <a:bodyPr anchor="t" anchorCtr="0" bIns="45720" compatLnSpc="1" lIns="91440" numCol="1" rIns="91440" tIns="45720" vert="horz" wrap="square">
              <a:prstTxWarp prst="textNoShape"/>
            </a:bodyPr>
            <a:p>
              <a:endParaRPr lang="en-US"/>
            </a:p>
          </p:txBody>
        </p:sp>
        <p:sp>
          <p:nvSpPr>
            <p:cNvPr id="1048891" name="Freeform 161"/>
            <p:cNvSpPr/>
            <p:nvPr/>
          </p:nvSpPr>
          <p:spPr bwMode="auto">
            <a:xfrm>
              <a:off x="3591" y="2356"/>
              <a:ext cx="9" cy="16"/>
            </a:xfrm>
            <a:custGeom>
              <a:avLst/>
              <a:gdLst>
                <a:gd name="T0" fmla="*/ 4 w 4"/>
                <a:gd name="T1" fmla="*/ 6 h 7"/>
                <a:gd name="T2" fmla="*/ 1 w 4"/>
                <a:gd name="T3" fmla="*/ 4 h 7"/>
                <a:gd name="T4" fmla="*/ 0 w 4"/>
                <a:gd name="T5" fmla="*/ 0 h 7"/>
                <a:gd name="T6" fmla="*/ 3 w 4"/>
                <a:gd name="T7" fmla="*/ 3 h 7"/>
                <a:gd name="T8" fmla="*/ 4 w 4"/>
                <a:gd name="T9" fmla="*/ 6 h 7"/>
              </a:gdLst>
              <a:ahLst/>
              <a:cxnLst>
                <a:cxn ang="0">
                  <a:pos x="T0" y="T1"/>
                </a:cxn>
                <a:cxn ang="0">
                  <a:pos x="T2" y="T3"/>
                </a:cxn>
                <a:cxn ang="0">
                  <a:pos x="T4" y="T5"/>
                </a:cxn>
                <a:cxn ang="0">
                  <a:pos x="T6" y="T7"/>
                </a:cxn>
                <a:cxn ang="0">
                  <a:pos x="T8" y="T9"/>
                </a:cxn>
              </a:cxnLst>
              <a:rect l="0" t="0" r="r" b="b"/>
              <a:pathLst>
                <a:path w="4" h="7">
                  <a:moveTo>
                    <a:pt x="4" y="6"/>
                  </a:moveTo>
                  <a:cubicBezTo>
                    <a:pt x="3" y="7"/>
                    <a:pt x="2" y="5"/>
                    <a:pt x="1" y="4"/>
                  </a:cubicBezTo>
                  <a:cubicBezTo>
                    <a:pt x="0" y="2"/>
                    <a:pt x="0" y="1"/>
                    <a:pt x="0" y="0"/>
                  </a:cubicBezTo>
                  <a:cubicBezTo>
                    <a:pt x="1" y="0"/>
                    <a:pt x="2" y="1"/>
                    <a:pt x="3" y="3"/>
                  </a:cubicBezTo>
                  <a:cubicBezTo>
                    <a:pt x="4" y="4"/>
                    <a:pt x="4" y="6"/>
                    <a:pt x="4" y="6"/>
                  </a:cubicBezTo>
                  <a:close/>
                </a:path>
              </a:pathLst>
            </a:custGeom>
            <a:solidFill>
              <a:srgbClr val="FAFAFA"/>
            </a:solidFill>
            <a:ln>
              <a:noFill/>
            </a:ln>
          </p:spPr>
          <p:txBody>
            <a:bodyPr anchor="t" anchorCtr="0" bIns="45720" compatLnSpc="1" lIns="91440" numCol="1" rIns="91440" tIns="45720" vert="horz" wrap="square">
              <a:prstTxWarp prst="textNoShape"/>
            </a:bodyPr>
            <a:p>
              <a:endParaRPr lang="en-US"/>
            </a:p>
          </p:txBody>
        </p:sp>
        <p:sp>
          <p:nvSpPr>
            <p:cNvPr id="1048892" name="Freeform 162"/>
            <p:cNvSpPr/>
            <p:nvPr/>
          </p:nvSpPr>
          <p:spPr bwMode="auto">
            <a:xfrm>
              <a:off x="3591" y="2522"/>
              <a:ext cx="26" cy="26"/>
            </a:xfrm>
            <a:custGeom>
              <a:avLst/>
              <a:gdLst>
                <a:gd name="T0" fmla="*/ 10 w 11"/>
                <a:gd name="T1" fmla="*/ 11 h 11"/>
                <a:gd name="T2" fmla="*/ 5 w 11"/>
                <a:gd name="T3" fmla="*/ 6 h 11"/>
                <a:gd name="T4" fmla="*/ 1 w 11"/>
                <a:gd name="T5" fmla="*/ 0 h 11"/>
                <a:gd name="T6" fmla="*/ 6 w 11"/>
                <a:gd name="T7" fmla="*/ 5 h 11"/>
                <a:gd name="T8" fmla="*/ 10 w 11"/>
                <a:gd name="T9" fmla="*/ 11 h 11"/>
              </a:gdLst>
              <a:ahLst/>
              <a:cxnLst>
                <a:cxn ang="0">
                  <a:pos x="T0" y="T1"/>
                </a:cxn>
                <a:cxn ang="0">
                  <a:pos x="T2" y="T3"/>
                </a:cxn>
                <a:cxn ang="0">
                  <a:pos x="T4" y="T5"/>
                </a:cxn>
                <a:cxn ang="0">
                  <a:pos x="T6" y="T7"/>
                </a:cxn>
                <a:cxn ang="0">
                  <a:pos x="T8" y="T9"/>
                </a:cxn>
              </a:cxnLst>
              <a:rect l="0" t="0" r="r" b="b"/>
              <a:pathLst>
                <a:path w="11" h="11">
                  <a:moveTo>
                    <a:pt x="10" y="11"/>
                  </a:moveTo>
                  <a:cubicBezTo>
                    <a:pt x="10" y="11"/>
                    <a:pt x="8" y="9"/>
                    <a:pt x="5" y="6"/>
                  </a:cubicBezTo>
                  <a:cubicBezTo>
                    <a:pt x="2" y="3"/>
                    <a:pt x="0" y="1"/>
                    <a:pt x="1" y="0"/>
                  </a:cubicBezTo>
                  <a:cubicBezTo>
                    <a:pt x="1" y="0"/>
                    <a:pt x="4" y="2"/>
                    <a:pt x="6" y="5"/>
                  </a:cubicBezTo>
                  <a:cubicBezTo>
                    <a:pt x="9" y="8"/>
                    <a:pt x="11" y="10"/>
                    <a:pt x="10" y="11"/>
                  </a:cubicBezTo>
                  <a:close/>
                </a:path>
              </a:pathLst>
            </a:custGeom>
            <a:solidFill>
              <a:srgbClr val="FAFAFA"/>
            </a:solidFill>
            <a:ln>
              <a:noFill/>
            </a:ln>
          </p:spPr>
          <p:txBody>
            <a:bodyPr anchor="t" anchorCtr="0" bIns="45720" compatLnSpc="1" lIns="91440" numCol="1" rIns="91440" tIns="45720" vert="horz" wrap="square">
              <a:prstTxWarp prst="textNoShape"/>
            </a:bodyPr>
            <a:p>
              <a:endParaRPr lang="en-US"/>
            </a:p>
          </p:txBody>
        </p:sp>
        <p:sp>
          <p:nvSpPr>
            <p:cNvPr id="1048893" name="Freeform 163"/>
            <p:cNvSpPr/>
            <p:nvPr/>
          </p:nvSpPr>
          <p:spPr bwMode="auto">
            <a:xfrm>
              <a:off x="3693" y="2420"/>
              <a:ext cx="21" cy="26"/>
            </a:xfrm>
            <a:custGeom>
              <a:avLst/>
              <a:gdLst>
                <a:gd name="T0" fmla="*/ 8 w 9"/>
                <a:gd name="T1" fmla="*/ 11 h 11"/>
                <a:gd name="T2" fmla="*/ 3 w 9"/>
                <a:gd name="T3" fmla="*/ 6 h 11"/>
                <a:gd name="T4" fmla="*/ 0 w 9"/>
                <a:gd name="T5" fmla="*/ 1 h 11"/>
                <a:gd name="T6" fmla="*/ 5 w 9"/>
                <a:gd name="T7" fmla="*/ 5 h 11"/>
                <a:gd name="T8" fmla="*/ 8 w 9"/>
                <a:gd name="T9" fmla="*/ 11 h 11"/>
              </a:gdLst>
              <a:ahLst/>
              <a:cxnLst>
                <a:cxn ang="0">
                  <a:pos x="T0" y="T1"/>
                </a:cxn>
                <a:cxn ang="0">
                  <a:pos x="T2" y="T3"/>
                </a:cxn>
                <a:cxn ang="0">
                  <a:pos x="T4" y="T5"/>
                </a:cxn>
                <a:cxn ang="0">
                  <a:pos x="T6" y="T7"/>
                </a:cxn>
                <a:cxn ang="0">
                  <a:pos x="T8" y="T9"/>
                </a:cxn>
              </a:cxnLst>
              <a:rect l="0" t="0" r="r" b="b"/>
              <a:pathLst>
                <a:path w="9" h="11">
                  <a:moveTo>
                    <a:pt x="8" y="11"/>
                  </a:moveTo>
                  <a:cubicBezTo>
                    <a:pt x="8" y="11"/>
                    <a:pt x="5" y="9"/>
                    <a:pt x="3" y="6"/>
                  </a:cubicBezTo>
                  <a:cubicBezTo>
                    <a:pt x="1" y="4"/>
                    <a:pt x="0" y="1"/>
                    <a:pt x="0" y="1"/>
                  </a:cubicBezTo>
                  <a:cubicBezTo>
                    <a:pt x="0" y="0"/>
                    <a:pt x="3" y="2"/>
                    <a:pt x="5" y="5"/>
                  </a:cubicBezTo>
                  <a:cubicBezTo>
                    <a:pt x="7" y="8"/>
                    <a:pt x="9" y="11"/>
                    <a:pt x="8" y="11"/>
                  </a:cubicBezTo>
                  <a:close/>
                </a:path>
              </a:pathLst>
            </a:custGeom>
            <a:solidFill>
              <a:srgbClr val="FAFAFA"/>
            </a:solidFill>
            <a:ln>
              <a:noFill/>
            </a:ln>
          </p:spPr>
          <p:txBody>
            <a:bodyPr anchor="t" anchorCtr="0" bIns="45720" compatLnSpc="1" lIns="91440" numCol="1" rIns="91440" tIns="45720" vert="horz" wrap="square">
              <a:prstTxWarp prst="textNoShape"/>
            </a:bodyPr>
            <a:p>
              <a:endParaRPr lang="en-US"/>
            </a:p>
          </p:txBody>
        </p:sp>
        <p:sp>
          <p:nvSpPr>
            <p:cNvPr id="1048894" name="Freeform 164"/>
            <p:cNvSpPr/>
            <p:nvPr/>
          </p:nvSpPr>
          <p:spPr bwMode="auto">
            <a:xfrm>
              <a:off x="3764" y="2555"/>
              <a:ext cx="17" cy="31"/>
            </a:xfrm>
            <a:custGeom>
              <a:avLst/>
              <a:gdLst>
                <a:gd name="T0" fmla="*/ 0 w 7"/>
                <a:gd name="T1" fmla="*/ 13 h 13"/>
                <a:gd name="T2" fmla="*/ 2 w 7"/>
                <a:gd name="T3" fmla="*/ 6 h 13"/>
                <a:gd name="T4" fmla="*/ 6 w 7"/>
                <a:gd name="T5" fmla="*/ 1 h 13"/>
                <a:gd name="T6" fmla="*/ 4 w 7"/>
                <a:gd name="T7" fmla="*/ 7 h 13"/>
                <a:gd name="T8" fmla="*/ 0 w 7"/>
                <a:gd name="T9" fmla="*/ 13 h 13"/>
              </a:gdLst>
              <a:ahLst/>
              <a:cxnLst>
                <a:cxn ang="0">
                  <a:pos x="T0" y="T1"/>
                </a:cxn>
                <a:cxn ang="0">
                  <a:pos x="T2" y="T3"/>
                </a:cxn>
                <a:cxn ang="0">
                  <a:pos x="T4" y="T5"/>
                </a:cxn>
                <a:cxn ang="0">
                  <a:pos x="T6" y="T7"/>
                </a:cxn>
                <a:cxn ang="0">
                  <a:pos x="T8" y="T9"/>
                </a:cxn>
              </a:cxnLst>
              <a:rect l="0" t="0" r="r" b="b"/>
              <a:pathLst>
                <a:path w="7" h="13">
                  <a:moveTo>
                    <a:pt x="0" y="13"/>
                  </a:moveTo>
                  <a:cubicBezTo>
                    <a:pt x="0" y="13"/>
                    <a:pt x="1" y="10"/>
                    <a:pt x="2" y="6"/>
                  </a:cubicBezTo>
                  <a:cubicBezTo>
                    <a:pt x="4" y="3"/>
                    <a:pt x="6" y="0"/>
                    <a:pt x="6" y="1"/>
                  </a:cubicBezTo>
                  <a:cubicBezTo>
                    <a:pt x="7" y="1"/>
                    <a:pt x="6" y="4"/>
                    <a:pt x="4" y="7"/>
                  </a:cubicBezTo>
                  <a:cubicBezTo>
                    <a:pt x="3" y="11"/>
                    <a:pt x="1" y="13"/>
                    <a:pt x="0" y="13"/>
                  </a:cubicBezTo>
                  <a:close/>
                </a:path>
              </a:pathLst>
            </a:custGeom>
            <a:solidFill>
              <a:srgbClr val="FAFAFA"/>
            </a:solidFill>
            <a:ln>
              <a:noFill/>
            </a:ln>
          </p:spPr>
          <p:txBody>
            <a:bodyPr anchor="t" anchorCtr="0" bIns="45720" compatLnSpc="1" lIns="91440" numCol="1" rIns="91440" tIns="45720" vert="horz" wrap="square">
              <a:prstTxWarp prst="textNoShape"/>
            </a:bodyPr>
            <a:p>
              <a:endParaRPr lang="en-US"/>
            </a:p>
          </p:txBody>
        </p:sp>
        <p:sp>
          <p:nvSpPr>
            <p:cNvPr id="1048895" name="Freeform 165"/>
            <p:cNvSpPr/>
            <p:nvPr/>
          </p:nvSpPr>
          <p:spPr bwMode="auto">
            <a:xfrm>
              <a:off x="3629" y="2679"/>
              <a:ext cx="23" cy="23"/>
            </a:xfrm>
            <a:custGeom>
              <a:avLst/>
              <a:gdLst>
                <a:gd name="T0" fmla="*/ 10 w 10"/>
                <a:gd name="T1" fmla="*/ 10 h 10"/>
                <a:gd name="T2" fmla="*/ 5 w 10"/>
                <a:gd name="T3" fmla="*/ 5 h 10"/>
                <a:gd name="T4" fmla="*/ 0 w 10"/>
                <a:gd name="T5" fmla="*/ 1 h 10"/>
                <a:gd name="T6" fmla="*/ 6 w 10"/>
                <a:gd name="T7" fmla="*/ 4 h 10"/>
                <a:gd name="T8" fmla="*/ 10 w 10"/>
                <a:gd name="T9" fmla="*/ 10 h 10"/>
              </a:gdLst>
              <a:ahLst/>
              <a:cxnLst>
                <a:cxn ang="0">
                  <a:pos x="T0" y="T1"/>
                </a:cxn>
                <a:cxn ang="0">
                  <a:pos x="T2" y="T3"/>
                </a:cxn>
                <a:cxn ang="0">
                  <a:pos x="T4" y="T5"/>
                </a:cxn>
                <a:cxn ang="0">
                  <a:pos x="T6" y="T7"/>
                </a:cxn>
                <a:cxn ang="0">
                  <a:pos x="T8" y="T9"/>
                </a:cxn>
              </a:cxnLst>
              <a:rect l="0" t="0" r="r" b="b"/>
              <a:pathLst>
                <a:path w="10" h="10">
                  <a:moveTo>
                    <a:pt x="10" y="10"/>
                  </a:moveTo>
                  <a:cubicBezTo>
                    <a:pt x="9" y="10"/>
                    <a:pt x="8" y="8"/>
                    <a:pt x="5" y="5"/>
                  </a:cubicBezTo>
                  <a:cubicBezTo>
                    <a:pt x="3" y="3"/>
                    <a:pt x="0" y="1"/>
                    <a:pt x="0" y="1"/>
                  </a:cubicBezTo>
                  <a:cubicBezTo>
                    <a:pt x="1" y="0"/>
                    <a:pt x="4" y="1"/>
                    <a:pt x="6" y="4"/>
                  </a:cubicBezTo>
                  <a:cubicBezTo>
                    <a:pt x="9" y="6"/>
                    <a:pt x="10" y="9"/>
                    <a:pt x="10" y="10"/>
                  </a:cubicBezTo>
                  <a:close/>
                </a:path>
              </a:pathLst>
            </a:custGeom>
            <a:solidFill>
              <a:srgbClr val="FAFAFA"/>
            </a:solidFill>
            <a:ln>
              <a:noFill/>
            </a:ln>
          </p:spPr>
          <p:txBody>
            <a:bodyPr anchor="t" anchorCtr="0" bIns="45720" compatLnSpc="1" lIns="91440" numCol="1" rIns="91440" tIns="45720" vert="horz" wrap="square">
              <a:prstTxWarp prst="textNoShape"/>
            </a:bodyPr>
            <a:p>
              <a:endParaRPr lang="en-US"/>
            </a:p>
          </p:txBody>
        </p:sp>
        <p:sp>
          <p:nvSpPr>
            <p:cNvPr id="1048896" name="Oval 166"/>
            <p:cNvSpPr>
              <a:spLocks noChangeArrowheads="1"/>
            </p:cNvSpPr>
            <p:nvPr/>
          </p:nvSpPr>
          <p:spPr bwMode="auto">
            <a:xfrm>
              <a:off x="3638" y="2819"/>
              <a:ext cx="22" cy="5"/>
            </a:xfrm>
            <a:prstGeom prst="ellipse"/>
            <a:solidFill>
              <a:srgbClr val="FAFAFA"/>
            </a:solidFill>
            <a:ln>
              <a:noFill/>
            </a:ln>
          </p:spPr>
          <p:txBody>
            <a:bodyPr anchor="t" anchorCtr="0" bIns="45720" compatLnSpc="1" lIns="91440" numCol="1" rIns="91440" tIns="45720" vert="horz" wrap="square">
              <a:prstTxWarp prst="textNoShape"/>
            </a:bodyPr>
            <a:p>
              <a:endParaRPr lang="en-US"/>
            </a:p>
          </p:txBody>
        </p:sp>
        <p:sp>
          <p:nvSpPr>
            <p:cNvPr id="1048897" name="Freeform 167"/>
            <p:cNvSpPr/>
            <p:nvPr/>
          </p:nvSpPr>
          <p:spPr bwMode="auto">
            <a:xfrm>
              <a:off x="3774" y="2759"/>
              <a:ext cx="11" cy="29"/>
            </a:xfrm>
            <a:custGeom>
              <a:avLst/>
              <a:gdLst>
                <a:gd name="T0" fmla="*/ 1 w 5"/>
                <a:gd name="T1" fmla="*/ 12 h 12"/>
                <a:gd name="T2" fmla="*/ 2 w 5"/>
                <a:gd name="T3" fmla="*/ 6 h 12"/>
                <a:gd name="T4" fmla="*/ 4 w 5"/>
                <a:gd name="T5" fmla="*/ 0 h 12"/>
                <a:gd name="T6" fmla="*/ 4 w 5"/>
                <a:gd name="T7" fmla="*/ 6 h 12"/>
                <a:gd name="T8" fmla="*/ 1 w 5"/>
                <a:gd name="T9" fmla="*/ 12 h 12"/>
              </a:gdLst>
              <a:ahLst/>
              <a:cxnLst>
                <a:cxn ang="0">
                  <a:pos x="T0" y="T1"/>
                </a:cxn>
                <a:cxn ang="0">
                  <a:pos x="T2" y="T3"/>
                </a:cxn>
                <a:cxn ang="0">
                  <a:pos x="T4" y="T5"/>
                </a:cxn>
                <a:cxn ang="0">
                  <a:pos x="T6" y="T7"/>
                </a:cxn>
                <a:cxn ang="0">
                  <a:pos x="T8" y="T9"/>
                </a:cxn>
              </a:cxnLst>
              <a:rect l="0" t="0" r="r" b="b"/>
              <a:pathLst>
                <a:path w="5" h="12">
                  <a:moveTo>
                    <a:pt x="1" y="12"/>
                  </a:moveTo>
                  <a:cubicBezTo>
                    <a:pt x="0" y="11"/>
                    <a:pt x="1" y="9"/>
                    <a:pt x="2" y="6"/>
                  </a:cubicBezTo>
                  <a:cubicBezTo>
                    <a:pt x="3" y="3"/>
                    <a:pt x="3" y="0"/>
                    <a:pt x="4" y="0"/>
                  </a:cubicBezTo>
                  <a:cubicBezTo>
                    <a:pt x="4" y="0"/>
                    <a:pt x="5" y="3"/>
                    <a:pt x="4" y="6"/>
                  </a:cubicBezTo>
                  <a:cubicBezTo>
                    <a:pt x="3" y="10"/>
                    <a:pt x="1" y="12"/>
                    <a:pt x="1" y="12"/>
                  </a:cubicBezTo>
                  <a:close/>
                </a:path>
              </a:pathLst>
            </a:custGeom>
            <a:solidFill>
              <a:srgbClr val="FAFAFA"/>
            </a:solidFill>
            <a:ln>
              <a:noFill/>
            </a:ln>
          </p:spPr>
          <p:txBody>
            <a:bodyPr anchor="t" anchorCtr="0" bIns="45720" compatLnSpc="1" lIns="91440" numCol="1" rIns="91440" tIns="45720" vert="horz" wrap="square">
              <a:prstTxWarp prst="textNoShape"/>
            </a:bodyPr>
            <a:p>
              <a:endParaRPr lang="en-US"/>
            </a:p>
          </p:txBody>
        </p:sp>
        <p:sp>
          <p:nvSpPr>
            <p:cNvPr id="1048898" name="Freeform 168"/>
            <p:cNvSpPr/>
            <p:nvPr/>
          </p:nvSpPr>
          <p:spPr bwMode="auto">
            <a:xfrm>
              <a:off x="3878" y="2795"/>
              <a:ext cx="14" cy="33"/>
            </a:xfrm>
            <a:custGeom>
              <a:avLst/>
              <a:gdLst>
                <a:gd name="T0" fmla="*/ 5 w 6"/>
                <a:gd name="T1" fmla="*/ 14 h 14"/>
                <a:gd name="T2" fmla="*/ 2 w 6"/>
                <a:gd name="T3" fmla="*/ 7 h 14"/>
                <a:gd name="T4" fmla="*/ 0 w 6"/>
                <a:gd name="T5" fmla="*/ 0 h 14"/>
                <a:gd name="T6" fmla="*/ 4 w 6"/>
                <a:gd name="T7" fmla="*/ 7 h 14"/>
                <a:gd name="T8" fmla="*/ 5 w 6"/>
                <a:gd name="T9" fmla="*/ 14 h 14"/>
              </a:gdLst>
              <a:ahLst/>
              <a:cxnLst>
                <a:cxn ang="0">
                  <a:pos x="T0" y="T1"/>
                </a:cxn>
                <a:cxn ang="0">
                  <a:pos x="T2" y="T3"/>
                </a:cxn>
                <a:cxn ang="0">
                  <a:pos x="T4" y="T5"/>
                </a:cxn>
                <a:cxn ang="0">
                  <a:pos x="T6" y="T7"/>
                </a:cxn>
                <a:cxn ang="0">
                  <a:pos x="T8" y="T9"/>
                </a:cxn>
              </a:cxnLst>
              <a:rect l="0" t="0" r="r" b="b"/>
              <a:pathLst>
                <a:path w="6" h="14">
                  <a:moveTo>
                    <a:pt x="5" y="14"/>
                  </a:moveTo>
                  <a:cubicBezTo>
                    <a:pt x="4" y="14"/>
                    <a:pt x="3" y="11"/>
                    <a:pt x="2" y="7"/>
                  </a:cubicBezTo>
                  <a:cubicBezTo>
                    <a:pt x="0" y="4"/>
                    <a:pt x="0" y="1"/>
                    <a:pt x="0" y="0"/>
                  </a:cubicBezTo>
                  <a:cubicBezTo>
                    <a:pt x="1" y="0"/>
                    <a:pt x="2" y="3"/>
                    <a:pt x="4" y="7"/>
                  </a:cubicBezTo>
                  <a:cubicBezTo>
                    <a:pt x="5" y="10"/>
                    <a:pt x="6" y="13"/>
                    <a:pt x="5" y="14"/>
                  </a:cubicBezTo>
                  <a:close/>
                </a:path>
              </a:pathLst>
            </a:custGeom>
            <a:solidFill>
              <a:srgbClr val="FAFAFA"/>
            </a:solidFill>
            <a:ln>
              <a:noFill/>
            </a:ln>
          </p:spPr>
          <p:txBody>
            <a:bodyPr anchor="t" anchorCtr="0" bIns="45720" compatLnSpc="1" lIns="91440" numCol="1" rIns="91440" tIns="45720" vert="horz" wrap="square">
              <a:prstTxWarp prst="textNoShape"/>
            </a:bodyPr>
            <a:p>
              <a:endParaRPr lang="en-US"/>
            </a:p>
          </p:txBody>
        </p:sp>
        <p:sp>
          <p:nvSpPr>
            <p:cNvPr id="1048899" name="Freeform 169"/>
            <p:cNvSpPr/>
            <p:nvPr/>
          </p:nvSpPr>
          <p:spPr bwMode="auto">
            <a:xfrm>
              <a:off x="3871" y="2956"/>
              <a:ext cx="19" cy="36"/>
            </a:xfrm>
            <a:custGeom>
              <a:avLst/>
              <a:gdLst>
                <a:gd name="T0" fmla="*/ 0 w 8"/>
                <a:gd name="T1" fmla="*/ 14 h 15"/>
                <a:gd name="T2" fmla="*/ 3 w 8"/>
                <a:gd name="T3" fmla="*/ 7 h 15"/>
                <a:gd name="T4" fmla="*/ 8 w 8"/>
                <a:gd name="T5" fmla="*/ 0 h 15"/>
                <a:gd name="T6" fmla="*/ 5 w 8"/>
                <a:gd name="T7" fmla="*/ 8 h 15"/>
                <a:gd name="T8" fmla="*/ 0 w 8"/>
                <a:gd name="T9" fmla="*/ 14 h 15"/>
              </a:gdLst>
              <a:ahLst/>
              <a:cxnLst>
                <a:cxn ang="0">
                  <a:pos x="T0" y="T1"/>
                </a:cxn>
                <a:cxn ang="0">
                  <a:pos x="T2" y="T3"/>
                </a:cxn>
                <a:cxn ang="0">
                  <a:pos x="T4" y="T5"/>
                </a:cxn>
                <a:cxn ang="0">
                  <a:pos x="T6" y="T7"/>
                </a:cxn>
                <a:cxn ang="0">
                  <a:pos x="T8" y="T9"/>
                </a:cxn>
              </a:cxnLst>
              <a:rect l="0" t="0" r="r" b="b"/>
              <a:pathLst>
                <a:path w="8" h="15">
                  <a:moveTo>
                    <a:pt x="0" y="14"/>
                  </a:moveTo>
                  <a:cubicBezTo>
                    <a:pt x="0" y="14"/>
                    <a:pt x="1" y="11"/>
                    <a:pt x="3" y="7"/>
                  </a:cubicBezTo>
                  <a:cubicBezTo>
                    <a:pt x="5" y="3"/>
                    <a:pt x="7" y="0"/>
                    <a:pt x="8" y="0"/>
                  </a:cubicBezTo>
                  <a:cubicBezTo>
                    <a:pt x="8" y="1"/>
                    <a:pt x="7" y="4"/>
                    <a:pt x="5" y="8"/>
                  </a:cubicBezTo>
                  <a:cubicBezTo>
                    <a:pt x="3" y="12"/>
                    <a:pt x="1" y="15"/>
                    <a:pt x="0" y="14"/>
                  </a:cubicBezTo>
                  <a:close/>
                </a:path>
              </a:pathLst>
            </a:custGeom>
            <a:solidFill>
              <a:srgbClr val="FAFAFA"/>
            </a:solidFill>
            <a:ln>
              <a:noFill/>
            </a:ln>
          </p:spPr>
          <p:txBody>
            <a:bodyPr anchor="t" anchorCtr="0" bIns="45720" compatLnSpc="1" lIns="91440" numCol="1" rIns="91440" tIns="45720" vert="horz" wrap="square">
              <a:prstTxWarp prst="textNoShape"/>
            </a:bodyPr>
            <a:p>
              <a:endParaRPr lang="en-US"/>
            </a:p>
          </p:txBody>
        </p:sp>
        <p:sp>
          <p:nvSpPr>
            <p:cNvPr id="1048900" name="Freeform 170"/>
            <p:cNvSpPr/>
            <p:nvPr/>
          </p:nvSpPr>
          <p:spPr bwMode="auto">
            <a:xfrm>
              <a:off x="3752" y="3054"/>
              <a:ext cx="17" cy="33"/>
            </a:xfrm>
            <a:custGeom>
              <a:avLst/>
              <a:gdLst>
                <a:gd name="T0" fmla="*/ 6 w 7"/>
                <a:gd name="T1" fmla="*/ 14 h 14"/>
                <a:gd name="T2" fmla="*/ 2 w 7"/>
                <a:gd name="T3" fmla="*/ 8 h 14"/>
                <a:gd name="T4" fmla="*/ 1 w 7"/>
                <a:gd name="T5" fmla="*/ 1 h 14"/>
                <a:gd name="T6" fmla="*/ 4 w 7"/>
                <a:gd name="T7" fmla="*/ 7 h 14"/>
                <a:gd name="T8" fmla="*/ 6 w 7"/>
                <a:gd name="T9" fmla="*/ 14 h 14"/>
              </a:gdLst>
              <a:ahLst/>
              <a:cxnLst>
                <a:cxn ang="0">
                  <a:pos x="T0" y="T1"/>
                </a:cxn>
                <a:cxn ang="0">
                  <a:pos x="T2" y="T3"/>
                </a:cxn>
                <a:cxn ang="0">
                  <a:pos x="T4" y="T5"/>
                </a:cxn>
                <a:cxn ang="0">
                  <a:pos x="T6" y="T7"/>
                </a:cxn>
                <a:cxn ang="0">
                  <a:pos x="T8" y="T9"/>
                </a:cxn>
              </a:cxnLst>
              <a:rect l="0" t="0" r="r" b="b"/>
              <a:pathLst>
                <a:path w="7" h="14">
                  <a:moveTo>
                    <a:pt x="6" y="14"/>
                  </a:moveTo>
                  <a:cubicBezTo>
                    <a:pt x="6" y="14"/>
                    <a:pt x="4" y="11"/>
                    <a:pt x="2" y="8"/>
                  </a:cubicBezTo>
                  <a:cubicBezTo>
                    <a:pt x="1" y="4"/>
                    <a:pt x="0" y="1"/>
                    <a:pt x="1" y="1"/>
                  </a:cubicBezTo>
                  <a:cubicBezTo>
                    <a:pt x="1" y="0"/>
                    <a:pt x="3" y="3"/>
                    <a:pt x="4" y="7"/>
                  </a:cubicBezTo>
                  <a:cubicBezTo>
                    <a:pt x="6" y="10"/>
                    <a:pt x="7" y="14"/>
                    <a:pt x="6" y="14"/>
                  </a:cubicBezTo>
                  <a:close/>
                </a:path>
              </a:pathLst>
            </a:custGeom>
            <a:solidFill>
              <a:srgbClr val="FAFAFA"/>
            </a:solidFill>
            <a:ln>
              <a:noFill/>
            </a:ln>
          </p:spPr>
          <p:txBody>
            <a:bodyPr anchor="t" anchorCtr="0" bIns="45720" compatLnSpc="1" lIns="91440" numCol="1" rIns="91440" tIns="45720" vert="horz" wrap="square">
              <a:prstTxWarp prst="textNoShape"/>
            </a:bodyPr>
            <a:p>
              <a:endParaRPr lang="en-US"/>
            </a:p>
          </p:txBody>
        </p:sp>
        <p:sp>
          <p:nvSpPr>
            <p:cNvPr id="1048901" name="Oval 171"/>
            <p:cNvSpPr>
              <a:spLocks noChangeArrowheads="1"/>
            </p:cNvSpPr>
            <p:nvPr/>
          </p:nvSpPr>
          <p:spPr bwMode="auto">
            <a:xfrm>
              <a:off x="3633" y="3120"/>
              <a:ext cx="17" cy="5"/>
            </a:xfrm>
            <a:prstGeom prst="ellipse"/>
            <a:solidFill>
              <a:srgbClr val="FAFAFA"/>
            </a:solidFill>
            <a:ln>
              <a:noFill/>
            </a:ln>
          </p:spPr>
          <p:txBody>
            <a:bodyPr anchor="t" anchorCtr="0" bIns="45720" compatLnSpc="1" lIns="91440" numCol="1" rIns="91440" tIns="45720" vert="horz" wrap="square">
              <a:prstTxWarp prst="textNoShape"/>
            </a:bodyPr>
            <a:p>
              <a:endParaRPr lang="en-US"/>
            </a:p>
          </p:txBody>
        </p:sp>
        <p:sp>
          <p:nvSpPr>
            <p:cNvPr id="1048902" name="Freeform 172"/>
            <p:cNvSpPr/>
            <p:nvPr/>
          </p:nvSpPr>
          <p:spPr bwMode="auto">
            <a:xfrm>
              <a:off x="3709" y="3248"/>
              <a:ext cx="10" cy="29"/>
            </a:xfrm>
            <a:custGeom>
              <a:avLst/>
              <a:gdLst>
                <a:gd name="T0" fmla="*/ 3 w 4"/>
                <a:gd name="T1" fmla="*/ 12 h 12"/>
                <a:gd name="T2" fmla="*/ 1 w 4"/>
                <a:gd name="T3" fmla="*/ 6 h 12"/>
                <a:gd name="T4" fmla="*/ 0 w 4"/>
                <a:gd name="T5" fmla="*/ 1 h 12"/>
                <a:gd name="T6" fmla="*/ 3 w 4"/>
                <a:gd name="T7" fmla="*/ 6 h 12"/>
                <a:gd name="T8" fmla="*/ 3 w 4"/>
                <a:gd name="T9" fmla="*/ 12 h 12"/>
              </a:gdLst>
              <a:ahLst/>
              <a:cxnLst>
                <a:cxn ang="0">
                  <a:pos x="T0" y="T1"/>
                </a:cxn>
                <a:cxn ang="0">
                  <a:pos x="T2" y="T3"/>
                </a:cxn>
                <a:cxn ang="0">
                  <a:pos x="T4" y="T5"/>
                </a:cxn>
                <a:cxn ang="0">
                  <a:pos x="T6" y="T7"/>
                </a:cxn>
                <a:cxn ang="0">
                  <a:pos x="T8" y="T9"/>
                </a:cxn>
              </a:cxnLst>
              <a:rect l="0" t="0" r="r" b="b"/>
              <a:pathLst>
                <a:path w="4" h="12">
                  <a:moveTo>
                    <a:pt x="3" y="12"/>
                  </a:moveTo>
                  <a:cubicBezTo>
                    <a:pt x="3" y="12"/>
                    <a:pt x="2" y="9"/>
                    <a:pt x="1" y="6"/>
                  </a:cubicBezTo>
                  <a:cubicBezTo>
                    <a:pt x="0" y="3"/>
                    <a:pt x="0" y="1"/>
                    <a:pt x="0" y="1"/>
                  </a:cubicBezTo>
                  <a:cubicBezTo>
                    <a:pt x="1" y="0"/>
                    <a:pt x="2" y="3"/>
                    <a:pt x="3" y="6"/>
                  </a:cubicBezTo>
                  <a:cubicBezTo>
                    <a:pt x="4" y="9"/>
                    <a:pt x="4" y="11"/>
                    <a:pt x="3" y="12"/>
                  </a:cubicBezTo>
                  <a:close/>
                </a:path>
              </a:pathLst>
            </a:custGeom>
            <a:solidFill>
              <a:srgbClr val="FAFAFA"/>
            </a:solidFill>
            <a:ln>
              <a:noFill/>
            </a:ln>
          </p:spPr>
          <p:txBody>
            <a:bodyPr anchor="t" anchorCtr="0" bIns="45720" compatLnSpc="1" lIns="91440" numCol="1" rIns="91440" tIns="45720" vert="horz" wrap="square">
              <a:prstTxWarp prst="textNoShape"/>
            </a:bodyPr>
            <a:p>
              <a:endParaRPr lang="en-US"/>
            </a:p>
          </p:txBody>
        </p:sp>
        <p:sp>
          <p:nvSpPr>
            <p:cNvPr id="1048903" name="Freeform 173"/>
            <p:cNvSpPr/>
            <p:nvPr/>
          </p:nvSpPr>
          <p:spPr bwMode="auto">
            <a:xfrm>
              <a:off x="3631" y="3208"/>
              <a:ext cx="14" cy="17"/>
            </a:xfrm>
            <a:custGeom>
              <a:avLst/>
              <a:gdLst>
                <a:gd name="T0" fmla="*/ 1 w 6"/>
                <a:gd name="T1" fmla="*/ 7 h 7"/>
                <a:gd name="T2" fmla="*/ 2 w 6"/>
                <a:gd name="T3" fmla="*/ 3 h 7"/>
                <a:gd name="T4" fmla="*/ 5 w 6"/>
                <a:gd name="T5" fmla="*/ 0 h 7"/>
                <a:gd name="T6" fmla="*/ 4 w 6"/>
                <a:gd name="T7" fmla="*/ 4 h 7"/>
                <a:gd name="T8" fmla="*/ 1 w 6"/>
                <a:gd name="T9" fmla="*/ 7 h 7"/>
              </a:gdLst>
              <a:ahLst/>
              <a:cxnLst>
                <a:cxn ang="0">
                  <a:pos x="T0" y="T1"/>
                </a:cxn>
                <a:cxn ang="0">
                  <a:pos x="T2" y="T3"/>
                </a:cxn>
                <a:cxn ang="0">
                  <a:pos x="T4" y="T5"/>
                </a:cxn>
                <a:cxn ang="0">
                  <a:pos x="T6" y="T7"/>
                </a:cxn>
                <a:cxn ang="0">
                  <a:pos x="T8" y="T9"/>
                </a:cxn>
              </a:cxnLst>
              <a:rect l="0" t="0" r="r" b="b"/>
              <a:pathLst>
                <a:path w="6" h="7">
                  <a:moveTo>
                    <a:pt x="1" y="7"/>
                  </a:moveTo>
                  <a:cubicBezTo>
                    <a:pt x="0" y="7"/>
                    <a:pt x="1" y="5"/>
                    <a:pt x="2" y="3"/>
                  </a:cubicBezTo>
                  <a:cubicBezTo>
                    <a:pt x="3" y="1"/>
                    <a:pt x="5" y="0"/>
                    <a:pt x="5" y="0"/>
                  </a:cubicBezTo>
                  <a:cubicBezTo>
                    <a:pt x="6" y="0"/>
                    <a:pt x="5" y="2"/>
                    <a:pt x="4" y="4"/>
                  </a:cubicBezTo>
                  <a:cubicBezTo>
                    <a:pt x="3" y="6"/>
                    <a:pt x="1" y="7"/>
                    <a:pt x="1" y="7"/>
                  </a:cubicBezTo>
                  <a:close/>
                </a:path>
              </a:pathLst>
            </a:custGeom>
            <a:solidFill>
              <a:srgbClr val="FAFAFA"/>
            </a:solidFill>
            <a:ln>
              <a:noFill/>
            </a:ln>
          </p:spPr>
          <p:txBody>
            <a:bodyPr anchor="t" anchorCtr="0" bIns="45720" compatLnSpc="1" lIns="91440" numCol="1" rIns="91440" tIns="45720" vert="horz" wrap="square">
              <a:prstTxWarp prst="textNoShape"/>
            </a:bodyPr>
            <a:p>
              <a:endParaRPr lang="en-US"/>
            </a:p>
          </p:txBody>
        </p:sp>
        <p:sp>
          <p:nvSpPr>
            <p:cNvPr id="1048904" name="Freeform 174"/>
            <p:cNvSpPr/>
            <p:nvPr/>
          </p:nvSpPr>
          <p:spPr bwMode="auto">
            <a:xfrm>
              <a:off x="3626" y="3362"/>
              <a:ext cx="7" cy="31"/>
            </a:xfrm>
            <a:custGeom>
              <a:avLst/>
              <a:gdLst>
                <a:gd name="T0" fmla="*/ 2 w 3"/>
                <a:gd name="T1" fmla="*/ 13 h 13"/>
                <a:gd name="T2" fmla="*/ 0 w 3"/>
                <a:gd name="T3" fmla="*/ 7 h 13"/>
                <a:gd name="T4" fmla="*/ 1 w 3"/>
                <a:gd name="T5" fmla="*/ 0 h 13"/>
                <a:gd name="T6" fmla="*/ 2 w 3"/>
                <a:gd name="T7" fmla="*/ 7 h 13"/>
                <a:gd name="T8" fmla="*/ 2 w 3"/>
                <a:gd name="T9" fmla="*/ 13 h 13"/>
              </a:gdLst>
              <a:ahLst/>
              <a:cxnLst>
                <a:cxn ang="0">
                  <a:pos x="T0" y="T1"/>
                </a:cxn>
                <a:cxn ang="0">
                  <a:pos x="T2" y="T3"/>
                </a:cxn>
                <a:cxn ang="0">
                  <a:pos x="T4" y="T5"/>
                </a:cxn>
                <a:cxn ang="0">
                  <a:pos x="T6" y="T7"/>
                </a:cxn>
                <a:cxn ang="0">
                  <a:pos x="T8" y="T9"/>
                </a:cxn>
              </a:cxnLst>
              <a:rect l="0" t="0" r="r" b="b"/>
              <a:pathLst>
                <a:path w="3" h="13">
                  <a:moveTo>
                    <a:pt x="2" y="13"/>
                  </a:moveTo>
                  <a:cubicBezTo>
                    <a:pt x="2" y="13"/>
                    <a:pt x="1" y="10"/>
                    <a:pt x="0" y="7"/>
                  </a:cubicBezTo>
                  <a:cubicBezTo>
                    <a:pt x="0" y="3"/>
                    <a:pt x="0" y="1"/>
                    <a:pt x="1" y="0"/>
                  </a:cubicBezTo>
                  <a:cubicBezTo>
                    <a:pt x="1" y="0"/>
                    <a:pt x="2" y="3"/>
                    <a:pt x="2" y="7"/>
                  </a:cubicBezTo>
                  <a:cubicBezTo>
                    <a:pt x="3" y="10"/>
                    <a:pt x="3" y="13"/>
                    <a:pt x="2" y="13"/>
                  </a:cubicBezTo>
                  <a:close/>
                </a:path>
              </a:pathLst>
            </a:custGeom>
            <a:solidFill>
              <a:srgbClr val="FAFAFA"/>
            </a:solidFill>
            <a:ln>
              <a:noFill/>
            </a:ln>
          </p:spPr>
          <p:txBody>
            <a:bodyPr anchor="t" anchorCtr="0" bIns="45720" compatLnSpc="1" lIns="91440" numCol="1" rIns="91440" tIns="45720" vert="horz" wrap="square">
              <a:prstTxWarp prst="textNoShape"/>
            </a:bodyPr>
            <a:p>
              <a:endParaRPr lang="en-US"/>
            </a:p>
          </p:txBody>
        </p:sp>
      </p:grpSp>
      <p:sp>
        <p:nvSpPr>
          <p:cNvPr id="1048905" name="Rectangle 479"/>
          <p:cNvSpPr/>
          <p:nvPr/>
        </p:nvSpPr>
        <p:spPr>
          <a:xfrm>
            <a:off x="6628792" y="2537828"/>
            <a:ext cx="480123" cy="492443"/>
          </a:xfrm>
          <a:prstGeom prst="rect"/>
        </p:spPr>
        <p:txBody>
          <a:bodyPr bIns="0" lIns="0" rIns="0" tIns="0" wrap="square">
            <a:spAutoFit/>
          </a:bodyPr>
          <a:p>
            <a:r>
              <a:rPr b="1" dirty="0" sz="3200" i="1" lang="en-US">
                <a:solidFill>
                  <a:schemeClr val="tx1">
                    <a:lumMod val="85000"/>
                    <a:lumOff val="15000"/>
                  </a:schemeClr>
                </a:solidFill>
              </a:rPr>
              <a:t>1.</a:t>
            </a:r>
          </a:p>
        </p:txBody>
      </p:sp>
      <p:sp>
        <p:nvSpPr>
          <p:cNvPr id="1048906" name="Rectangle 480"/>
          <p:cNvSpPr/>
          <p:nvPr/>
        </p:nvSpPr>
        <p:spPr>
          <a:xfrm>
            <a:off x="7180334" y="3457410"/>
            <a:ext cx="4401055" cy="430887"/>
          </a:xfrm>
          <a:prstGeom prst="rect"/>
        </p:spPr>
        <p:txBody>
          <a:bodyPr bIns="0" lIns="0" rIns="0" tIns="0" wrap="square">
            <a:spAutoFit/>
          </a:bodyPr>
          <a:p>
            <a:r>
              <a:rPr dirty="0" sz="2800" i="1" lang="en-US">
                <a:solidFill>
                  <a:schemeClr val="tx1">
                    <a:lumMod val="85000"/>
                    <a:lumOff val="15000"/>
                  </a:schemeClr>
                </a:solidFill>
              </a:rPr>
              <a:t>Speaking</a:t>
            </a:r>
            <a:endParaRPr dirty="0" i="1" lang="en-US">
              <a:solidFill>
                <a:schemeClr val="tx1">
                  <a:lumMod val="85000"/>
                  <a:lumOff val="15000"/>
                </a:schemeClr>
              </a:solidFill>
            </a:endParaRPr>
          </a:p>
        </p:txBody>
      </p:sp>
      <p:sp>
        <p:nvSpPr>
          <p:cNvPr id="1048907" name="Rectangle 481"/>
          <p:cNvSpPr/>
          <p:nvPr/>
        </p:nvSpPr>
        <p:spPr>
          <a:xfrm>
            <a:off x="6628792" y="3457410"/>
            <a:ext cx="480123" cy="492443"/>
          </a:xfrm>
          <a:prstGeom prst="rect"/>
        </p:spPr>
        <p:txBody>
          <a:bodyPr bIns="0" lIns="0" rIns="0" tIns="0" wrap="square">
            <a:spAutoFit/>
          </a:bodyPr>
          <a:p>
            <a:r>
              <a:rPr b="1" dirty="0" sz="3200" i="1" lang="en-US">
                <a:solidFill>
                  <a:schemeClr val="tx1">
                    <a:lumMod val="85000"/>
                    <a:lumOff val="15000"/>
                  </a:schemeClr>
                </a:solidFill>
              </a:rPr>
              <a:t>2.</a:t>
            </a:r>
          </a:p>
        </p:txBody>
      </p:sp>
      <p:sp>
        <p:nvSpPr>
          <p:cNvPr id="1048908" name="Rectangle 482"/>
          <p:cNvSpPr/>
          <p:nvPr/>
        </p:nvSpPr>
        <p:spPr>
          <a:xfrm>
            <a:off x="7180334" y="4376992"/>
            <a:ext cx="4401055" cy="430887"/>
          </a:xfrm>
          <a:prstGeom prst="rect"/>
        </p:spPr>
        <p:txBody>
          <a:bodyPr bIns="0" lIns="0" rIns="0" tIns="0" wrap="square">
            <a:spAutoFit/>
          </a:bodyPr>
          <a:p>
            <a:r>
              <a:rPr dirty="0" sz="2800" i="1" lang="en-US">
                <a:solidFill>
                  <a:schemeClr val="tx1">
                    <a:lumMod val="85000"/>
                    <a:lumOff val="15000"/>
                  </a:schemeClr>
                </a:solidFill>
              </a:rPr>
              <a:t>Reading</a:t>
            </a:r>
            <a:endParaRPr dirty="0" i="1" lang="en-US">
              <a:solidFill>
                <a:schemeClr val="tx1">
                  <a:lumMod val="85000"/>
                  <a:lumOff val="15000"/>
                </a:schemeClr>
              </a:solidFill>
            </a:endParaRPr>
          </a:p>
        </p:txBody>
      </p:sp>
      <p:sp>
        <p:nvSpPr>
          <p:cNvPr id="1048909" name="Rectangle 483"/>
          <p:cNvSpPr/>
          <p:nvPr/>
        </p:nvSpPr>
        <p:spPr>
          <a:xfrm>
            <a:off x="6628792" y="4376992"/>
            <a:ext cx="480123" cy="492443"/>
          </a:xfrm>
          <a:prstGeom prst="rect"/>
        </p:spPr>
        <p:txBody>
          <a:bodyPr bIns="0" lIns="0" rIns="0" tIns="0" wrap="square">
            <a:spAutoFit/>
          </a:bodyPr>
          <a:p>
            <a:r>
              <a:rPr b="1" dirty="0" sz="3200" i="1" lang="en-US">
                <a:solidFill>
                  <a:schemeClr val="tx1">
                    <a:lumMod val="85000"/>
                    <a:lumOff val="15000"/>
                  </a:schemeClr>
                </a:solidFill>
              </a:rPr>
              <a:t>3.</a:t>
            </a:r>
          </a:p>
        </p:txBody>
      </p:sp>
      <p:sp>
        <p:nvSpPr>
          <p:cNvPr id="1048910" name="Rectangle 484"/>
          <p:cNvSpPr/>
          <p:nvPr/>
        </p:nvSpPr>
        <p:spPr>
          <a:xfrm>
            <a:off x="7180334" y="5296574"/>
            <a:ext cx="4401055" cy="430887"/>
          </a:xfrm>
          <a:prstGeom prst="rect"/>
        </p:spPr>
        <p:txBody>
          <a:bodyPr bIns="0" lIns="0" rIns="0" tIns="0" wrap="square">
            <a:spAutoFit/>
          </a:bodyPr>
          <a:p>
            <a:r>
              <a:rPr dirty="0" sz="2800" i="1" lang="en-US">
                <a:solidFill>
                  <a:schemeClr val="tx1">
                    <a:lumMod val="85000"/>
                    <a:lumOff val="15000"/>
                  </a:schemeClr>
                </a:solidFill>
              </a:rPr>
              <a:t>Writing</a:t>
            </a:r>
            <a:endParaRPr dirty="0" i="1" lang="en-US">
              <a:solidFill>
                <a:schemeClr val="tx1">
                  <a:lumMod val="85000"/>
                  <a:lumOff val="15000"/>
                </a:schemeClr>
              </a:solidFill>
            </a:endParaRPr>
          </a:p>
        </p:txBody>
      </p:sp>
      <p:sp>
        <p:nvSpPr>
          <p:cNvPr id="1048911" name="Rectangle 485"/>
          <p:cNvSpPr/>
          <p:nvPr/>
        </p:nvSpPr>
        <p:spPr>
          <a:xfrm>
            <a:off x="6628792" y="5296574"/>
            <a:ext cx="480123" cy="492443"/>
          </a:xfrm>
          <a:prstGeom prst="rect"/>
        </p:spPr>
        <p:txBody>
          <a:bodyPr bIns="0" lIns="0" rIns="0" tIns="0" wrap="square">
            <a:spAutoFit/>
          </a:bodyPr>
          <a:p>
            <a:r>
              <a:rPr b="1" dirty="0" sz="3200" i="1" lang="en-US">
                <a:solidFill>
                  <a:schemeClr val="tx1">
                    <a:lumMod val="85000"/>
                    <a:lumOff val="15000"/>
                  </a:schemeClr>
                </a:solidFill>
              </a:rPr>
              <a:t>4.</a:t>
            </a:r>
          </a:p>
        </p:txBody>
      </p:sp>
      <p:pic>
        <p:nvPicPr>
          <p:cNvPr id="2097163" name="Picture 163" descr="Latest Ek Bharat Shreshtha Bharat Ebsb Has Been One - Bharat Jan Seva -  1127x1128 PNG Download - PNGkit"/>
          <p:cNvPicPr>
            <a:picLocks noChangeAspect="1" noChangeArrowheads="1"/>
          </p:cNvPicPr>
          <p:nvPr/>
        </p:nvPicPr>
        <p:blipFill>
          <a:blip xmlns:r="http://schemas.openxmlformats.org/officeDocument/2006/relationships" r:embed="rId4">
            <a:lum bright="70000" contrast="-70000"/>
          </a:blip>
          <a:srcRect/>
          <a:stretch>
            <a:fillRect/>
          </a:stretch>
        </p:blipFill>
        <p:spPr bwMode="auto">
          <a:xfrm>
            <a:off x="8864565" y="2605699"/>
            <a:ext cx="2697725" cy="2829370"/>
          </a:xfrm>
          <a:prstGeom prst="rect"/>
          <a:noFill/>
        </p:spPr>
      </p:pic>
      <p:cxnSp>
        <p:nvCxnSpPr>
          <p:cNvPr id="3145729" name="Straight Connector 487"/>
          <p:cNvCxnSpPr>
            <a:cxnSpLocks/>
          </p:cNvCxnSpPr>
          <p:nvPr/>
        </p:nvCxnSpPr>
        <p:spPr>
          <a:xfrm>
            <a:off x="6608035" y="3311071"/>
            <a:ext cx="4905829" cy="0"/>
          </a:xfrm>
          <a:prstGeom prst="line"/>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3145730" name="Straight Connector 488"/>
          <p:cNvCxnSpPr>
            <a:cxnSpLocks/>
          </p:cNvCxnSpPr>
          <p:nvPr/>
        </p:nvCxnSpPr>
        <p:spPr>
          <a:xfrm>
            <a:off x="6608035" y="4225471"/>
            <a:ext cx="4905829" cy="0"/>
          </a:xfrm>
          <a:prstGeom prst="line"/>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3145731" name="Straight Connector 489"/>
          <p:cNvCxnSpPr>
            <a:cxnSpLocks/>
          </p:cNvCxnSpPr>
          <p:nvPr/>
        </p:nvCxnSpPr>
        <p:spPr>
          <a:xfrm>
            <a:off x="6608035" y="5110842"/>
            <a:ext cx="4905829" cy="0"/>
          </a:xfrm>
          <a:prstGeom prst="line"/>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1048912" name="Slide Number Placeholder 1"/>
          <p:cNvSpPr>
            <a:spLocks noGrp="1"/>
          </p:cNvSpPr>
          <p:nvPr>
            <p:ph type="sldNum" sz="quarter" idx="12"/>
          </p:nvPr>
        </p:nvSpPr>
        <p:spPr/>
        <p:txBody>
          <a:bodyPr/>
          <a:p>
            <a:fld id="{89CD6E39-4852-418B-BA35-BEEEB494AB9E}" type="slidenum">
              <a:rPr lang="en-US" smtClean="0"/>
              <a:t>6</a:t>
            </a:fld>
            <a:endParaRPr lang="en-US"/>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70" name=""/>
        <p:cNvGrpSpPr/>
        <p:nvPr/>
      </p:nvGrpSpPr>
      <p:grpSpPr>
        <a:xfrm>
          <a:off x="0" y="0"/>
          <a:ext cx="0" cy="0"/>
          <a:chOff x="0" y="0"/>
          <a:chExt cx="0" cy="0"/>
        </a:xfrm>
      </p:grpSpPr>
      <p:graphicFrame>
        <p:nvGraphicFramePr>
          <p:cNvPr id="4194307" name="Object 6" hidden="1"/>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2" spid="_x0000_s4377" imgH="384" imgW="383" progId="TCLayout.ActiveDocument.1">
                  <p:embed/>
                </p:oleObj>
              </mc:Choice>
              <mc:Fallback>
                <p:oleObj name="think-cell Slide" r:id="rId2" imgH="384" imgW="383" progId="TCLayout.ActiveDocument.1">
                  <p:embed/>
                  <p:pic>
                    <p:nvPicPr>
                      <p:cNvPr id="2097165" name="Object 6" hidden="1"/>
                      <p:cNvPicPr>
                        <a:picLocks/>
                      </p:cNvPicPr>
                      <p:nvPr/>
                    </p:nvPicPr>
                    <p:blipFill>
                      <a:blip xmlns:r="http://schemas.openxmlformats.org/officeDocument/2006/relationships" r:embed="rId3"/>
                      <a:stretch>
                        <a:fillRect/>
                      </a:stretch>
                    </p:blipFill>
                    <p:spPr>
                      <a:xfrm>
                        <a:off x="1588" y="1588"/>
                        <a:ext cx="1588" cy="1588"/>
                      </a:xfrm>
                      <a:prstGeom prst="rect"/>
                    </p:spPr>
                  </p:pic>
                </p:oleObj>
              </mc:Fallback>
            </mc:AlternateContent>
          </a:graphicData>
        </a:graphic>
      </p:graphicFrame>
      <p:sp>
        <p:nvSpPr>
          <p:cNvPr id="1048916" name="Freeform: Shape 288"/>
          <p:cNvSpPr/>
          <p:nvPr/>
        </p:nvSpPr>
        <p:spPr>
          <a:xfrm>
            <a:off x="6428328" y="0"/>
            <a:ext cx="5763673" cy="6858000"/>
          </a:xfrm>
          <a:custGeom>
            <a:avLst/>
            <a:gdLst>
              <a:gd name="connsiteX0" fmla="*/ 4884170 w 5763673"/>
              <a:gd name="connsiteY0" fmla="*/ 0 h 6858000"/>
              <a:gd name="connsiteX1" fmla="*/ 5763673 w 5763673"/>
              <a:gd name="connsiteY1" fmla="*/ 0 h 6858000"/>
              <a:gd name="connsiteX2" fmla="*/ 5763673 w 5763673"/>
              <a:gd name="connsiteY2" fmla="*/ 6858000 h 6858000"/>
              <a:gd name="connsiteX3" fmla="*/ 5359147 w 5763673"/>
              <a:gd name="connsiteY3" fmla="*/ 6858000 h 6858000"/>
              <a:gd name="connsiteX4" fmla="*/ 4884170 w 5763673"/>
              <a:gd name="connsiteY4" fmla="*/ 6858000 h 6858000"/>
              <a:gd name="connsiteX5" fmla="*/ 0 w 5763673"/>
              <a:gd name="connsiteY5" fmla="*/ 6858000 h 6858000"/>
              <a:gd name="connsiteX6" fmla="*/ 113257 w 5763673"/>
              <a:gd name="connsiteY6" fmla="*/ 6768223 h 6858000"/>
              <a:gd name="connsiteX7" fmla="*/ 806198 w 5763673"/>
              <a:gd name="connsiteY7" fmla="*/ 5905501 h 6858000"/>
              <a:gd name="connsiteX8" fmla="*/ 272798 w 5763673"/>
              <a:gd name="connsiteY8" fmla="*/ 3009901 h 6858000"/>
              <a:gd name="connsiteX9" fmla="*/ 2292098 w 5763673"/>
              <a:gd name="connsiteY9" fmla="*/ 1 h 6858000"/>
              <a:gd name="connsiteX10" fmla="*/ 4884170 w 5763673"/>
              <a:gd name="connsiteY10" fmla="*/ 1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763673" h="6858000">
                <a:moveTo>
                  <a:pt x="4884170" y="0"/>
                </a:moveTo>
                <a:lnTo>
                  <a:pt x="5763673" y="0"/>
                </a:lnTo>
                <a:lnTo>
                  <a:pt x="5763673" y="6858000"/>
                </a:lnTo>
                <a:lnTo>
                  <a:pt x="5359147" y="6858000"/>
                </a:lnTo>
                <a:lnTo>
                  <a:pt x="4884170" y="6858000"/>
                </a:lnTo>
                <a:lnTo>
                  <a:pt x="0" y="6858000"/>
                </a:lnTo>
                <a:lnTo>
                  <a:pt x="113257" y="6768223"/>
                </a:lnTo>
                <a:cubicBezTo>
                  <a:pt x="424988" y="6521898"/>
                  <a:pt x="781195" y="6231931"/>
                  <a:pt x="806198" y="5905501"/>
                </a:cubicBezTo>
                <a:cubicBezTo>
                  <a:pt x="863348" y="5159376"/>
                  <a:pt x="25148" y="3994151"/>
                  <a:pt x="272798" y="3009901"/>
                </a:cubicBezTo>
                <a:cubicBezTo>
                  <a:pt x="520448" y="2025651"/>
                  <a:pt x="1844423" y="609601"/>
                  <a:pt x="2292098" y="1"/>
                </a:cubicBezTo>
                <a:lnTo>
                  <a:pt x="4884170" y="1"/>
                </a:lnTo>
                <a:close/>
              </a:path>
            </a:pathLst>
          </a:custGeom>
          <a:gradFill>
            <a:gsLst>
              <a:gs pos="49000">
                <a:srgbClr val="0077B5"/>
              </a:gs>
              <a:gs pos="100000">
                <a:srgbClr val="006496"/>
              </a:gs>
            </a:gsLst>
            <a:lin ang="5400000" scaled="1"/>
          </a:gradFill>
          <a:ln>
            <a:noFill/>
          </a:ln>
          <a:effectLst>
            <a:innerShdw blurRad="63500" dir="10800000" dist="50800">
              <a:prstClr val="black">
                <a:alpha val="2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rtlCol="0" wrap="square">
            <a:noAutofit/>
          </a:bodyPr>
          <a:p>
            <a:pPr algn="ctr"/>
            <a:endParaRPr lang="en-US"/>
          </a:p>
        </p:txBody>
      </p:sp>
      <p:sp>
        <p:nvSpPr>
          <p:cNvPr id="1048917" name="TextBox 7"/>
          <p:cNvSpPr txBox="1"/>
          <p:nvPr/>
        </p:nvSpPr>
        <p:spPr>
          <a:xfrm>
            <a:off x="618786" y="527627"/>
            <a:ext cx="6298240" cy="1066800"/>
          </a:xfrm>
          <a:prstGeom prst="rect"/>
          <a:noFill/>
        </p:spPr>
        <p:txBody>
          <a:bodyPr anchor="t" anchorCtr="0" bIns="0" lIns="0" rIns="0" rtlCol="0" tIns="0" wrap="square">
            <a:spAutoFit/>
          </a:bodyPr>
          <a:p>
            <a:r>
              <a:rPr b="1" dirty="0" sz="3600" lang="en-US">
                <a:solidFill>
                  <a:srgbClr val="FB5252"/>
                </a:solidFill>
                <a:latin typeface="Arial Black" panose="020B0A04020102020204" pitchFamily="34" charset="0"/>
              </a:rPr>
              <a:t>BENEFITS OF LEARNING A OTHER LANGUAGE</a:t>
            </a:r>
            <a:endParaRPr b="1" dirty="0" sz="2000" lang="en-US">
              <a:solidFill>
                <a:srgbClr val="FB5252"/>
              </a:solidFill>
              <a:latin typeface="Arial Black" panose="020B0A04020102020204" pitchFamily="34" charset="0"/>
            </a:endParaRPr>
          </a:p>
        </p:txBody>
      </p:sp>
      <p:grpSp>
        <p:nvGrpSpPr>
          <p:cNvPr id="71" name="Group 5"/>
          <p:cNvGrpSpPr>
            <a:grpSpLocks noChangeAspect="1"/>
          </p:cNvGrpSpPr>
          <p:nvPr/>
        </p:nvGrpSpPr>
        <p:grpSpPr bwMode="auto">
          <a:xfrm>
            <a:off x="7467650" y="1437369"/>
            <a:ext cx="4270400" cy="4320948"/>
            <a:chOff x="131" y="-251"/>
            <a:chExt cx="4308" cy="4359"/>
          </a:xfrm>
        </p:grpSpPr>
        <p:grpSp>
          <p:nvGrpSpPr>
            <p:cNvPr id="72" name="Group 206"/>
            <p:cNvGrpSpPr/>
            <p:nvPr/>
          </p:nvGrpSpPr>
          <p:grpSpPr bwMode="auto">
            <a:xfrm>
              <a:off x="288" y="-251"/>
              <a:ext cx="4028" cy="4359"/>
              <a:chOff x="288" y="-251"/>
              <a:chExt cx="4028" cy="4359"/>
            </a:xfrm>
          </p:grpSpPr>
          <p:sp>
            <p:nvSpPr>
              <p:cNvPr id="1048918" name="Freeform 6"/>
              <p:cNvSpPr>
                <a:spLocks noEditPoints="1"/>
              </p:cNvSpPr>
              <p:nvPr/>
            </p:nvSpPr>
            <p:spPr bwMode="auto">
              <a:xfrm>
                <a:off x="2974" y="2154"/>
                <a:ext cx="1220" cy="1104"/>
              </a:xfrm>
              <a:custGeom>
                <a:avLst/>
                <a:gdLst>
                  <a:gd name="T0" fmla="*/ 829 w 1220"/>
                  <a:gd name="T1" fmla="*/ 888 h 1104"/>
                  <a:gd name="T2" fmla="*/ 385 w 1220"/>
                  <a:gd name="T3" fmla="*/ 888 h 1104"/>
                  <a:gd name="T4" fmla="*/ 301 w 1220"/>
                  <a:gd name="T5" fmla="*/ 1104 h 1104"/>
                  <a:gd name="T6" fmla="*/ 0 w 1220"/>
                  <a:gd name="T7" fmla="*/ 1104 h 1104"/>
                  <a:gd name="T8" fmla="*/ 463 w 1220"/>
                  <a:gd name="T9" fmla="*/ 0 h 1104"/>
                  <a:gd name="T10" fmla="*/ 755 w 1220"/>
                  <a:gd name="T11" fmla="*/ 0 h 1104"/>
                  <a:gd name="T12" fmla="*/ 1220 w 1220"/>
                  <a:gd name="T13" fmla="*/ 1104 h 1104"/>
                  <a:gd name="T14" fmla="*/ 912 w 1220"/>
                  <a:gd name="T15" fmla="*/ 1104 h 1104"/>
                  <a:gd name="T16" fmla="*/ 829 w 1220"/>
                  <a:gd name="T17" fmla="*/ 888 h 1104"/>
                  <a:gd name="T18" fmla="*/ 741 w 1220"/>
                  <a:gd name="T19" fmla="*/ 658 h 1104"/>
                  <a:gd name="T20" fmla="*/ 605 w 1220"/>
                  <a:gd name="T21" fmla="*/ 307 h 1104"/>
                  <a:gd name="T22" fmla="*/ 472 w 1220"/>
                  <a:gd name="T23" fmla="*/ 658 h 1104"/>
                  <a:gd name="T24" fmla="*/ 741 w 1220"/>
                  <a:gd name="T25" fmla="*/ 658 h 1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20" h="1104">
                    <a:moveTo>
                      <a:pt x="829" y="888"/>
                    </a:moveTo>
                    <a:lnTo>
                      <a:pt x="385" y="888"/>
                    </a:lnTo>
                    <a:lnTo>
                      <a:pt x="301" y="1104"/>
                    </a:lnTo>
                    <a:lnTo>
                      <a:pt x="0" y="1104"/>
                    </a:lnTo>
                    <a:lnTo>
                      <a:pt x="463" y="0"/>
                    </a:lnTo>
                    <a:lnTo>
                      <a:pt x="755" y="0"/>
                    </a:lnTo>
                    <a:lnTo>
                      <a:pt x="1220" y="1104"/>
                    </a:lnTo>
                    <a:lnTo>
                      <a:pt x="912" y="1104"/>
                    </a:lnTo>
                    <a:lnTo>
                      <a:pt x="829" y="888"/>
                    </a:lnTo>
                    <a:close/>
                    <a:moveTo>
                      <a:pt x="741" y="658"/>
                    </a:moveTo>
                    <a:lnTo>
                      <a:pt x="605" y="307"/>
                    </a:lnTo>
                    <a:lnTo>
                      <a:pt x="472" y="658"/>
                    </a:lnTo>
                    <a:lnTo>
                      <a:pt x="741" y="658"/>
                    </a:lnTo>
                    <a:close/>
                  </a:path>
                </a:pathLst>
              </a:custGeom>
              <a:solidFill>
                <a:srgbClr val="E0E0E0"/>
              </a:solidFill>
              <a:ln>
                <a:noFill/>
              </a:ln>
            </p:spPr>
            <p:txBody>
              <a:bodyPr anchor="t" anchorCtr="0" bIns="45720" compatLnSpc="1" lIns="91440" numCol="1" rIns="91440" tIns="45720" vert="horz" wrap="square">
                <a:prstTxWarp prst="textNoShape"/>
              </a:bodyPr>
              <a:p>
                <a:endParaRPr lang="en-US"/>
              </a:p>
            </p:txBody>
          </p:sp>
          <p:sp>
            <p:nvSpPr>
              <p:cNvPr id="1048919" name="Freeform 7"/>
              <p:cNvSpPr>
                <a:spLocks noEditPoints="1"/>
              </p:cNvSpPr>
              <p:nvPr/>
            </p:nvSpPr>
            <p:spPr bwMode="auto">
              <a:xfrm>
                <a:off x="2974" y="2154"/>
                <a:ext cx="1220" cy="1104"/>
              </a:xfrm>
              <a:custGeom>
                <a:avLst/>
                <a:gdLst>
                  <a:gd name="T0" fmla="*/ 829 w 1220"/>
                  <a:gd name="T1" fmla="*/ 888 h 1104"/>
                  <a:gd name="T2" fmla="*/ 385 w 1220"/>
                  <a:gd name="T3" fmla="*/ 888 h 1104"/>
                  <a:gd name="T4" fmla="*/ 301 w 1220"/>
                  <a:gd name="T5" fmla="*/ 1104 h 1104"/>
                  <a:gd name="T6" fmla="*/ 0 w 1220"/>
                  <a:gd name="T7" fmla="*/ 1104 h 1104"/>
                  <a:gd name="T8" fmla="*/ 463 w 1220"/>
                  <a:gd name="T9" fmla="*/ 0 h 1104"/>
                  <a:gd name="T10" fmla="*/ 755 w 1220"/>
                  <a:gd name="T11" fmla="*/ 0 h 1104"/>
                  <a:gd name="T12" fmla="*/ 1220 w 1220"/>
                  <a:gd name="T13" fmla="*/ 1104 h 1104"/>
                  <a:gd name="T14" fmla="*/ 912 w 1220"/>
                  <a:gd name="T15" fmla="*/ 1104 h 1104"/>
                  <a:gd name="T16" fmla="*/ 829 w 1220"/>
                  <a:gd name="T17" fmla="*/ 888 h 1104"/>
                  <a:gd name="T18" fmla="*/ 741 w 1220"/>
                  <a:gd name="T19" fmla="*/ 658 h 1104"/>
                  <a:gd name="T20" fmla="*/ 605 w 1220"/>
                  <a:gd name="T21" fmla="*/ 307 h 1104"/>
                  <a:gd name="T22" fmla="*/ 472 w 1220"/>
                  <a:gd name="T23" fmla="*/ 658 h 1104"/>
                  <a:gd name="T24" fmla="*/ 741 w 1220"/>
                  <a:gd name="T25" fmla="*/ 658 h 1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20" h="1104">
                    <a:moveTo>
                      <a:pt x="829" y="888"/>
                    </a:moveTo>
                    <a:lnTo>
                      <a:pt x="385" y="888"/>
                    </a:lnTo>
                    <a:lnTo>
                      <a:pt x="301" y="1104"/>
                    </a:lnTo>
                    <a:lnTo>
                      <a:pt x="0" y="1104"/>
                    </a:lnTo>
                    <a:lnTo>
                      <a:pt x="463" y="0"/>
                    </a:lnTo>
                    <a:lnTo>
                      <a:pt x="755" y="0"/>
                    </a:lnTo>
                    <a:lnTo>
                      <a:pt x="1220" y="1104"/>
                    </a:lnTo>
                    <a:lnTo>
                      <a:pt x="912" y="1104"/>
                    </a:lnTo>
                    <a:lnTo>
                      <a:pt x="829" y="888"/>
                    </a:lnTo>
                    <a:moveTo>
                      <a:pt x="741" y="658"/>
                    </a:moveTo>
                    <a:lnTo>
                      <a:pt x="605" y="307"/>
                    </a:lnTo>
                    <a:lnTo>
                      <a:pt x="472" y="658"/>
                    </a:lnTo>
                    <a:lnTo>
                      <a:pt x="741" y="658"/>
                    </a:lnTo>
                  </a:path>
                </a:pathLst>
              </a:custGeom>
              <a:noFill/>
              <a:ln>
                <a:noFill/>
              </a:ln>
            </p:spPr>
            <p:txBody>
              <a:bodyPr anchor="t" anchorCtr="0" bIns="45720" compatLnSpc="1" lIns="91440" numCol="1" rIns="91440" tIns="45720" vert="horz" wrap="square">
                <a:prstTxWarp prst="textNoShape"/>
              </a:bodyPr>
              <a:p>
                <a:endParaRPr lang="en-US"/>
              </a:p>
            </p:txBody>
          </p:sp>
          <p:sp>
            <p:nvSpPr>
              <p:cNvPr id="1048920" name="Freeform 8"/>
              <p:cNvSpPr>
                <a:spLocks noEditPoints="1"/>
              </p:cNvSpPr>
              <p:nvPr/>
            </p:nvSpPr>
            <p:spPr bwMode="auto">
              <a:xfrm>
                <a:off x="877" y="1169"/>
                <a:ext cx="869" cy="916"/>
              </a:xfrm>
              <a:custGeom>
                <a:avLst/>
                <a:gdLst>
                  <a:gd name="T0" fmla="*/ 366 w 366"/>
                  <a:gd name="T1" fmla="*/ 280 h 386"/>
                  <a:gd name="T2" fmla="*/ 208 w 366"/>
                  <a:gd name="T3" fmla="*/ 386 h 386"/>
                  <a:gd name="T4" fmla="*/ 0 w 366"/>
                  <a:gd name="T5" fmla="*/ 386 h 386"/>
                  <a:gd name="T6" fmla="*/ 0 w 366"/>
                  <a:gd name="T7" fmla="*/ 0 h 386"/>
                  <a:gd name="T8" fmla="*/ 197 w 366"/>
                  <a:gd name="T9" fmla="*/ 0 h 386"/>
                  <a:gd name="T10" fmla="*/ 348 w 366"/>
                  <a:gd name="T11" fmla="*/ 101 h 386"/>
                  <a:gd name="T12" fmla="*/ 296 w 366"/>
                  <a:gd name="T13" fmla="*/ 185 h 386"/>
                  <a:gd name="T14" fmla="*/ 366 w 366"/>
                  <a:gd name="T15" fmla="*/ 280 h 386"/>
                  <a:gd name="T16" fmla="*/ 108 w 366"/>
                  <a:gd name="T17" fmla="*/ 79 h 386"/>
                  <a:gd name="T18" fmla="*/ 108 w 366"/>
                  <a:gd name="T19" fmla="*/ 153 h 386"/>
                  <a:gd name="T20" fmla="*/ 183 w 366"/>
                  <a:gd name="T21" fmla="*/ 153 h 386"/>
                  <a:gd name="T22" fmla="*/ 238 w 366"/>
                  <a:gd name="T23" fmla="*/ 116 h 386"/>
                  <a:gd name="T24" fmla="*/ 183 w 366"/>
                  <a:gd name="T25" fmla="*/ 79 h 386"/>
                  <a:gd name="T26" fmla="*/ 108 w 366"/>
                  <a:gd name="T27" fmla="*/ 79 h 386"/>
                  <a:gd name="T28" fmla="*/ 256 w 366"/>
                  <a:gd name="T29" fmla="*/ 268 h 386"/>
                  <a:gd name="T30" fmla="*/ 199 w 366"/>
                  <a:gd name="T31" fmla="*/ 229 h 386"/>
                  <a:gd name="T32" fmla="*/ 108 w 366"/>
                  <a:gd name="T33" fmla="*/ 229 h 386"/>
                  <a:gd name="T34" fmla="*/ 108 w 366"/>
                  <a:gd name="T35" fmla="*/ 307 h 386"/>
                  <a:gd name="T36" fmla="*/ 199 w 366"/>
                  <a:gd name="T37" fmla="*/ 307 h 386"/>
                  <a:gd name="T38" fmla="*/ 256 w 366"/>
                  <a:gd name="T39" fmla="*/ 268 h 3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66" h="386">
                    <a:moveTo>
                      <a:pt x="366" y="280"/>
                    </a:moveTo>
                    <a:cubicBezTo>
                      <a:pt x="366" y="347"/>
                      <a:pt x="311" y="386"/>
                      <a:pt x="208" y="386"/>
                    </a:cubicBezTo>
                    <a:cubicBezTo>
                      <a:pt x="0" y="386"/>
                      <a:pt x="0" y="386"/>
                      <a:pt x="0" y="386"/>
                    </a:cubicBezTo>
                    <a:cubicBezTo>
                      <a:pt x="0" y="0"/>
                      <a:pt x="0" y="0"/>
                      <a:pt x="0" y="0"/>
                    </a:cubicBezTo>
                    <a:cubicBezTo>
                      <a:pt x="197" y="0"/>
                      <a:pt x="197" y="0"/>
                      <a:pt x="197" y="0"/>
                    </a:cubicBezTo>
                    <a:cubicBezTo>
                      <a:pt x="298" y="0"/>
                      <a:pt x="348" y="42"/>
                      <a:pt x="348" y="101"/>
                    </a:cubicBezTo>
                    <a:cubicBezTo>
                      <a:pt x="348" y="138"/>
                      <a:pt x="329" y="168"/>
                      <a:pt x="296" y="185"/>
                    </a:cubicBezTo>
                    <a:cubicBezTo>
                      <a:pt x="340" y="200"/>
                      <a:pt x="366" y="233"/>
                      <a:pt x="366" y="280"/>
                    </a:cubicBezTo>
                    <a:close/>
                    <a:moveTo>
                      <a:pt x="108" y="79"/>
                    </a:moveTo>
                    <a:cubicBezTo>
                      <a:pt x="108" y="153"/>
                      <a:pt x="108" y="153"/>
                      <a:pt x="108" y="153"/>
                    </a:cubicBezTo>
                    <a:cubicBezTo>
                      <a:pt x="183" y="153"/>
                      <a:pt x="183" y="153"/>
                      <a:pt x="183" y="153"/>
                    </a:cubicBezTo>
                    <a:cubicBezTo>
                      <a:pt x="219" y="153"/>
                      <a:pt x="238" y="141"/>
                      <a:pt x="238" y="116"/>
                    </a:cubicBezTo>
                    <a:cubicBezTo>
                      <a:pt x="238" y="92"/>
                      <a:pt x="219" y="79"/>
                      <a:pt x="183" y="79"/>
                    </a:cubicBezTo>
                    <a:lnTo>
                      <a:pt x="108" y="79"/>
                    </a:lnTo>
                    <a:close/>
                    <a:moveTo>
                      <a:pt x="256" y="268"/>
                    </a:moveTo>
                    <a:cubicBezTo>
                      <a:pt x="256" y="242"/>
                      <a:pt x="237" y="229"/>
                      <a:pt x="199" y="229"/>
                    </a:cubicBezTo>
                    <a:cubicBezTo>
                      <a:pt x="108" y="229"/>
                      <a:pt x="108" y="229"/>
                      <a:pt x="108" y="229"/>
                    </a:cubicBezTo>
                    <a:cubicBezTo>
                      <a:pt x="108" y="307"/>
                      <a:pt x="108" y="307"/>
                      <a:pt x="108" y="307"/>
                    </a:cubicBezTo>
                    <a:cubicBezTo>
                      <a:pt x="199" y="307"/>
                      <a:pt x="199" y="307"/>
                      <a:pt x="199" y="307"/>
                    </a:cubicBezTo>
                    <a:cubicBezTo>
                      <a:pt x="237" y="307"/>
                      <a:pt x="256" y="294"/>
                      <a:pt x="256" y="268"/>
                    </a:cubicBezTo>
                    <a:close/>
                  </a:path>
                </a:pathLst>
              </a:custGeom>
              <a:solidFill>
                <a:srgbClr val="EBEBEB"/>
              </a:solidFill>
              <a:ln>
                <a:noFill/>
              </a:ln>
            </p:spPr>
            <p:txBody>
              <a:bodyPr anchor="t" anchorCtr="0" bIns="45720" compatLnSpc="1" lIns="91440" numCol="1" rIns="91440" tIns="45720" vert="horz" wrap="square">
                <a:prstTxWarp prst="textNoShape"/>
              </a:bodyPr>
              <a:p>
                <a:endParaRPr lang="en-US"/>
              </a:p>
            </p:txBody>
          </p:sp>
          <p:sp>
            <p:nvSpPr>
              <p:cNvPr id="1048921" name="Freeform 9"/>
              <p:cNvSpPr/>
              <p:nvPr/>
            </p:nvSpPr>
            <p:spPr bwMode="auto">
              <a:xfrm>
                <a:off x="288" y="2226"/>
                <a:ext cx="727" cy="1742"/>
              </a:xfrm>
              <a:custGeom>
                <a:avLst/>
                <a:gdLst>
                  <a:gd name="T0" fmla="*/ 77 w 306"/>
                  <a:gd name="T1" fmla="*/ 734 h 734"/>
                  <a:gd name="T2" fmla="*/ 0 w 306"/>
                  <a:gd name="T3" fmla="*/ 254 h 734"/>
                  <a:gd name="T4" fmla="*/ 86 w 306"/>
                  <a:gd name="T5" fmla="*/ 96 h 734"/>
                  <a:gd name="T6" fmla="*/ 53 w 306"/>
                  <a:gd name="T7" fmla="*/ 0 h 734"/>
                  <a:gd name="T8" fmla="*/ 238 w 306"/>
                  <a:gd name="T9" fmla="*/ 0 h 734"/>
                  <a:gd name="T10" fmla="*/ 209 w 306"/>
                  <a:gd name="T11" fmla="*/ 95 h 734"/>
                  <a:gd name="T12" fmla="*/ 293 w 306"/>
                  <a:gd name="T13" fmla="*/ 265 h 734"/>
                  <a:gd name="T14" fmla="*/ 227 w 306"/>
                  <a:gd name="T15" fmla="*/ 734 h 734"/>
                  <a:gd name="T16" fmla="*/ 77 w 306"/>
                  <a:gd name="T17" fmla="*/ 734 h 7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6" h="734">
                    <a:moveTo>
                      <a:pt x="77" y="734"/>
                    </a:moveTo>
                    <a:cubicBezTo>
                      <a:pt x="77" y="734"/>
                      <a:pt x="0" y="336"/>
                      <a:pt x="0" y="254"/>
                    </a:cubicBezTo>
                    <a:cubicBezTo>
                      <a:pt x="0" y="141"/>
                      <a:pt x="86" y="96"/>
                      <a:pt x="86" y="96"/>
                    </a:cubicBezTo>
                    <a:cubicBezTo>
                      <a:pt x="53" y="0"/>
                      <a:pt x="53" y="0"/>
                      <a:pt x="53" y="0"/>
                    </a:cubicBezTo>
                    <a:cubicBezTo>
                      <a:pt x="238" y="0"/>
                      <a:pt x="238" y="0"/>
                      <a:pt x="238" y="0"/>
                    </a:cubicBezTo>
                    <a:cubicBezTo>
                      <a:pt x="209" y="95"/>
                      <a:pt x="209" y="95"/>
                      <a:pt x="209" y="95"/>
                    </a:cubicBezTo>
                    <a:cubicBezTo>
                      <a:pt x="209" y="95"/>
                      <a:pt x="306" y="147"/>
                      <a:pt x="293" y="265"/>
                    </a:cubicBezTo>
                    <a:cubicBezTo>
                      <a:pt x="267" y="484"/>
                      <a:pt x="227" y="734"/>
                      <a:pt x="227" y="734"/>
                    </a:cubicBezTo>
                    <a:lnTo>
                      <a:pt x="77" y="734"/>
                    </a:lnTo>
                    <a:close/>
                  </a:path>
                </a:pathLst>
              </a:custGeom>
              <a:solidFill>
                <a:srgbClr val="F5F5F5"/>
              </a:solidFill>
              <a:ln>
                <a:noFill/>
              </a:ln>
            </p:spPr>
            <p:txBody>
              <a:bodyPr anchor="t" anchorCtr="0" bIns="45720" compatLnSpc="1" lIns="91440" numCol="1" rIns="91440" tIns="45720" vert="horz" wrap="square">
                <a:prstTxWarp prst="textNoShape"/>
              </a:bodyPr>
              <a:p>
                <a:endParaRPr lang="en-US"/>
              </a:p>
            </p:txBody>
          </p:sp>
          <p:sp>
            <p:nvSpPr>
              <p:cNvPr id="1048922" name="Freeform 10"/>
              <p:cNvSpPr/>
              <p:nvPr/>
            </p:nvSpPr>
            <p:spPr bwMode="auto">
              <a:xfrm>
                <a:off x="319" y="2558"/>
                <a:ext cx="572" cy="539"/>
              </a:xfrm>
              <a:custGeom>
                <a:avLst/>
                <a:gdLst>
                  <a:gd name="T0" fmla="*/ 241 w 241"/>
                  <a:gd name="T1" fmla="*/ 1 h 227"/>
                  <a:gd name="T2" fmla="*/ 239 w 241"/>
                  <a:gd name="T3" fmla="*/ 1 h 227"/>
                  <a:gd name="T4" fmla="*/ 233 w 241"/>
                  <a:gd name="T5" fmla="*/ 1 h 227"/>
                  <a:gd name="T6" fmla="*/ 210 w 241"/>
                  <a:gd name="T7" fmla="*/ 6 h 227"/>
                  <a:gd name="T8" fmla="*/ 181 w 241"/>
                  <a:gd name="T9" fmla="*/ 28 h 227"/>
                  <a:gd name="T10" fmla="*/ 168 w 241"/>
                  <a:gd name="T11" fmla="*/ 46 h 227"/>
                  <a:gd name="T12" fmla="*/ 156 w 241"/>
                  <a:gd name="T13" fmla="*/ 69 h 227"/>
                  <a:gd name="T14" fmla="*/ 151 w 241"/>
                  <a:gd name="T15" fmla="*/ 97 h 227"/>
                  <a:gd name="T16" fmla="*/ 162 w 241"/>
                  <a:gd name="T17" fmla="*/ 124 h 227"/>
                  <a:gd name="T18" fmla="*/ 175 w 241"/>
                  <a:gd name="T19" fmla="*/ 132 h 227"/>
                  <a:gd name="T20" fmla="*/ 191 w 241"/>
                  <a:gd name="T21" fmla="*/ 132 h 227"/>
                  <a:gd name="T22" fmla="*/ 213 w 241"/>
                  <a:gd name="T23" fmla="*/ 108 h 227"/>
                  <a:gd name="T24" fmla="*/ 205 w 241"/>
                  <a:gd name="T25" fmla="*/ 74 h 227"/>
                  <a:gd name="T26" fmla="*/ 173 w 241"/>
                  <a:gd name="T27" fmla="*/ 56 h 227"/>
                  <a:gd name="T28" fmla="*/ 135 w 241"/>
                  <a:gd name="T29" fmla="*/ 61 h 227"/>
                  <a:gd name="T30" fmla="*/ 101 w 241"/>
                  <a:gd name="T31" fmla="*/ 82 h 227"/>
                  <a:gd name="T32" fmla="*/ 60 w 241"/>
                  <a:gd name="T33" fmla="*/ 149 h 227"/>
                  <a:gd name="T34" fmla="*/ 61 w 241"/>
                  <a:gd name="T35" fmla="*/ 186 h 227"/>
                  <a:gd name="T36" fmla="*/ 79 w 241"/>
                  <a:gd name="T37" fmla="*/ 217 h 227"/>
                  <a:gd name="T38" fmla="*/ 95 w 241"/>
                  <a:gd name="T39" fmla="*/ 224 h 227"/>
                  <a:gd name="T40" fmla="*/ 110 w 241"/>
                  <a:gd name="T41" fmla="*/ 221 h 227"/>
                  <a:gd name="T42" fmla="*/ 125 w 241"/>
                  <a:gd name="T43" fmla="*/ 193 h 227"/>
                  <a:gd name="T44" fmla="*/ 122 w 241"/>
                  <a:gd name="T45" fmla="*/ 179 h 227"/>
                  <a:gd name="T46" fmla="*/ 113 w 241"/>
                  <a:gd name="T47" fmla="*/ 167 h 227"/>
                  <a:gd name="T48" fmla="*/ 88 w 241"/>
                  <a:gd name="T49" fmla="*/ 155 h 227"/>
                  <a:gd name="T50" fmla="*/ 41 w 241"/>
                  <a:gd name="T51" fmla="*/ 163 h 227"/>
                  <a:gd name="T52" fmla="*/ 13 w 241"/>
                  <a:gd name="T53" fmla="*/ 187 h 227"/>
                  <a:gd name="T54" fmla="*/ 2 w 241"/>
                  <a:gd name="T55" fmla="*/ 207 h 227"/>
                  <a:gd name="T56" fmla="*/ 0 w 241"/>
                  <a:gd name="T57" fmla="*/ 215 h 227"/>
                  <a:gd name="T58" fmla="*/ 2 w 241"/>
                  <a:gd name="T59" fmla="*/ 207 h 227"/>
                  <a:gd name="T60" fmla="*/ 13 w 241"/>
                  <a:gd name="T61" fmla="*/ 187 h 227"/>
                  <a:gd name="T62" fmla="*/ 40 w 241"/>
                  <a:gd name="T63" fmla="*/ 162 h 227"/>
                  <a:gd name="T64" fmla="*/ 88 w 241"/>
                  <a:gd name="T65" fmla="*/ 153 h 227"/>
                  <a:gd name="T66" fmla="*/ 114 w 241"/>
                  <a:gd name="T67" fmla="*/ 165 h 227"/>
                  <a:gd name="T68" fmla="*/ 123 w 241"/>
                  <a:gd name="T69" fmla="*/ 178 h 227"/>
                  <a:gd name="T70" fmla="*/ 127 w 241"/>
                  <a:gd name="T71" fmla="*/ 193 h 227"/>
                  <a:gd name="T72" fmla="*/ 112 w 241"/>
                  <a:gd name="T73" fmla="*/ 223 h 227"/>
                  <a:gd name="T74" fmla="*/ 94 w 241"/>
                  <a:gd name="T75" fmla="*/ 226 h 227"/>
                  <a:gd name="T76" fmla="*/ 78 w 241"/>
                  <a:gd name="T77" fmla="*/ 219 h 227"/>
                  <a:gd name="T78" fmla="*/ 58 w 241"/>
                  <a:gd name="T79" fmla="*/ 187 h 227"/>
                  <a:gd name="T80" fmla="*/ 58 w 241"/>
                  <a:gd name="T81" fmla="*/ 148 h 227"/>
                  <a:gd name="T82" fmla="*/ 99 w 241"/>
                  <a:gd name="T83" fmla="*/ 80 h 227"/>
                  <a:gd name="T84" fmla="*/ 134 w 241"/>
                  <a:gd name="T85" fmla="*/ 58 h 227"/>
                  <a:gd name="T86" fmla="*/ 174 w 241"/>
                  <a:gd name="T87" fmla="*/ 53 h 227"/>
                  <a:gd name="T88" fmla="*/ 207 w 241"/>
                  <a:gd name="T89" fmla="*/ 73 h 227"/>
                  <a:gd name="T90" fmla="*/ 216 w 241"/>
                  <a:gd name="T91" fmla="*/ 90 h 227"/>
                  <a:gd name="T92" fmla="*/ 215 w 241"/>
                  <a:gd name="T93" fmla="*/ 108 h 227"/>
                  <a:gd name="T94" fmla="*/ 192 w 241"/>
                  <a:gd name="T95" fmla="*/ 134 h 227"/>
                  <a:gd name="T96" fmla="*/ 174 w 241"/>
                  <a:gd name="T97" fmla="*/ 134 h 227"/>
                  <a:gd name="T98" fmla="*/ 160 w 241"/>
                  <a:gd name="T99" fmla="*/ 125 h 227"/>
                  <a:gd name="T100" fmla="*/ 149 w 241"/>
                  <a:gd name="T101" fmla="*/ 97 h 227"/>
                  <a:gd name="T102" fmla="*/ 155 w 241"/>
                  <a:gd name="T103" fmla="*/ 68 h 227"/>
                  <a:gd name="T104" fmla="*/ 167 w 241"/>
                  <a:gd name="T105" fmla="*/ 45 h 227"/>
                  <a:gd name="T106" fmla="*/ 180 w 241"/>
                  <a:gd name="T107" fmla="*/ 27 h 227"/>
                  <a:gd name="T108" fmla="*/ 210 w 241"/>
                  <a:gd name="T109" fmla="*/ 5 h 227"/>
                  <a:gd name="T110" fmla="*/ 233 w 241"/>
                  <a:gd name="T111" fmla="*/ 0 h 227"/>
                  <a:gd name="T112" fmla="*/ 241 w 241"/>
                  <a:gd name="T113" fmla="*/ 1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41" h="227">
                    <a:moveTo>
                      <a:pt x="241" y="1"/>
                    </a:moveTo>
                    <a:cubicBezTo>
                      <a:pt x="241" y="1"/>
                      <a:pt x="240" y="1"/>
                      <a:pt x="239" y="1"/>
                    </a:cubicBezTo>
                    <a:cubicBezTo>
                      <a:pt x="237" y="1"/>
                      <a:pt x="235" y="1"/>
                      <a:pt x="233" y="1"/>
                    </a:cubicBezTo>
                    <a:cubicBezTo>
                      <a:pt x="227" y="1"/>
                      <a:pt x="219" y="2"/>
                      <a:pt x="210" y="6"/>
                    </a:cubicBezTo>
                    <a:cubicBezTo>
                      <a:pt x="201" y="9"/>
                      <a:pt x="191" y="17"/>
                      <a:pt x="181" y="28"/>
                    </a:cubicBezTo>
                    <a:cubicBezTo>
                      <a:pt x="177" y="33"/>
                      <a:pt x="172" y="39"/>
                      <a:pt x="168" y="46"/>
                    </a:cubicBezTo>
                    <a:cubicBezTo>
                      <a:pt x="164" y="53"/>
                      <a:pt x="160" y="61"/>
                      <a:pt x="156" y="69"/>
                    </a:cubicBezTo>
                    <a:cubicBezTo>
                      <a:pt x="153" y="78"/>
                      <a:pt x="151" y="87"/>
                      <a:pt x="151" y="97"/>
                    </a:cubicBezTo>
                    <a:cubicBezTo>
                      <a:pt x="151" y="106"/>
                      <a:pt x="155" y="116"/>
                      <a:pt x="162" y="124"/>
                    </a:cubicBezTo>
                    <a:cubicBezTo>
                      <a:pt x="165" y="128"/>
                      <a:pt x="170" y="131"/>
                      <a:pt x="175" y="132"/>
                    </a:cubicBezTo>
                    <a:cubicBezTo>
                      <a:pt x="180" y="134"/>
                      <a:pt x="186" y="133"/>
                      <a:pt x="191" y="132"/>
                    </a:cubicBezTo>
                    <a:cubicBezTo>
                      <a:pt x="201" y="128"/>
                      <a:pt x="210" y="119"/>
                      <a:pt x="213" y="108"/>
                    </a:cubicBezTo>
                    <a:cubicBezTo>
                      <a:pt x="217" y="97"/>
                      <a:pt x="213" y="84"/>
                      <a:pt x="205" y="74"/>
                    </a:cubicBezTo>
                    <a:cubicBezTo>
                      <a:pt x="198" y="65"/>
                      <a:pt x="186" y="58"/>
                      <a:pt x="173" y="56"/>
                    </a:cubicBezTo>
                    <a:cubicBezTo>
                      <a:pt x="161" y="54"/>
                      <a:pt x="148" y="56"/>
                      <a:pt x="135" y="61"/>
                    </a:cubicBezTo>
                    <a:cubicBezTo>
                      <a:pt x="123" y="65"/>
                      <a:pt x="111" y="73"/>
                      <a:pt x="101" y="82"/>
                    </a:cubicBezTo>
                    <a:cubicBezTo>
                      <a:pt x="80" y="99"/>
                      <a:pt x="65" y="123"/>
                      <a:pt x="60" y="149"/>
                    </a:cubicBezTo>
                    <a:cubicBezTo>
                      <a:pt x="58" y="161"/>
                      <a:pt x="58" y="174"/>
                      <a:pt x="61" y="186"/>
                    </a:cubicBezTo>
                    <a:cubicBezTo>
                      <a:pt x="64" y="198"/>
                      <a:pt x="70" y="209"/>
                      <a:pt x="79" y="217"/>
                    </a:cubicBezTo>
                    <a:cubicBezTo>
                      <a:pt x="84" y="220"/>
                      <a:pt x="89" y="223"/>
                      <a:pt x="95" y="224"/>
                    </a:cubicBezTo>
                    <a:cubicBezTo>
                      <a:pt x="100" y="225"/>
                      <a:pt x="106" y="223"/>
                      <a:pt x="110" y="221"/>
                    </a:cubicBezTo>
                    <a:cubicBezTo>
                      <a:pt x="120" y="215"/>
                      <a:pt x="124" y="204"/>
                      <a:pt x="125" y="193"/>
                    </a:cubicBezTo>
                    <a:cubicBezTo>
                      <a:pt x="125" y="188"/>
                      <a:pt x="124" y="183"/>
                      <a:pt x="122" y="179"/>
                    </a:cubicBezTo>
                    <a:cubicBezTo>
                      <a:pt x="119" y="174"/>
                      <a:pt x="116" y="170"/>
                      <a:pt x="113" y="167"/>
                    </a:cubicBezTo>
                    <a:cubicBezTo>
                      <a:pt x="105" y="160"/>
                      <a:pt x="96" y="157"/>
                      <a:pt x="88" y="155"/>
                    </a:cubicBezTo>
                    <a:cubicBezTo>
                      <a:pt x="70" y="152"/>
                      <a:pt x="53" y="157"/>
                      <a:pt x="41" y="163"/>
                    </a:cubicBezTo>
                    <a:cubicBezTo>
                      <a:pt x="28" y="170"/>
                      <a:pt x="19" y="179"/>
                      <a:pt x="13" y="187"/>
                    </a:cubicBezTo>
                    <a:cubicBezTo>
                      <a:pt x="7" y="195"/>
                      <a:pt x="4" y="202"/>
                      <a:pt x="2" y="207"/>
                    </a:cubicBezTo>
                    <a:cubicBezTo>
                      <a:pt x="0" y="212"/>
                      <a:pt x="0" y="215"/>
                      <a:pt x="0" y="215"/>
                    </a:cubicBezTo>
                    <a:cubicBezTo>
                      <a:pt x="0" y="215"/>
                      <a:pt x="0" y="212"/>
                      <a:pt x="2" y="207"/>
                    </a:cubicBezTo>
                    <a:cubicBezTo>
                      <a:pt x="3" y="202"/>
                      <a:pt x="7" y="195"/>
                      <a:pt x="13" y="187"/>
                    </a:cubicBezTo>
                    <a:cubicBezTo>
                      <a:pt x="19" y="178"/>
                      <a:pt x="27" y="169"/>
                      <a:pt x="40" y="162"/>
                    </a:cubicBezTo>
                    <a:cubicBezTo>
                      <a:pt x="53" y="155"/>
                      <a:pt x="70" y="150"/>
                      <a:pt x="88" y="153"/>
                    </a:cubicBezTo>
                    <a:cubicBezTo>
                      <a:pt x="97" y="155"/>
                      <a:pt x="106" y="159"/>
                      <a:pt x="114" y="165"/>
                    </a:cubicBezTo>
                    <a:cubicBezTo>
                      <a:pt x="118" y="169"/>
                      <a:pt x="121" y="173"/>
                      <a:pt x="123" y="178"/>
                    </a:cubicBezTo>
                    <a:cubicBezTo>
                      <a:pt x="126" y="182"/>
                      <a:pt x="127" y="188"/>
                      <a:pt x="127" y="193"/>
                    </a:cubicBezTo>
                    <a:cubicBezTo>
                      <a:pt x="127" y="204"/>
                      <a:pt x="122" y="216"/>
                      <a:pt x="112" y="223"/>
                    </a:cubicBezTo>
                    <a:cubicBezTo>
                      <a:pt x="107" y="226"/>
                      <a:pt x="100" y="227"/>
                      <a:pt x="94" y="226"/>
                    </a:cubicBezTo>
                    <a:cubicBezTo>
                      <a:pt x="88" y="225"/>
                      <a:pt x="82" y="222"/>
                      <a:pt x="78" y="219"/>
                    </a:cubicBezTo>
                    <a:cubicBezTo>
                      <a:pt x="68" y="211"/>
                      <a:pt x="61" y="199"/>
                      <a:pt x="58" y="187"/>
                    </a:cubicBezTo>
                    <a:cubicBezTo>
                      <a:pt x="55" y="175"/>
                      <a:pt x="55" y="161"/>
                      <a:pt x="58" y="148"/>
                    </a:cubicBezTo>
                    <a:cubicBezTo>
                      <a:pt x="63" y="122"/>
                      <a:pt x="78" y="98"/>
                      <a:pt x="99" y="80"/>
                    </a:cubicBezTo>
                    <a:cubicBezTo>
                      <a:pt x="110" y="70"/>
                      <a:pt x="121" y="63"/>
                      <a:pt x="134" y="58"/>
                    </a:cubicBezTo>
                    <a:cubicBezTo>
                      <a:pt x="147" y="53"/>
                      <a:pt x="161" y="51"/>
                      <a:pt x="174" y="53"/>
                    </a:cubicBezTo>
                    <a:cubicBezTo>
                      <a:pt x="187" y="56"/>
                      <a:pt x="199" y="63"/>
                      <a:pt x="207" y="73"/>
                    </a:cubicBezTo>
                    <a:cubicBezTo>
                      <a:pt x="211" y="78"/>
                      <a:pt x="214" y="84"/>
                      <a:pt x="216" y="90"/>
                    </a:cubicBezTo>
                    <a:cubicBezTo>
                      <a:pt x="218" y="96"/>
                      <a:pt x="217" y="102"/>
                      <a:pt x="215" y="108"/>
                    </a:cubicBezTo>
                    <a:cubicBezTo>
                      <a:pt x="212" y="120"/>
                      <a:pt x="203" y="130"/>
                      <a:pt x="192" y="134"/>
                    </a:cubicBezTo>
                    <a:cubicBezTo>
                      <a:pt x="186" y="136"/>
                      <a:pt x="180" y="136"/>
                      <a:pt x="174" y="134"/>
                    </a:cubicBezTo>
                    <a:cubicBezTo>
                      <a:pt x="169" y="133"/>
                      <a:pt x="164" y="129"/>
                      <a:pt x="160" y="125"/>
                    </a:cubicBezTo>
                    <a:cubicBezTo>
                      <a:pt x="153" y="117"/>
                      <a:pt x="149" y="107"/>
                      <a:pt x="149" y="97"/>
                    </a:cubicBezTo>
                    <a:cubicBezTo>
                      <a:pt x="149" y="86"/>
                      <a:pt x="151" y="77"/>
                      <a:pt x="155" y="68"/>
                    </a:cubicBezTo>
                    <a:cubicBezTo>
                      <a:pt x="158" y="60"/>
                      <a:pt x="162" y="52"/>
                      <a:pt x="167" y="45"/>
                    </a:cubicBezTo>
                    <a:cubicBezTo>
                      <a:pt x="171" y="38"/>
                      <a:pt x="175" y="32"/>
                      <a:pt x="180" y="27"/>
                    </a:cubicBezTo>
                    <a:cubicBezTo>
                      <a:pt x="190" y="16"/>
                      <a:pt x="200" y="8"/>
                      <a:pt x="210" y="5"/>
                    </a:cubicBezTo>
                    <a:cubicBezTo>
                      <a:pt x="219" y="1"/>
                      <a:pt x="227" y="0"/>
                      <a:pt x="233" y="0"/>
                    </a:cubicBezTo>
                    <a:cubicBezTo>
                      <a:pt x="238" y="0"/>
                      <a:pt x="241" y="1"/>
                      <a:pt x="241" y="1"/>
                    </a:cubicBezTo>
                    <a:close/>
                  </a:path>
                </a:pathLst>
              </a:custGeom>
              <a:solidFill>
                <a:srgbClr val="E0E0E0"/>
              </a:solidFill>
              <a:ln>
                <a:noFill/>
              </a:ln>
            </p:spPr>
            <p:txBody>
              <a:bodyPr anchor="t" anchorCtr="0" bIns="45720" compatLnSpc="1" lIns="91440" numCol="1" rIns="91440" tIns="45720" vert="horz" wrap="square">
                <a:prstTxWarp prst="textNoShape"/>
              </a:bodyPr>
              <a:p>
                <a:endParaRPr lang="en-US"/>
              </a:p>
            </p:txBody>
          </p:sp>
          <p:sp>
            <p:nvSpPr>
              <p:cNvPr id="1048923" name="Freeform 11"/>
              <p:cNvSpPr/>
              <p:nvPr/>
            </p:nvSpPr>
            <p:spPr bwMode="auto">
              <a:xfrm>
                <a:off x="350" y="3215"/>
                <a:ext cx="556" cy="271"/>
              </a:xfrm>
              <a:custGeom>
                <a:avLst/>
                <a:gdLst>
                  <a:gd name="T0" fmla="*/ 233 w 234"/>
                  <a:gd name="T1" fmla="*/ 25 h 114"/>
                  <a:gd name="T2" fmla="*/ 231 w 234"/>
                  <a:gd name="T3" fmla="*/ 45 h 114"/>
                  <a:gd name="T4" fmla="*/ 223 w 234"/>
                  <a:gd name="T5" fmla="*/ 67 h 114"/>
                  <a:gd name="T6" fmla="*/ 203 w 234"/>
                  <a:gd name="T7" fmla="*/ 92 h 114"/>
                  <a:gd name="T8" fmla="*/ 169 w 234"/>
                  <a:gd name="T9" fmla="*/ 110 h 114"/>
                  <a:gd name="T10" fmla="*/ 125 w 234"/>
                  <a:gd name="T11" fmla="*/ 110 h 114"/>
                  <a:gd name="T12" fmla="*/ 86 w 234"/>
                  <a:gd name="T13" fmla="*/ 82 h 114"/>
                  <a:gd name="T14" fmla="*/ 71 w 234"/>
                  <a:gd name="T15" fmla="*/ 32 h 114"/>
                  <a:gd name="T16" fmla="*/ 82 w 234"/>
                  <a:gd name="T17" fmla="*/ 8 h 114"/>
                  <a:gd name="T18" fmla="*/ 107 w 234"/>
                  <a:gd name="T19" fmla="*/ 3 h 114"/>
                  <a:gd name="T20" fmla="*/ 127 w 234"/>
                  <a:gd name="T21" fmla="*/ 18 h 114"/>
                  <a:gd name="T22" fmla="*/ 129 w 234"/>
                  <a:gd name="T23" fmla="*/ 42 h 114"/>
                  <a:gd name="T24" fmla="*/ 118 w 234"/>
                  <a:gd name="T25" fmla="*/ 63 h 114"/>
                  <a:gd name="T26" fmla="*/ 101 w 234"/>
                  <a:gd name="T27" fmla="*/ 75 h 114"/>
                  <a:gd name="T28" fmla="*/ 63 w 234"/>
                  <a:gd name="T29" fmla="*/ 80 h 114"/>
                  <a:gd name="T30" fmla="*/ 32 w 234"/>
                  <a:gd name="T31" fmla="*/ 70 h 114"/>
                  <a:gd name="T32" fmla="*/ 13 w 234"/>
                  <a:gd name="T33" fmla="*/ 57 h 114"/>
                  <a:gd name="T34" fmla="*/ 0 w 234"/>
                  <a:gd name="T35" fmla="*/ 41 h 114"/>
                  <a:gd name="T36" fmla="*/ 1 w 234"/>
                  <a:gd name="T37" fmla="*/ 42 h 114"/>
                  <a:gd name="T38" fmla="*/ 3 w 234"/>
                  <a:gd name="T39" fmla="*/ 45 h 114"/>
                  <a:gd name="T40" fmla="*/ 13 w 234"/>
                  <a:gd name="T41" fmla="*/ 56 h 114"/>
                  <a:gd name="T42" fmla="*/ 33 w 234"/>
                  <a:gd name="T43" fmla="*/ 69 h 114"/>
                  <a:gd name="T44" fmla="*/ 63 w 234"/>
                  <a:gd name="T45" fmla="*/ 78 h 114"/>
                  <a:gd name="T46" fmla="*/ 100 w 234"/>
                  <a:gd name="T47" fmla="*/ 73 h 114"/>
                  <a:gd name="T48" fmla="*/ 117 w 234"/>
                  <a:gd name="T49" fmla="*/ 61 h 114"/>
                  <a:gd name="T50" fmla="*/ 127 w 234"/>
                  <a:gd name="T51" fmla="*/ 42 h 114"/>
                  <a:gd name="T52" fmla="*/ 124 w 234"/>
                  <a:gd name="T53" fmla="*/ 20 h 114"/>
                  <a:gd name="T54" fmla="*/ 106 w 234"/>
                  <a:gd name="T55" fmla="*/ 5 h 114"/>
                  <a:gd name="T56" fmla="*/ 83 w 234"/>
                  <a:gd name="T57" fmla="*/ 10 h 114"/>
                  <a:gd name="T58" fmla="*/ 73 w 234"/>
                  <a:gd name="T59" fmla="*/ 32 h 114"/>
                  <a:gd name="T60" fmla="*/ 88 w 234"/>
                  <a:gd name="T61" fmla="*/ 80 h 114"/>
                  <a:gd name="T62" fmla="*/ 126 w 234"/>
                  <a:gd name="T63" fmla="*/ 107 h 114"/>
                  <a:gd name="T64" fmla="*/ 169 w 234"/>
                  <a:gd name="T65" fmla="*/ 108 h 114"/>
                  <a:gd name="T66" fmla="*/ 202 w 234"/>
                  <a:gd name="T67" fmla="*/ 91 h 114"/>
                  <a:gd name="T68" fmla="*/ 221 w 234"/>
                  <a:gd name="T69" fmla="*/ 67 h 114"/>
                  <a:gd name="T70" fmla="*/ 230 w 234"/>
                  <a:gd name="T71" fmla="*/ 45 h 114"/>
                  <a:gd name="T72" fmla="*/ 232 w 234"/>
                  <a:gd name="T73" fmla="*/ 30 h 114"/>
                  <a:gd name="T74" fmla="*/ 232 w 234"/>
                  <a:gd name="T75" fmla="*/ 26 h 114"/>
                  <a:gd name="T76" fmla="*/ 233 w 234"/>
                  <a:gd name="T77" fmla="*/ 25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34" h="114">
                    <a:moveTo>
                      <a:pt x="233" y="25"/>
                    </a:moveTo>
                    <a:cubicBezTo>
                      <a:pt x="233" y="25"/>
                      <a:pt x="234" y="32"/>
                      <a:pt x="231" y="45"/>
                    </a:cubicBezTo>
                    <a:cubicBezTo>
                      <a:pt x="229" y="51"/>
                      <a:pt x="227" y="59"/>
                      <a:pt x="223" y="67"/>
                    </a:cubicBezTo>
                    <a:cubicBezTo>
                      <a:pt x="218" y="76"/>
                      <a:pt x="212" y="85"/>
                      <a:pt x="203" y="92"/>
                    </a:cubicBezTo>
                    <a:cubicBezTo>
                      <a:pt x="195" y="100"/>
                      <a:pt x="183" y="107"/>
                      <a:pt x="169" y="110"/>
                    </a:cubicBezTo>
                    <a:cubicBezTo>
                      <a:pt x="156" y="114"/>
                      <a:pt x="141" y="114"/>
                      <a:pt x="125" y="110"/>
                    </a:cubicBezTo>
                    <a:cubicBezTo>
                      <a:pt x="110" y="105"/>
                      <a:pt x="96" y="95"/>
                      <a:pt x="86" y="82"/>
                    </a:cubicBezTo>
                    <a:cubicBezTo>
                      <a:pt x="76" y="68"/>
                      <a:pt x="69" y="50"/>
                      <a:pt x="71" y="32"/>
                    </a:cubicBezTo>
                    <a:cubicBezTo>
                      <a:pt x="71" y="23"/>
                      <a:pt x="75" y="14"/>
                      <a:pt x="82" y="8"/>
                    </a:cubicBezTo>
                    <a:cubicBezTo>
                      <a:pt x="89" y="1"/>
                      <a:pt x="99" y="0"/>
                      <a:pt x="107" y="3"/>
                    </a:cubicBezTo>
                    <a:cubicBezTo>
                      <a:pt x="115" y="5"/>
                      <a:pt x="123" y="11"/>
                      <a:pt x="127" y="18"/>
                    </a:cubicBezTo>
                    <a:cubicBezTo>
                      <a:pt x="130" y="26"/>
                      <a:pt x="131" y="35"/>
                      <a:pt x="129" y="42"/>
                    </a:cubicBezTo>
                    <a:cubicBezTo>
                      <a:pt x="127" y="50"/>
                      <a:pt x="124" y="57"/>
                      <a:pt x="118" y="63"/>
                    </a:cubicBezTo>
                    <a:cubicBezTo>
                      <a:pt x="113" y="68"/>
                      <a:pt x="107" y="72"/>
                      <a:pt x="101" y="75"/>
                    </a:cubicBezTo>
                    <a:cubicBezTo>
                      <a:pt x="88" y="80"/>
                      <a:pt x="74" y="81"/>
                      <a:pt x="63" y="80"/>
                    </a:cubicBezTo>
                    <a:cubicBezTo>
                      <a:pt x="51" y="78"/>
                      <a:pt x="41" y="75"/>
                      <a:pt x="32" y="70"/>
                    </a:cubicBezTo>
                    <a:cubicBezTo>
                      <a:pt x="24" y="66"/>
                      <a:pt x="18" y="61"/>
                      <a:pt x="13" y="57"/>
                    </a:cubicBezTo>
                    <a:cubicBezTo>
                      <a:pt x="3" y="48"/>
                      <a:pt x="0" y="41"/>
                      <a:pt x="0" y="41"/>
                    </a:cubicBezTo>
                    <a:cubicBezTo>
                      <a:pt x="0" y="41"/>
                      <a:pt x="0" y="42"/>
                      <a:pt x="1" y="42"/>
                    </a:cubicBezTo>
                    <a:cubicBezTo>
                      <a:pt x="1" y="43"/>
                      <a:pt x="2" y="44"/>
                      <a:pt x="3" y="45"/>
                    </a:cubicBezTo>
                    <a:cubicBezTo>
                      <a:pt x="5" y="48"/>
                      <a:pt x="8" y="52"/>
                      <a:pt x="13" y="56"/>
                    </a:cubicBezTo>
                    <a:cubicBezTo>
                      <a:pt x="18" y="60"/>
                      <a:pt x="25" y="65"/>
                      <a:pt x="33" y="69"/>
                    </a:cubicBezTo>
                    <a:cubicBezTo>
                      <a:pt x="41" y="73"/>
                      <a:pt x="51" y="77"/>
                      <a:pt x="63" y="78"/>
                    </a:cubicBezTo>
                    <a:cubicBezTo>
                      <a:pt x="74" y="79"/>
                      <a:pt x="87" y="78"/>
                      <a:pt x="100" y="73"/>
                    </a:cubicBezTo>
                    <a:cubicBezTo>
                      <a:pt x="106" y="70"/>
                      <a:pt x="112" y="66"/>
                      <a:pt x="117" y="61"/>
                    </a:cubicBezTo>
                    <a:cubicBezTo>
                      <a:pt x="122" y="56"/>
                      <a:pt x="125" y="49"/>
                      <a:pt x="127" y="42"/>
                    </a:cubicBezTo>
                    <a:cubicBezTo>
                      <a:pt x="128" y="35"/>
                      <a:pt x="128" y="26"/>
                      <a:pt x="124" y="20"/>
                    </a:cubicBezTo>
                    <a:cubicBezTo>
                      <a:pt x="121" y="13"/>
                      <a:pt x="114" y="7"/>
                      <a:pt x="106" y="5"/>
                    </a:cubicBezTo>
                    <a:cubicBezTo>
                      <a:pt x="99" y="3"/>
                      <a:pt x="90" y="4"/>
                      <a:pt x="83" y="10"/>
                    </a:cubicBezTo>
                    <a:cubicBezTo>
                      <a:pt x="77" y="15"/>
                      <a:pt x="74" y="24"/>
                      <a:pt x="73" y="32"/>
                    </a:cubicBezTo>
                    <a:cubicBezTo>
                      <a:pt x="72" y="50"/>
                      <a:pt x="78" y="67"/>
                      <a:pt x="88" y="80"/>
                    </a:cubicBezTo>
                    <a:cubicBezTo>
                      <a:pt x="98" y="93"/>
                      <a:pt x="112" y="103"/>
                      <a:pt x="126" y="107"/>
                    </a:cubicBezTo>
                    <a:cubicBezTo>
                      <a:pt x="141" y="112"/>
                      <a:pt x="156" y="111"/>
                      <a:pt x="169" y="108"/>
                    </a:cubicBezTo>
                    <a:cubicBezTo>
                      <a:pt x="182" y="105"/>
                      <a:pt x="193" y="99"/>
                      <a:pt x="202" y="91"/>
                    </a:cubicBezTo>
                    <a:cubicBezTo>
                      <a:pt x="211" y="83"/>
                      <a:pt x="217" y="75"/>
                      <a:pt x="221" y="67"/>
                    </a:cubicBezTo>
                    <a:cubicBezTo>
                      <a:pt x="226" y="59"/>
                      <a:pt x="228" y="51"/>
                      <a:pt x="230" y="45"/>
                    </a:cubicBezTo>
                    <a:cubicBezTo>
                      <a:pt x="231" y="38"/>
                      <a:pt x="232" y="33"/>
                      <a:pt x="232" y="30"/>
                    </a:cubicBezTo>
                    <a:cubicBezTo>
                      <a:pt x="232" y="28"/>
                      <a:pt x="232" y="27"/>
                      <a:pt x="232" y="26"/>
                    </a:cubicBezTo>
                    <a:cubicBezTo>
                      <a:pt x="232" y="25"/>
                      <a:pt x="233" y="25"/>
                      <a:pt x="233" y="25"/>
                    </a:cubicBezTo>
                    <a:close/>
                  </a:path>
                </a:pathLst>
              </a:custGeom>
              <a:solidFill>
                <a:srgbClr val="E0E0E0"/>
              </a:solidFill>
              <a:ln>
                <a:noFill/>
              </a:ln>
            </p:spPr>
            <p:txBody>
              <a:bodyPr anchor="t" anchorCtr="0" bIns="45720" compatLnSpc="1" lIns="91440" numCol="1" rIns="91440" tIns="45720" vert="horz" wrap="square">
                <a:prstTxWarp prst="textNoShape"/>
              </a:bodyPr>
              <a:p>
                <a:endParaRPr lang="en-US"/>
              </a:p>
            </p:txBody>
          </p:sp>
          <p:sp>
            <p:nvSpPr>
              <p:cNvPr id="1048924" name="Freeform 12"/>
              <p:cNvSpPr/>
              <p:nvPr/>
            </p:nvSpPr>
            <p:spPr bwMode="auto">
              <a:xfrm>
                <a:off x="457" y="3681"/>
                <a:ext cx="363" cy="80"/>
              </a:xfrm>
              <a:custGeom>
                <a:avLst/>
                <a:gdLst>
                  <a:gd name="T0" fmla="*/ 153 w 153"/>
                  <a:gd name="T1" fmla="*/ 16 h 34"/>
                  <a:gd name="T2" fmla="*/ 131 w 153"/>
                  <a:gd name="T3" fmla="*/ 8 h 34"/>
                  <a:gd name="T4" fmla="*/ 119 w 153"/>
                  <a:gd name="T5" fmla="*/ 6 h 34"/>
                  <a:gd name="T6" fmla="*/ 106 w 153"/>
                  <a:gd name="T7" fmla="*/ 4 h 34"/>
                  <a:gd name="T8" fmla="*/ 74 w 153"/>
                  <a:gd name="T9" fmla="*/ 4 h 34"/>
                  <a:gd name="T10" fmla="*/ 44 w 153"/>
                  <a:gd name="T11" fmla="*/ 11 h 34"/>
                  <a:gd name="T12" fmla="*/ 31 w 153"/>
                  <a:gd name="T13" fmla="*/ 15 h 34"/>
                  <a:gd name="T14" fmla="*/ 20 w 153"/>
                  <a:gd name="T15" fmla="*/ 21 h 34"/>
                  <a:gd name="T16" fmla="*/ 0 w 153"/>
                  <a:gd name="T17" fmla="*/ 33 h 34"/>
                  <a:gd name="T18" fmla="*/ 5 w 153"/>
                  <a:gd name="T19" fmla="*/ 29 h 34"/>
                  <a:gd name="T20" fmla="*/ 11 w 153"/>
                  <a:gd name="T21" fmla="*/ 25 h 34"/>
                  <a:gd name="T22" fmla="*/ 19 w 153"/>
                  <a:gd name="T23" fmla="*/ 19 h 34"/>
                  <a:gd name="T24" fmla="*/ 30 w 153"/>
                  <a:gd name="T25" fmla="*/ 13 h 34"/>
                  <a:gd name="T26" fmla="*/ 43 w 153"/>
                  <a:gd name="T27" fmla="*/ 8 h 34"/>
                  <a:gd name="T28" fmla="*/ 74 w 153"/>
                  <a:gd name="T29" fmla="*/ 1 h 34"/>
                  <a:gd name="T30" fmla="*/ 106 w 153"/>
                  <a:gd name="T31" fmla="*/ 1 h 34"/>
                  <a:gd name="T32" fmla="*/ 120 w 153"/>
                  <a:gd name="T33" fmla="*/ 4 h 34"/>
                  <a:gd name="T34" fmla="*/ 131 w 153"/>
                  <a:gd name="T35" fmla="*/ 7 h 34"/>
                  <a:gd name="T36" fmla="*/ 141 w 153"/>
                  <a:gd name="T37" fmla="*/ 10 h 34"/>
                  <a:gd name="T38" fmla="*/ 147 w 153"/>
                  <a:gd name="T39" fmla="*/ 13 h 34"/>
                  <a:gd name="T40" fmla="*/ 153 w 153"/>
                  <a:gd name="T41" fmla="*/ 16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53" h="34">
                    <a:moveTo>
                      <a:pt x="153" y="16"/>
                    </a:moveTo>
                    <a:cubicBezTo>
                      <a:pt x="153" y="17"/>
                      <a:pt x="145" y="13"/>
                      <a:pt x="131" y="8"/>
                    </a:cubicBezTo>
                    <a:cubicBezTo>
                      <a:pt x="127" y="7"/>
                      <a:pt x="123" y="6"/>
                      <a:pt x="119" y="6"/>
                    </a:cubicBezTo>
                    <a:cubicBezTo>
                      <a:pt x="115" y="5"/>
                      <a:pt x="110" y="4"/>
                      <a:pt x="106" y="4"/>
                    </a:cubicBezTo>
                    <a:cubicBezTo>
                      <a:pt x="96" y="3"/>
                      <a:pt x="85" y="3"/>
                      <a:pt x="74" y="4"/>
                    </a:cubicBezTo>
                    <a:cubicBezTo>
                      <a:pt x="63" y="5"/>
                      <a:pt x="53" y="8"/>
                      <a:pt x="44" y="11"/>
                    </a:cubicBezTo>
                    <a:cubicBezTo>
                      <a:pt x="39" y="12"/>
                      <a:pt x="35" y="14"/>
                      <a:pt x="31" y="15"/>
                    </a:cubicBezTo>
                    <a:cubicBezTo>
                      <a:pt x="27" y="17"/>
                      <a:pt x="23" y="19"/>
                      <a:pt x="20" y="21"/>
                    </a:cubicBezTo>
                    <a:cubicBezTo>
                      <a:pt x="7" y="28"/>
                      <a:pt x="1" y="34"/>
                      <a:pt x="0" y="33"/>
                    </a:cubicBezTo>
                    <a:cubicBezTo>
                      <a:pt x="0" y="33"/>
                      <a:pt x="2" y="32"/>
                      <a:pt x="5" y="29"/>
                    </a:cubicBezTo>
                    <a:cubicBezTo>
                      <a:pt x="7" y="28"/>
                      <a:pt x="8" y="26"/>
                      <a:pt x="11" y="25"/>
                    </a:cubicBezTo>
                    <a:cubicBezTo>
                      <a:pt x="13" y="23"/>
                      <a:pt x="16" y="21"/>
                      <a:pt x="19" y="19"/>
                    </a:cubicBezTo>
                    <a:cubicBezTo>
                      <a:pt x="23" y="17"/>
                      <a:pt x="26" y="15"/>
                      <a:pt x="30" y="13"/>
                    </a:cubicBezTo>
                    <a:cubicBezTo>
                      <a:pt x="34" y="12"/>
                      <a:pt x="38" y="10"/>
                      <a:pt x="43" y="8"/>
                    </a:cubicBezTo>
                    <a:cubicBezTo>
                      <a:pt x="52" y="5"/>
                      <a:pt x="63" y="2"/>
                      <a:pt x="74" y="1"/>
                    </a:cubicBezTo>
                    <a:cubicBezTo>
                      <a:pt x="85" y="0"/>
                      <a:pt x="96" y="0"/>
                      <a:pt x="106" y="1"/>
                    </a:cubicBezTo>
                    <a:cubicBezTo>
                      <a:pt x="111" y="2"/>
                      <a:pt x="115" y="2"/>
                      <a:pt x="120" y="4"/>
                    </a:cubicBezTo>
                    <a:cubicBezTo>
                      <a:pt x="124" y="4"/>
                      <a:pt x="128" y="6"/>
                      <a:pt x="131" y="7"/>
                    </a:cubicBezTo>
                    <a:cubicBezTo>
                      <a:pt x="135" y="8"/>
                      <a:pt x="138" y="9"/>
                      <a:pt x="141" y="10"/>
                    </a:cubicBezTo>
                    <a:cubicBezTo>
                      <a:pt x="143" y="11"/>
                      <a:pt x="146" y="12"/>
                      <a:pt x="147" y="13"/>
                    </a:cubicBezTo>
                    <a:cubicBezTo>
                      <a:pt x="151" y="15"/>
                      <a:pt x="153" y="16"/>
                      <a:pt x="153" y="16"/>
                    </a:cubicBezTo>
                    <a:close/>
                  </a:path>
                </a:pathLst>
              </a:custGeom>
              <a:solidFill>
                <a:srgbClr val="E0E0E0"/>
              </a:solidFill>
              <a:ln>
                <a:noFill/>
              </a:ln>
            </p:spPr>
            <p:txBody>
              <a:bodyPr anchor="t" anchorCtr="0" bIns="45720" compatLnSpc="1" lIns="91440" numCol="1" rIns="91440" tIns="45720" vert="horz" wrap="square">
                <a:prstTxWarp prst="textNoShape"/>
              </a:bodyPr>
              <a:p>
                <a:endParaRPr lang="en-US"/>
              </a:p>
            </p:txBody>
          </p:sp>
          <p:sp>
            <p:nvSpPr>
              <p:cNvPr id="1048925" name="Freeform 13"/>
              <p:cNvSpPr/>
              <p:nvPr/>
            </p:nvSpPr>
            <p:spPr bwMode="auto">
              <a:xfrm>
                <a:off x="359" y="2465"/>
                <a:ext cx="430" cy="117"/>
              </a:xfrm>
              <a:custGeom>
                <a:avLst/>
                <a:gdLst>
                  <a:gd name="T0" fmla="*/ 181 w 181"/>
                  <a:gd name="T1" fmla="*/ 0 h 49"/>
                  <a:gd name="T2" fmla="*/ 175 w 181"/>
                  <a:gd name="T3" fmla="*/ 4 h 49"/>
                  <a:gd name="T4" fmla="*/ 157 w 181"/>
                  <a:gd name="T5" fmla="*/ 14 h 49"/>
                  <a:gd name="T6" fmla="*/ 95 w 181"/>
                  <a:gd name="T7" fmla="*/ 39 h 49"/>
                  <a:gd name="T8" fmla="*/ 28 w 181"/>
                  <a:gd name="T9" fmla="*/ 49 h 49"/>
                  <a:gd name="T10" fmla="*/ 8 w 181"/>
                  <a:gd name="T11" fmla="*/ 49 h 49"/>
                  <a:gd name="T12" fmla="*/ 0 w 181"/>
                  <a:gd name="T13" fmla="*/ 48 h 49"/>
                  <a:gd name="T14" fmla="*/ 8 w 181"/>
                  <a:gd name="T15" fmla="*/ 48 h 49"/>
                  <a:gd name="T16" fmla="*/ 28 w 181"/>
                  <a:gd name="T17" fmla="*/ 47 h 49"/>
                  <a:gd name="T18" fmla="*/ 94 w 181"/>
                  <a:gd name="T19" fmla="*/ 36 h 49"/>
                  <a:gd name="T20" fmla="*/ 156 w 181"/>
                  <a:gd name="T21" fmla="*/ 13 h 49"/>
                  <a:gd name="T22" fmla="*/ 174 w 181"/>
                  <a:gd name="T23" fmla="*/ 3 h 49"/>
                  <a:gd name="T24" fmla="*/ 181 w 181"/>
                  <a:gd name="T25" fmla="*/ 0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1" h="49">
                    <a:moveTo>
                      <a:pt x="181" y="0"/>
                    </a:moveTo>
                    <a:cubicBezTo>
                      <a:pt x="181" y="0"/>
                      <a:pt x="179" y="2"/>
                      <a:pt x="175" y="4"/>
                    </a:cubicBezTo>
                    <a:cubicBezTo>
                      <a:pt x="171" y="7"/>
                      <a:pt x="165" y="10"/>
                      <a:pt x="157" y="14"/>
                    </a:cubicBezTo>
                    <a:cubicBezTo>
                      <a:pt x="142" y="22"/>
                      <a:pt x="120" y="32"/>
                      <a:pt x="95" y="39"/>
                    </a:cubicBezTo>
                    <a:cubicBezTo>
                      <a:pt x="69" y="46"/>
                      <a:pt x="45" y="48"/>
                      <a:pt x="28" y="49"/>
                    </a:cubicBezTo>
                    <a:cubicBezTo>
                      <a:pt x="19" y="49"/>
                      <a:pt x="12" y="49"/>
                      <a:pt x="8" y="49"/>
                    </a:cubicBezTo>
                    <a:cubicBezTo>
                      <a:pt x="3" y="49"/>
                      <a:pt x="0" y="49"/>
                      <a:pt x="0" y="48"/>
                    </a:cubicBezTo>
                    <a:cubicBezTo>
                      <a:pt x="0" y="48"/>
                      <a:pt x="3" y="48"/>
                      <a:pt x="8" y="48"/>
                    </a:cubicBezTo>
                    <a:cubicBezTo>
                      <a:pt x="12" y="48"/>
                      <a:pt x="19" y="48"/>
                      <a:pt x="28" y="47"/>
                    </a:cubicBezTo>
                    <a:cubicBezTo>
                      <a:pt x="45" y="46"/>
                      <a:pt x="69" y="43"/>
                      <a:pt x="94" y="36"/>
                    </a:cubicBezTo>
                    <a:cubicBezTo>
                      <a:pt x="119" y="30"/>
                      <a:pt x="141" y="20"/>
                      <a:pt x="156" y="13"/>
                    </a:cubicBezTo>
                    <a:cubicBezTo>
                      <a:pt x="164" y="9"/>
                      <a:pt x="170" y="6"/>
                      <a:pt x="174" y="3"/>
                    </a:cubicBezTo>
                    <a:cubicBezTo>
                      <a:pt x="179" y="1"/>
                      <a:pt x="181" y="0"/>
                      <a:pt x="181" y="0"/>
                    </a:cubicBezTo>
                    <a:close/>
                  </a:path>
                </a:pathLst>
              </a:custGeom>
              <a:solidFill>
                <a:srgbClr val="E0E0E0"/>
              </a:solidFill>
              <a:ln>
                <a:noFill/>
              </a:ln>
            </p:spPr>
            <p:txBody>
              <a:bodyPr anchor="t" anchorCtr="0" bIns="45720" compatLnSpc="1" lIns="91440" numCol="1" rIns="91440" tIns="45720" vert="horz" wrap="square">
                <a:prstTxWarp prst="textNoShape"/>
              </a:bodyPr>
              <a:p>
                <a:endParaRPr lang="en-US"/>
              </a:p>
            </p:txBody>
          </p:sp>
          <p:sp>
            <p:nvSpPr>
              <p:cNvPr id="1048926" name="Freeform 14"/>
              <p:cNvSpPr/>
              <p:nvPr/>
            </p:nvSpPr>
            <p:spPr bwMode="auto">
              <a:xfrm>
                <a:off x="447" y="2233"/>
                <a:ext cx="397" cy="171"/>
              </a:xfrm>
              <a:custGeom>
                <a:avLst/>
                <a:gdLst>
                  <a:gd name="T0" fmla="*/ 167 w 167"/>
                  <a:gd name="T1" fmla="*/ 1 h 72"/>
                  <a:gd name="T2" fmla="*/ 155 w 167"/>
                  <a:gd name="T3" fmla="*/ 1 h 72"/>
                  <a:gd name="T4" fmla="*/ 121 w 167"/>
                  <a:gd name="T5" fmla="*/ 6 h 72"/>
                  <a:gd name="T6" fmla="*/ 99 w 167"/>
                  <a:gd name="T7" fmla="*/ 16 h 72"/>
                  <a:gd name="T8" fmla="*/ 88 w 167"/>
                  <a:gd name="T9" fmla="*/ 24 h 72"/>
                  <a:gd name="T10" fmla="*/ 78 w 167"/>
                  <a:gd name="T11" fmla="*/ 34 h 72"/>
                  <a:gd name="T12" fmla="*/ 72 w 167"/>
                  <a:gd name="T13" fmla="*/ 46 h 72"/>
                  <a:gd name="T14" fmla="*/ 76 w 167"/>
                  <a:gd name="T15" fmla="*/ 60 h 72"/>
                  <a:gd name="T16" fmla="*/ 90 w 167"/>
                  <a:gd name="T17" fmla="*/ 66 h 72"/>
                  <a:gd name="T18" fmla="*/ 106 w 167"/>
                  <a:gd name="T19" fmla="*/ 68 h 72"/>
                  <a:gd name="T20" fmla="*/ 114 w 167"/>
                  <a:gd name="T21" fmla="*/ 57 h 72"/>
                  <a:gd name="T22" fmla="*/ 111 w 167"/>
                  <a:gd name="T23" fmla="*/ 42 h 72"/>
                  <a:gd name="T24" fmla="*/ 90 w 167"/>
                  <a:gd name="T25" fmla="*/ 21 h 72"/>
                  <a:gd name="T26" fmla="*/ 64 w 167"/>
                  <a:gd name="T27" fmla="*/ 14 h 72"/>
                  <a:gd name="T28" fmla="*/ 41 w 167"/>
                  <a:gd name="T29" fmla="*/ 18 h 72"/>
                  <a:gd name="T30" fmla="*/ 10 w 167"/>
                  <a:gd name="T31" fmla="*/ 34 h 72"/>
                  <a:gd name="T32" fmla="*/ 3 w 167"/>
                  <a:gd name="T33" fmla="*/ 40 h 72"/>
                  <a:gd name="T34" fmla="*/ 0 w 167"/>
                  <a:gd name="T35" fmla="*/ 42 h 72"/>
                  <a:gd name="T36" fmla="*/ 2 w 167"/>
                  <a:gd name="T37" fmla="*/ 39 h 72"/>
                  <a:gd name="T38" fmla="*/ 10 w 167"/>
                  <a:gd name="T39" fmla="*/ 33 h 72"/>
                  <a:gd name="T40" fmla="*/ 40 w 167"/>
                  <a:gd name="T41" fmla="*/ 16 h 72"/>
                  <a:gd name="T42" fmla="*/ 64 w 167"/>
                  <a:gd name="T43" fmla="*/ 12 h 72"/>
                  <a:gd name="T44" fmla="*/ 91 w 167"/>
                  <a:gd name="T45" fmla="*/ 19 h 72"/>
                  <a:gd name="T46" fmla="*/ 113 w 167"/>
                  <a:gd name="T47" fmla="*/ 41 h 72"/>
                  <a:gd name="T48" fmla="*/ 117 w 167"/>
                  <a:gd name="T49" fmla="*/ 57 h 72"/>
                  <a:gd name="T50" fmla="*/ 114 w 167"/>
                  <a:gd name="T51" fmla="*/ 66 h 72"/>
                  <a:gd name="T52" fmla="*/ 106 w 167"/>
                  <a:gd name="T53" fmla="*/ 71 h 72"/>
                  <a:gd name="T54" fmla="*/ 89 w 167"/>
                  <a:gd name="T55" fmla="*/ 69 h 72"/>
                  <a:gd name="T56" fmla="*/ 74 w 167"/>
                  <a:gd name="T57" fmla="*/ 61 h 72"/>
                  <a:gd name="T58" fmla="*/ 69 w 167"/>
                  <a:gd name="T59" fmla="*/ 46 h 72"/>
                  <a:gd name="T60" fmla="*/ 76 w 167"/>
                  <a:gd name="T61" fmla="*/ 32 h 72"/>
                  <a:gd name="T62" fmla="*/ 86 w 167"/>
                  <a:gd name="T63" fmla="*/ 22 h 72"/>
                  <a:gd name="T64" fmla="*/ 98 w 167"/>
                  <a:gd name="T65" fmla="*/ 14 h 72"/>
                  <a:gd name="T66" fmla="*/ 120 w 167"/>
                  <a:gd name="T67" fmla="*/ 5 h 72"/>
                  <a:gd name="T68" fmla="*/ 155 w 167"/>
                  <a:gd name="T69" fmla="*/ 0 h 72"/>
                  <a:gd name="T70" fmla="*/ 164 w 167"/>
                  <a:gd name="T71" fmla="*/ 1 h 72"/>
                  <a:gd name="T72" fmla="*/ 167 w 167"/>
                  <a:gd name="T73" fmla="*/ 1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67" h="72">
                    <a:moveTo>
                      <a:pt x="167" y="1"/>
                    </a:moveTo>
                    <a:cubicBezTo>
                      <a:pt x="167" y="2"/>
                      <a:pt x="163" y="1"/>
                      <a:pt x="155" y="1"/>
                    </a:cubicBezTo>
                    <a:cubicBezTo>
                      <a:pt x="146" y="1"/>
                      <a:pt x="134" y="2"/>
                      <a:pt x="121" y="6"/>
                    </a:cubicBezTo>
                    <a:cubicBezTo>
                      <a:pt x="114" y="9"/>
                      <a:pt x="106" y="12"/>
                      <a:pt x="99" y="16"/>
                    </a:cubicBezTo>
                    <a:cubicBezTo>
                      <a:pt x="95" y="19"/>
                      <a:pt x="92" y="21"/>
                      <a:pt x="88" y="24"/>
                    </a:cubicBezTo>
                    <a:cubicBezTo>
                      <a:pt x="84" y="27"/>
                      <a:pt x="81" y="30"/>
                      <a:pt x="78" y="34"/>
                    </a:cubicBezTo>
                    <a:cubicBezTo>
                      <a:pt x="75" y="37"/>
                      <a:pt x="73" y="42"/>
                      <a:pt x="72" y="46"/>
                    </a:cubicBezTo>
                    <a:cubicBezTo>
                      <a:pt x="71" y="51"/>
                      <a:pt x="73" y="56"/>
                      <a:pt x="76" y="60"/>
                    </a:cubicBezTo>
                    <a:cubicBezTo>
                      <a:pt x="80" y="63"/>
                      <a:pt x="85" y="65"/>
                      <a:pt x="90" y="66"/>
                    </a:cubicBezTo>
                    <a:cubicBezTo>
                      <a:pt x="95" y="68"/>
                      <a:pt x="101" y="69"/>
                      <a:pt x="106" y="68"/>
                    </a:cubicBezTo>
                    <a:cubicBezTo>
                      <a:pt x="111" y="67"/>
                      <a:pt x="114" y="62"/>
                      <a:pt x="114" y="57"/>
                    </a:cubicBezTo>
                    <a:cubicBezTo>
                      <a:pt x="115" y="52"/>
                      <a:pt x="113" y="47"/>
                      <a:pt x="111" y="42"/>
                    </a:cubicBezTo>
                    <a:cubicBezTo>
                      <a:pt x="106" y="33"/>
                      <a:pt x="99" y="26"/>
                      <a:pt x="90" y="21"/>
                    </a:cubicBezTo>
                    <a:cubicBezTo>
                      <a:pt x="82" y="17"/>
                      <a:pt x="73" y="15"/>
                      <a:pt x="64" y="14"/>
                    </a:cubicBezTo>
                    <a:cubicBezTo>
                      <a:pt x="56" y="14"/>
                      <a:pt x="48" y="16"/>
                      <a:pt x="41" y="18"/>
                    </a:cubicBezTo>
                    <a:cubicBezTo>
                      <a:pt x="27" y="22"/>
                      <a:pt x="17" y="29"/>
                      <a:pt x="10" y="34"/>
                    </a:cubicBezTo>
                    <a:cubicBezTo>
                      <a:pt x="7" y="36"/>
                      <a:pt x="5" y="38"/>
                      <a:pt x="3" y="40"/>
                    </a:cubicBezTo>
                    <a:cubicBezTo>
                      <a:pt x="1" y="41"/>
                      <a:pt x="0" y="42"/>
                      <a:pt x="0" y="42"/>
                    </a:cubicBezTo>
                    <a:cubicBezTo>
                      <a:pt x="0" y="42"/>
                      <a:pt x="1" y="41"/>
                      <a:pt x="2" y="39"/>
                    </a:cubicBezTo>
                    <a:cubicBezTo>
                      <a:pt x="4" y="38"/>
                      <a:pt x="6" y="36"/>
                      <a:pt x="10" y="33"/>
                    </a:cubicBezTo>
                    <a:cubicBezTo>
                      <a:pt x="16" y="28"/>
                      <a:pt x="26" y="21"/>
                      <a:pt x="40" y="16"/>
                    </a:cubicBezTo>
                    <a:cubicBezTo>
                      <a:pt x="47" y="14"/>
                      <a:pt x="55" y="12"/>
                      <a:pt x="64" y="12"/>
                    </a:cubicBezTo>
                    <a:cubicBezTo>
                      <a:pt x="73" y="12"/>
                      <a:pt x="83" y="14"/>
                      <a:pt x="91" y="19"/>
                    </a:cubicBezTo>
                    <a:cubicBezTo>
                      <a:pt x="100" y="24"/>
                      <a:pt x="108" y="31"/>
                      <a:pt x="113" y="41"/>
                    </a:cubicBezTo>
                    <a:cubicBezTo>
                      <a:pt x="116" y="46"/>
                      <a:pt x="117" y="51"/>
                      <a:pt x="117" y="57"/>
                    </a:cubicBezTo>
                    <a:cubicBezTo>
                      <a:pt x="116" y="60"/>
                      <a:pt x="116" y="63"/>
                      <a:pt x="114" y="66"/>
                    </a:cubicBezTo>
                    <a:cubicBezTo>
                      <a:pt x="112" y="68"/>
                      <a:pt x="109" y="70"/>
                      <a:pt x="106" y="71"/>
                    </a:cubicBezTo>
                    <a:cubicBezTo>
                      <a:pt x="100" y="72"/>
                      <a:pt x="94" y="70"/>
                      <a:pt x="89" y="69"/>
                    </a:cubicBezTo>
                    <a:cubicBezTo>
                      <a:pt x="84" y="67"/>
                      <a:pt x="78" y="65"/>
                      <a:pt x="74" y="61"/>
                    </a:cubicBezTo>
                    <a:cubicBezTo>
                      <a:pt x="70" y="57"/>
                      <a:pt x="68" y="51"/>
                      <a:pt x="69" y="46"/>
                    </a:cubicBezTo>
                    <a:cubicBezTo>
                      <a:pt x="70" y="41"/>
                      <a:pt x="73" y="36"/>
                      <a:pt x="76" y="32"/>
                    </a:cubicBezTo>
                    <a:cubicBezTo>
                      <a:pt x="79" y="28"/>
                      <a:pt x="83" y="25"/>
                      <a:pt x="86" y="22"/>
                    </a:cubicBezTo>
                    <a:cubicBezTo>
                      <a:pt x="90" y="19"/>
                      <a:pt x="94" y="17"/>
                      <a:pt x="98" y="14"/>
                    </a:cubicBezTo>
                    <a:cubicBezTo>
                      <a:pt x="105" y="10"/>
                      <a:pt x="113" y="7"/>
                      <a:pt x="120" y="5"/>
                    </a:cubicBezTo>
                    <a:cubicBezTo>
                      <a:pt x="134" y="0"/>
                      <a:pt x="146" y="0"/>
                      <a:pt x="155" y="0"/>
                    </a:cubicBezTo>
                    <a:cubicBezTo>
                      <a:pt x="159" y="0"/>
                      <a:pt x="162" y="0"/>
                      <a:pt x="164" y="1"/>
                    </a:cubicBezTo>
                    <a:cubicBezTo>
                      <a:pt x="166" y="1"/>
                      <a:pt x="167" y="1"/>
                      <a:pt x="167" y="1"/>
                    </a:cubicBezTo>
                    <a:close/>
                  </a:path>
                </a:pathLst>
              </a:custGeom>
              <a:solidFill>
                <a:srgbClr val="E0E0E0"/>
              </a:solidFill>
              <a:ln>
                <a:noFill/>
              </a:ln>
            </p:spPr>
            <p:txBody>
              <a:bodyPr anchor="t" anchorCtr="0" bIns="45720" compatLnSpc="1" lIns="91440" numCol="1" rIns="91440" tIns="45720" vert="horz" wrap="square">
                <a:prstTxWarp prst="textNoShape"/>
              </a:bodyPr>
              <a:p>
                <a:endParaRPr lang="en-US"/>
              </a:p>
            </p:txBody>
          </p:sp>
          <p:sp>
            <p:nvSpPr>
              <p:cNvPr id="1048927" name="Rectangle 15"/>
              <p:cNvSpPr>
                <a:spLocks noChangeArrowheads="1"/>
              </p:cNvSpPr>
              <p:nvPr/>
            </p:nvSpPr>
            <p:spPr bwMode="auto">
              <a:xfrm>
                <a:off x="2948" y="-77"/>
                <a:ext cx="1187" cy="1721"/>
              </a:xfrm>
              <a:prstGeom prst="rect"/>
              <a:solidFill>
                <a:srgbClr val="E0E0E0"/>
              </a:solidFill>
              <a:ln>
                <a:noFill/>
              </a:ln>
            </p:spPr>
            <p:txBody>
              <a:bodyPr anchor="t" anchorCtr="0" bIns="45720" compatLnSpc="1" lIns="91440" numCol="1" rIns="91440" tIns="45720" vert="horz" wrap="square">
                <a:prstTxWarp prst="textNoShape"/>
              </a:bodyPr>
              <a:p>
                <a:endParaRPr lang="en-US"/>
              </a:p>
            </p:txBody>
          </p:sp>
          <p:sp>
            <p:nvSpPr>
              <p:cNvPr id="1048928" name="Rectangle 16"/>
              <p:cNvSpPr>
                <a:spLocks noChangeArrowheads="1"/>
              </p:cNvSpPr>
              <p:nvPr/>
            </p:nvSpPr>
            <p:spPr bwMode="auto">
              <a:xfrm>
                <a:off x="2888" y="-77"/>
                <a:ext cx="1188" cy="1721"/>
              </a:xfrm>
              <a:prstGeom prst="rect"/>
              <a:solidFill>
                <a:srgbClr val="F5F5F5"/>
              </a:solidFill>
              <a:ln>
                <a:noFill/>
              </a:ln>
            </p:spPr>
            <p:txBody>
              <a:bodyPr anchor="t" anchorCtr="0" bIns="45720" compatLnSpc="1" lIns="91440" numCol="1" rIns="91440" tIns="45720" vert="horz" wrap="square">
                <a:prstTxWarp prst="textNoShape"/>
              </a:bodyPr>
              <a:p>
                <a:endParaRPr lang="en-US"/>
              </a:p>
            </p:txBody>
          </p:sp>
          <p:sp>
            <p:nvSpPr>
              <p:cNvPr id="1048929" name="Rectangle 17"/>
              <p:cNvSpPr>
                <a:spLocks noChangeArrowheads="1"/>
              </p:cNvSpPr>
              <p:nvPr/>
            </p:nvSpPr>
            <p:spPr bwMode="auto">
              <a:xfrm>
                <a:off x="3036" y="110"/>
                <a:ext cx="893" cy="1349"/>
              </a:xfrm>
              <a:prstGeom prst="rect"/>
              <a:solidFill>
                <a:srgbClr val="FFFFFF"/>
              </a:solidFill>
              <a:ln>
                <a:noFill/>
              </a:ln>
            </p:spPr>
            <p:txBody>
              <a:bodyPr anchor="t" anchorCtr="0" bIns="45720" compatLnSpc="1" lIns="91440" numCol="1" rIns="91440" tIns="45720" vert="horz" wrap="square">
                <a:prstTxWarp prst="textNoShape"/>
              </a:bodyPr>
              <a:p>
                <a:endParaRPr lang="en-US"/>
              </a:p>
            </p:txBody>
          </p:sp>
          <p:sp>
            <p:nvSpPr>
              <p:cNvPr id="1048930" name="Freeform 18"/>
              <p:cNvSpPr/>
              <p:nvPr/>
            </p:nvSpPr>
            <p:spPr bwMode="auto">
              <a:xfrm>
                <a:off x="3031" y="106"/>
                <a:ext cx="900" cy="1355"/>
              </a:xfrm>
              <a:custGeom>
                <a:avLst/>
                <a:gdLst>
                  <a:gd name="T0" fmla="*/ 378 w 379"/>
                  <a:gd name="T1" fmla="*/ 570 h 571"/>
                  <a:gd name="T2" fmla="*/ 378 w 379"/>
                  <a:gd name="T3" fmla="*/ 567 h 571"/>
                  <a:gd name="T4" fmla="*/ 377 w 379"/>
                  <a:gd name="T5" fmla="*/ 559 h 571"/>
                  <a:gd name="T6" fmla="*/ 377 w 379"/>
                  <a:gd name="T7" fmla="*/ 528 h 571"/>
                  <a:gd name="T8" fmla="*/ 377 w 379"/>
                  <a:gd name="T9" fmla="*/ 411 h 571"/>
                  <a:gd name="T10" fmla="*/ 376 w 379"/>
                  <a:gd name="T11" fmla="*/ 2 h 571"/>
                  <a:gd name="T12" fmla="*/ 378 w 379"/>
                  <a:gd name="T13" fmla="*/ 3 h 571"/>
                  <a:gd name="T14" fmla="*/ 2 w 379"/>
                  <a:gd name="T15" fmla="*/ 3 h 571"/>
                  <a:gd name="T16" fmla="*/ 2 w 379"/>
                  <a:gd name="T17" fmla="*/ 3 h 571"/>
                  <a:gd name="T18" fmla="*/ 3 w 379"/>
                  <a:gd name="T19" fmla="*/ 2 h 571"/>
                  <a:gd name="T20" fmla="*/ 3 w 379"/>
                  <a:gd name="T21" fmla="*/ 570 h 571"/>
                  <a:gd name="T22" fmla="*/ 2 w 379"/>
                  <a:gd name="T23" fmla="*/ 569 h 571"/>
                  <a:gd name="T24" fmla="*/ 275 w 379"/>
                  <a:gd name="T25" fmla="*/ 569 h 571"/>
                  <a:gd name="T26" fmla="*/ 351 w 379"/>
                  <a:gd name="T27" fmla="*/ 569 h 571"/>
                  <a:gd name="T28" fmla="*/ 371 w 379"/>
                  <a:gd name="T29" fmla="*/ 570 h 571"/>
                  <a:gd name="T30" fmla="*/ 378 w 379"/>
                  <a:gd name="T31" fmla="*/ 570 h 571"/>
                  <a:gd name="T32" fmla="*/ 371 w 379"/>
                  <a:gd name="T33" fmla="*/ 570 h 571"/>
                  <a:gd name="T34" fmla="*/ 351 w 379"/>
                  <a:gd name="T35" fmla="*/ 570 h 571"/>
                  <a:gd name="T36" fmla="*/ 276 w 379"/>
                  <a:gd name="T37" fmla="*/ 570 h 571"/>
                  <a:gd name="T38" fmla="*/ 2 w 379"/>
                  <a:gd name="T39" fmla="*/ 571 h 571"/>
                  <a:gd name="T40" fmla="*/ 1 w 379"/>
                  <a:gd name="T41" fmla="*/ 571 h 571"/>
                  <a:gd name="T42" fmla="*/ 1 w 379"/>
                  <a:gd name="T43" fmla="*/ 570 h 571"/>
                  <a:gd name="T44" fmla="*/ 0 w 379"/>
                  <a:gd name="T45" fmla="*/ 2 h 571"/>
                  <a:gd name="T46" fmla="*/ 0 w 379"/>
                  <a:gd name="T47" fmla="*/ 0 h 571"/>
                  <a:gd name="T48" fmla="*/ 2 w 379"/>
                  <a:gd name="T49" fmla="*/ 0 h 571"/>
                  <a:gd name="T50" fmla="*/ 2 w 379"/>
                  <a:gd name="T51" fmla="*/ 0 h 571"/>
                  <a:gd name="T52" fmla="*/ 378 w 379"/>
                  <a:gd name="T53" fmla="*/ 0 h 571"/>
                  <a:gd name="T54" fmla="*/ 379 w 379"/>
                  <a:gd name="T55" fmla="*/ 0 h 571"/>
                  <a:gd name="T56" fmla="*/ 379 w 379"/>
                  <a:gd name="T57" fmla="*/ 2 h 571"/>
                  <a:gd name="T58" fmla="*/ 378 w 379"/>
                  <a:gd name="T59" fmla="*/ 412 h 571"/>
                  <a:gd name="T60" fmla="*/ 378 w 379"/>
                  <a:gd name="T61" fmla="*/ 528 h 571"/>
                  <a:gd name="T62" fmla="*/ 378 w 379"/>
                  <a:gd name="T63" fmla="*/ 559 h 571"/>
                  <a:gd name="T64" fmla="*/ 378 w 379"/>
                  <a:gd name="T65" fmla="*/ 567 h 571"/>
                  <a:gd name="T66" fmla="*/ 378 w 379"/>
                  <a:gd name="T67" fmla="*/ 570 h 5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79" h="571">
                    <a:moveTo>
                      <a:pt x="378" y="570"/>
                    </a:moveTo>
                    <a:cubicBezTo>
                      <a:pt x="378" y="570"/>
                      <a:pt x="378" y="569"/>
                      <a:pt x="378" y="567"/>
                    </a:cubicBezTo>
                    <a:cubicBezTo>
                      <a:pt x="377" y="565"/>
                      <a:pt x="377" y="562"/>
                      <a:pt x="377" y="559"/>
                    </a:cubicBezTo>
                    <a:cubicBezTo>
                      <a:pt x="377" y="552"/>
                      <a:pt x="377" y="541"/>
                      <a:pt x="377" y="528"/>
                    </a:cubicBezTo>
                    <a:cubicBezTo>
                      <a:pt x="377" y="500"/>
                      <a:pt x="377" y="461"/>
                      <a:pt x="377" y="411"/>
                    </a:cubicBezTo>
                    <a:cubicBezTo>
                      <a:pt x="377" y="311"/>
                      <a:pt x="377" y="169"/>
                      <a:pt x="376" y="2"/>
                    </a:cubicBezTo>
                    <a:cubicBezTo>
                      <a:pt x="378" y="3"/>
                      <a:pt x="378" y="3"/>
                      <a:pt x="378" y="3"/>
                    </a:cubicBezTo>
                    <a:cubicBezTo>
                      <a:pt x="263" y="3"/>
                      <a:pt x="135" y="3"/>
                      <a:pt x="2" y="3"/>
                    </a:cubicBezTo>
                    <a:cubicBezTo>
                      <a:pt x="2" y="3"/>
                      <a:pt x="2" y="3"/>
                      <a:pt x="2" y="3"/>
                    </a:cubicBezTo>
                    <a:cubicBezTo>
                      <a:pt x="3" y="2"/>
                      <a:pt x="3" y="2"/>
                      <a:pt x="3" y="2"/>
                    </a:cubicBezTo>
                    <a:cubicBezTo>
                      <a:pt x="3" y="216"/>
                      <a:pt x="3" y="414"/>
                      <a:pt x="3" y="570"/>
                    </a:cubicBezTo>
                    <a:cubicBezTo>
                      <a:pt x="2" y="569"/>
                      <a:pt x="2" y="569"/>
                      <a:pt x="2" y="569"/>
                    </a:cubicBezTo>
                    <a:cubicBezTo>
                      <a:pt x="116" y="569"/>
                      <a:pt x="210" y="569"/>
                      <a:pt x="275" y="569"/>
                    </a:cubicBezTo>
                    <a:cubicBezTo>
                      <a:pt x="308" y="569"/>
                      <a:pt x="333" y="569"/>
                      <a:pt x="351" y="569"/>
                    </a:cubicBezTo>
                    <a:cubicBezTo>
                      <a:pt x="360" y="569"/>
                      <a:pt x="366" y="570"/>
                      <a:pt x="371" y="570"/>
                    </a:cubicBezTo>
                    <a:cubicBezTo>
                      <a:pt x="375" y="570"/>
                      <a:pt x="378" y="570"/>
                      <a:pt x="378" y="570"/>
                    </a:cubicBezTo>
                    <a:cubicBezTo>
                      <a:pt x="378" y="570"/>
                      <a:pt x="375" y="570"/>
                      <a:pt x="371" y="570"/>
                    </a:cubicBezTo>
                    <a:cubicBezTo>
                      <a:pt x="366" y="570"/>
                      <a:pt x="360" y="570"/>
                      <a:pt x="351" y="570"/>
                    </a:cubicBezTo>
                    <a:cubicBezTo>
                      <a:pt x="334" y="570"/>
                      <a:pt x="309" y="570"/>
                      <a:pt x="276" y="570"/>
                    </a:cubicBezTo>
                    <a:cubicBezTo>
                      <a:pt x="211" y="570"/>
                      <a:pt x="116" y="571"/>
                      <a:pt x="2" y="571"/>
                    </a:cubicBezTo>
                    <a:cubicBezTo>
                      <a:pt x="1" y="571"/>
                      <a:pt x="1" y="571"/>
                      <a:pt x="1" y="571"/>
                    </a:cubicBezTo>
                    <a:cubicBezTo>
                      <a:pt x="1" y="570"/>
                      <a:pt x="1" y="570"/>
                      <a:pt x="1" y="570"/>
                    </a:cubicBezTo>
                    <a:cubicBezTo>
                      <a:pt x="1" y="414"/>
                      <a:pt x="0" y="216"/>
                      <a:pt x="0" y="2"/>
                    </a:cubicBezTo>
                    <a:cubicBezTo>
                      <a:pt x="0" y="0"/>
                      <a:pt x="0" y="0"/>
                      <a:pt x="0" y="0"/>
                    </a:cubicBezTo>
                    <a:cubicBezTo>
                      <a:pt x="2" y="0"/>
                      <a:pt x="2" y="0"/>
                      <a:pt x="2" y="0"/>
                    </a:cubicBezTo>
                    <a:cubicBezTo>
                      <a:pt x="2" y="0"/>
                      <a:pt x="2" y="0"/>
                      <a:pt x="2" y="0"/>
                    </a:cubicBezTo>
                    <a:cubicBezTo>
                      <a:pt x="135" y="0"/>
                      <a:pt x="263" y="0"/>
                      <a:pt x="378" y="0"/>
                    </a:cubicBezTo>
                    <a:cubicBezTo>
                      <a:pt x="379" y="0"/>
                      <a:pt x="379" y="0"/>
                      <a:pt x="379" y="0"/>
                    </a:cubicBezTo>
                    <a:cubicBezTo>
                      <a:pt x="379" y="2"/>
                      <a:pt x="379" y="2"/>
                      <a:pt x="379" y="2"/>
                    </a:cubicBezTo>
                    <a:cubicBezTo>
                      <a:pt x="379" y="169"/>
                      <a:pt x="378" y="311"/>
                      <a:pt x="378" y="412"/>
                    </a:cubicBezTo>
                    <a:cubicBezTo>
                      <a:pt x="378" y="462"/>
                      <a:pt x="378" y="501"/>
                      <a:pt x="378" y="528"/>
                    </a:cubicBezTo>
                    <a:cubicBezTo>
                      <a:pt x="378" y="542"/>
                      <a:pt x="378" y="552"/>
                      <a:pt x="378" y="559"/>
                    </a:cubicBezTo>
                    <a:cubicBezTo>
                      <a:pt x="378" y="563"/>
                      <a:pt x="378" y="565"/>
                      <a:pt x="378" y="567"/>
                    </a:cubicBezTo>
                    <a:cubicBezTo>
                      <a:pt x="378" y="569"/>
                      <a:pt x="378" y="570"/>
                      <a:pt x="378" y="570"/>
                    </a:cubicBezTo>
                    <a:close/>
                  </a:path>
                </a:pathLst>
              </a:custGeom>
              <a:solidFill>
                <a:srgbClr val="E0E0E0"/>
              </a:solidFill>
              <a:ln>
                <a:noFill/>
              </a:ln>
            </p:spPr>
            <p:txBody>
              <a:bodyPr anchor="t" anchorCtr="0" bIns="45720" compatLnSpc="1" lIns="91440" numCol="1" rIns="91440" tIns="45720" vert="horz" wrap="square">
                <a:prstTxWarp prst="textNoShape"/>
              </a:bodyPr>
              <a:p>
                <a:endParaRPr lang="en-US"/>
              </a:p>
            </p:txBody>
          </p:sp>
          <p:sp>
            <p:nvSpPr>
              <p:cNvPr id="1048931" name="Freeform 19"/>
              <p:cNvSpPr/>
              <p:nvPr/>
            </p:nvSpPr>
            <p:spPr bwMode="auto">
              <a:xfrm>
                <a:off x="3917" y="-77"/>
                <a:ext cx="161" cy="197"/>
              </a:xfrm>
              <a:custGeom>
                <a:avLst/>
                <a:gdLst>
                  <a:gd name="T0" fmla="*/ 68 w 68"/>
                  <a:gd name="T1" fmla="*/ 0 h 83"/>
                  <a:gd name="T2" fmla="*/ 59 w 68"/>
                  <a:gd name="T3" fmla="*/ 13 h 83"/>
                  <a:gd name="T4" fmla="*/ 36 w 68"/>
                  <a:gd name="T5" fmla="*/ 43 h 83"/>
                  <a:gd name="T6" fmla="*/ 11 w 68"/>
                  <a:gd name="T7" fmla="*/ 72 h 83"/>
                  <a:gd name="T8" fmla="*/ 0 w 68"/>
                  <a:gd name="T9" fmla="*/ 83 h 83"/>
                  <a:gd name="T10" fmla="*/ 10 w 68"/>
                  <a:gd name="T11" fmla="*/ 70 h 83"/>
                  <a:gd name="T12" fmla="*/ 34 w 68"/>
                  <a:gd name="T13" fmla="*/ 41 h 83"/>
                  <a:gd name="T14" fmla="*/ 58 w 68"/>
                  <a:gd name="T15" fmla="*/ 12 h 83"/>
                  <a:gd name="T16" fmla="*/ 68 w 68"/>
                  <a:gd name="T17" fmla="*/ 0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83">
                    <a:moveTo>
                      <a:pt x="68" y="0"/>
                    </a:moveTo>
                    <a:cubicBezTo>
                      <a:pt x="68" y="0"/>
                      <a:pt x="65" y="5"/>
                      <a:pt x="59" y="13"/>
                    </a:cubicBezTo>
                    <a:cubicBezTo>
                      <a:pt x="53" y="21"/>
                      <a:pt x="45" y="32"/>
                      <a:pt x="36" y="43"/>
                    </a:cubicBezTo>
                    <a:cubicBezTo>
                      <a:pt x="26" y="54"/>
                      <a:pt x="18" y="64"/>
                      <a:pt x="11" y="72"/>
                    </a:cubicBezTo>
                    <a:cubicBezTo>
                      <a:pt x="5" y="79"/>
                      <a:pt x="0" y="83"/>
                      <a:pt x="0" y="83"/>
                    </a:cubicBezTo>
                    <a:cubicBezTo>
                      <a:pt x="0" y="83"/>
                      <a:pt x="3" y="78"/>
                      <a:pt x="10" y="70"/>
                    </a:cubicBezTo>
                    <a:cubicBezTo>
                      <a:pt x="16" y="62"/>
                      <a:pt x="25" y="52"/>
                      <a:pt x="34" y="41"/>
                    </a:cubicBezTo>
                    <a:cubicBezTo>
                      <a:pt x="43" y="30"/>
                      <a:pt x="51" y="20"/>
                      <a:pt x="58" y="12"/>
                    </a:cubicBezTo>
                    <a:cubicBezTo>
                      <a:pt x="64" y="5"/>
                      <a:pt x="68" y="0"/>
                      <a:pt x="68" y="0"/>
                    </a:cubicBezTo>
                    <a:close/>
                  </a:path>
                </a:pathLst>
              </a:custGeom>
              <a:solidFill>
                <a:srgbClr val="E0E0E0"/>
              </a:solidFill>
              <a:ln>
                <a:noFill/>
              </a:ln>
            </p:spPr>
            <p:txBody>
              <a:bodyPr anchor="t" anchorCtr="0" bIns="45720" compatLnSpc="1" lIns="91440" numCol="1" rIns="91440" tIns="45720" vert="horz" wrap="square">
                <a:prstTxWarp prst="textNoShape"/>
              </a:bodyPr>
              <a:p>
                <a:endParaRPr lang="en-US"/>
              </a:p>
            </p:txBody>
          </p:sp>
          <p:sp>
            <p:nvSpPr>
              <p:cNvPr id="1048932" name="Freeform 20"/>
              <p:cNvSpPr/>
              <p:nvPr/>
            </p:nvSpPr>
            <p:spPr bwMode="auto">
              <a:xfrm>
                <a:off x="3931" y="1454"/>
                <a:ext cx="157" cy="195"/>
              </a:xfrm>
              <a:custGeom>
                <a:avLst/>
                <a:gdLst>
                  <a:gd name="T0" fmla="*/ 0 w 66"/>
                  <a:gd name="T1" fmla="*/ 0 h 82"/>
                  <a:gd name="T2" fmla="*/ 66 w 66"/>
                  <a:gd name="T3" fmla="*/ 82 h 82"/>
                </a:gdLst>
                <a:ahLst/>
                <a:cxnLst>
                  <a:cxn ang="0">
                    <a:pos x="T0" y="T1"/>
                  </a:cxn>
                  <a:cxn ang="0">
                    <a:pos x="T2" y="T3"/>
                  </a:cxn>
                </a:cxnLst>
                <a:rect l="0" t="0" r="r" b="b"/>
                <a:pathLst>
                  <a:path w="66" h="82">
                    <a:moveTo>
                      <a:pt x="0" y="0"/>
                    </a:moveTo>
                    <a:cubicBezTo>
                      <a:pt x="19" y="30"/>
                      <a:pt x="41" y="57"/>
                      <a:pt x="66" y="82"/>
                    </a:cubicBezTo>
                  </a:path>
                </a:pathLst>
              </a:custGeom>
              <a:solidFill>
                <a:srgbClr val="FFFFFF"/>
              </a:solidFill>
              <a:ln>
                <a:noFill/>
              </a:ln>
            </p:spPr>
            <p:txBody>
              <a:bodyPr anchor="t" anchorCtr="0" bIns="45720" compatLnSpc="1" lIns="91440" numCol="1" rIns="91440" tIns="45720" vert="horz" wrap="square">
                <a:prstTxWarp prst="textNoShape"/>
              </a:bodyPr>
              <a:p>
                <a:endParaRPr lang="en-US"/>
              </a:p>
            </p:txBody>
          </p:sp>
          <p:sp>
            <p:nvSpPr>
              <p:cNvPr id="1048933" name="Freeform 21"/>
              <p:cNvSpPr/>
              <p:nvPr/>
            </p:nvSpPr>
            <p:spPr bwMode="auto">
              <a:xfrm>
                <a:off x="3931" y="1454"/>
                <a:ext cx="157" cy="195"/>
              </a:xfrm>
              <a:custGeom>
                <a:avLst/>
                <a:gdLst>
                  <a:gd name="T0" fmla="*/ 66 w 66"/>
                  <a:gd name="T1" fmla="*/ 82 h 82"/>
                  <a:gd name="T2" fmla="*/ 55 w 66"/>
                  <a:gd name="T3" fmla="*/ 71 h 82"/>
                  <a:gd name="T4" fmla="*/ 30 w 66"/>
                  <a:gd name="T5" fmla="*/ 44 h 82"/>
                  <a:gd name="T6" fmla="*/ 8 w 66"/>
                  <a:gd name="T7" fmla="*/ 13 h 82"/>
                  <a:gd name="T8" fmla="*/ 0 w 66"/>
                  <a:gd name="T9" fmla="*/ 0 h 82"/>
                  <a:gd name="T10" fmla="*/ 10 w 66"/>
                  <a:gd name="T11" fmla="*/ 12 h 82"/>
                  <a:gd name="T12" fmla="*/ 32 w 66"/>
                  <a:gd name="T13" fmla="*/ 42 h 82"/>
                  <a:gd name="T14" fmla="*/ 56 w 66"/>
                  <a:gd name="T15" fmla="*/ 70 h 82"/>
                  <a:gd name="T16" fmla="*/ 66 w 66"/>
                  <a:gd name="T17" fmla="*/ 82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6" h="82">
                    <a:moveTo>
                      <a:pt x="66" y="82"/>
                    </a:moveTo>
                    <a:cubicBezTo>
                      <a:pt x="66" y="82"/>
                      <a:pt x="61" y="78"/>
                      <a:pt x="55" y="71"/>
                    </a:cubicBezTo>
                    <a:cubicBezTo>
                      <a:pt x="48" y="65"/>
                      <a:pt x="39" y="55"/>
                      <a:pt x="30" y="44"/>
                    </a:cubicBezTo>
                    <a:cubicBezTo>
                      <a:pt x="21" y="32"/>
                      <a:pt x="13" y="21"/>
                      <a:pt x="8" y="13"/>
                    </a:cubicBezTo>
                    <a:cubicBezTo>
                      <a:pt x="3" y="5"/>
                      <a:pt x="0" y="0"/>
                      <a:pt x="0" y="0"/>
                    </a:cubicBezTo>
                    <a:cubicBezTo>
                      <a:pt x="1" y="0"/>
                      <a:pt x="4" y="4"/>
                      <a:pt x="10" y="12"/>
                    </a:cubicBezTo>
                    <a:cubicBezTo>
                      <a:pt x="15" y="20"/>
                      <a:pt x="23" y="31"/>
                      <a:pt x="32" y="42"/>
                    </a:cubicBezTo>
                    <a:cubicBezTo>
                      <a:pt x="41" y="53"/>
                      <a:pt x="50" y="63"/>
                      <a:pt x="56" y="70"/>
                    </a:cubicBezTo>
                    <a:cubicBezTo>
                      <a:pt x="62" y="77"/>
                      <a:pt x="66" y="82"/>
                      <a:pt x="66" y="82"/>
                    </a:cubicBezTo>
                    <a:close/>
                  </a:path>
                </a:pathLst>
              </a:custGeom>
              <a:solidFill>
                <a:srgbClr val="E0E0E0"/>
              </a:solidFill>
              <a:ln>
                <a:noFill/>
              </a:ln>
            </p:spPr>
            <p:txBody>
              <a:bodyPr anchor="t" anchorCtr="0" bIns="45720" compatLnSpc="1" lIns="91440" numCol="1" rIns="91440" tIns="45720" vert="horz" wrap="square">
                <a:prstTxWarp prst="textNoShape"/>
              </a:bodyPr>
              <a:p>
                <a:endParaRPr lang="en-US"/>
              </a:p>
            </p:txBody>
          </p:sp>
          <p:sp>
            <p:nvSpPr>
              <p:cNvPr id="1048934" name="Freeform 22"/>
              <p:cNvSpPr/>
              <p:nvPr/>
            </p:nvSpPr>
            <p:spPr bwMode="auto">
              <a:xfrm>
                <a:off x="2886" y="1452"/>
                <a:ext cx="157" cy="192"/>
              </a:xfrm>
              <a:custGeom>
                <a:avLst/>
                <a:gdLst>
                  <a:gd name="T0" fmla="*/ 0 w 66"/>
                  <a:gd name="T1" fmla="*/ 81 h 81"/>
                  <a:gd name="T2" fmla="*/ 66 w 66"/>
                  <a:gd name="T3" fmla="*/ 0 h 81"/>
                </a:gdLst>
                <a:ahLst/>
                <a:cxnLst>
                  <a:cxn ang="0">
                    <a:pos x="T0" y="T1"/>
                  </a:cxn>
                  <a:cxn ang="0">
                    <a:pos x="T2" y="T3"/>
                  </a:cxn>
                </a:cxnLst>
                <a:rect l="0" t="0" r="r" b="b"/>
                <a:pathLst>
                  <a:path w="66" h="81">
                    <a:moveTo>
                      <a:pt x="0" y="81"/>
                    </a:moveTo>
                    <a:cubicBezTo>
                      <a:pt x="22" y="54"/>
                      <a:pt x="44" y="27"/>
                      <a:pt x="66" y="0"/>
                    </a:cubicBezTo>
                  </a:path>
                </a:pathLst>
              </a:custGeom>
              <a:solidFill>
                <a:srgbClr val="FFFFFF"/>
              </a:solidFill>
              <a:ln>
                <a:noFill/>
              </a:ln>
            </p:spPr>
            <p:txBody>
              <a:bodyPr anchor="t" anchorCtr="0" bIns="45720" compatLnSpc="1" lIns="91440" numCol="1" rIns="91440" tIns="45720" vert="horz" wrap="square">
                <a:prstTxWarp prst="textNoShape"/>
              </a:bodyPr>
              <a:p>
                <a:endParaRPr lang="en-US"/>
              </a:p>
            </p:txBody>
          </p:sp>
          <p:sp>
            <p:nvSpPr>
              <p:cNvPr id="1048935" name="Freeform 23"/>
              <p:cNvSpPr/>
              <p:nvPr/>
            </p:nvSpPr>
            <p:spPr bwMode="auto">
              <a:xfrm>
                <a:off x="2886" y="1449"/>
                <a:ext cx="159" cy="195"/>
              </a:xfrm>
              <a:custGeom>
                <a:avLst/>
                <a:gdLst>
                  <a:gd name="T0" fmla="*/ 66 w 67"/>
                  <a:gd name="T1" fmla="*/ 1 h 82"/>
                  <a:gd name="T2" fmla="*/ 34 w 67"/>
                  <a:gd name="T3" fmla="*/ 42 h 82"/>
                  <a:gd name="T4" fmla="*/ 0 w 67"/>
                  <a:gd name="T5" fmla="*/ 82 h 82"/>
                  <a:gd name="T6" fmla="*/ 32 w 67"/>
                  <a:gd name="T7" fmla="*/ 40 h 82"/>
                  <a:gd name="T8" fmla="*/ 66 w 67"/>
                  <a:gd name="T9" fmla="*/ 1 h 82"/>
                </a:gdLst>
                <a:ahLst/>
                <a:cxnLst>
                  <a:cxn ang="0">
                    <a:pos x="T0" y="T1"/>
                  </a:cxn>
                  <a:cxn ang="0">
                    <a:pos x="T2" y="T3"/>
                  </a:cxn>
                  <a:cxn ang="0">
                    <a:pos x="T4" y="T5"/>
                  </a:cxn>
                  <a:cxn ang="0">
                    <a:pos x="T6" y="T7"/>
                  </a:cxn>
                  <a:cxn ang="0">
                    <a:pos x="T8" y="T9"/>
                  </a:cxn>
                </a:cxnLst>
                <a:rect l="0" t="0" r="r" b="b"/>
                <a:pathLst>
                  <a:path w="67" h="82">
                    <a:moveTo>
                      <a:pt x="66" y="1"/>
                    </a:moveTo>
                    <a:cubicBezTo>
                      <a:pt x="67" y="1"/>
                      <a:pt x="52" y="20"/>
                      <a:pt x="34" y="42"/>
                    </a:cubicBezTo>
                    <a:cubicBezTo>
                      <a:pt x="16" y="64"/>
                      <a:pt x="1" y="82"/>
                      <a:pt x="0" y="82"/>
                    </a:cubicBezTo>
                    <a:cubicBezTo>
                      <a:pt x="0" y="81"/>
                      <a:pt x="14" y="63"/>
                      <a:pt x="32" y="40"/>
                    </a:cubicBezTo>
                    <a:cubicBezTo>
                      <a:pt x="50" y="18"/>
                      <a:pt x="65" y="0"/>
                      <a:pt x="66" y="1"/>
                    </a:cubicBezTo>
                    <a:close/>
                  </a:path>
                </a:pathLst>
              </a:custGeom>
              <a:solidFill>
                <a:srgbClr val="E0E0E0"/>
              </a:solidFill>
              <a:ln>
                <a:noFill/>
              </a:ln>
            </p:spPr>
            <p:txBody>
              <a:bodyPr anchor="t" anchorCtr="0" bIns="45720" compatLnSpc="1" lIns="91440" numCol="1" rIns="91440" tIns="45720" vert="horz" wrap="square">
                <a:prstTxWarp prst="textNoShape"/>
              </a:bodyPr>
              <a:p>
                <a:endParaRPr lang="en-US"/>
              </a:p>
            </p:txBody>
          </p:sp>
          <p:sp>
            <p:nvSpPr>
              <p:cNvPr id="1048936" name="Freeform 24"/>
              <p:cNvSpPr/>
              <p:nvPr/>
            </p:nvSpPr>
            <p:spPr bwMode="auto">
              <a:xfrm>
                <a:off x="2886" y="-77"/>
                <a:ext cx="150" cy="185"/>
              </a:xfrm>
              <a:custGeom>
                <a:avLst/>
                <a:gdLst>
                  <a:gd name="T0" fmla="*/ 1 w 63"/>
                  <a:gd name="T1" fmla="*/ 0 h 78"/>
                  <a:gd name="T2" fmla="*/ 32 w 63"/>
                  <a:gd name="T3" fmla="*/ 38 h 78"/>
                  <a:gd name="T4" fmla="*/ 62 w 63"/>
                  <a:gd name="T5" fmla="*/ 78 h 78"/>
                  <a:gd name="T6" fmla="*/ 30 w 63"/>
                  <a:gd name="T7" fmla="*/ 40 h 78"/>
                  <a:gd name="T8" fmla="*/ 1 w 63"/>
                  <a:gd name="T9" fmla="*/ 0 h 78"/>
                </a:gdLst>
                <a:ahLst/>
                <a:cxnLst>
                  <a:cxn ang="0">
                    <a:pos x="T0" y="T1"/>
                  </a:cxn>
                  <a:cxn ang="0">
                    <a:pos x="T2" y="T3"/>
                  </a:cxn>
                  <a:cxn ang="0">
                    <a:pos x="T4" y="T5"/>
                  </a:cxn>
                  <a:cxn ang="0">
                    <a:pos x="T6" y="T7"/>
                  </a:cxn>
                  <a:cxn ang="0">
                    <a:pos x="T8" y="T9"/>
                  </a:cxn>
                </a:cxnLst>
                <a:rect l="0" t="0" r="r" b="b"/>
                <a:pathLst>
                  <a:path w="63" h="78">
                    <a:moveTo>
                      <a:pt x="1" y="0"/>
                    </a:moveTo>
                    <a:cubicBezTo>
                      <a:pt x="1" y="0"/>
                      <a:pt x="15" y="17"/>
                      <a:pt x="32" y="38"/>
                    </a:cubicBezTo>
                    <a:cubicBezTo>
                      <a:pt x="49" y="60"/>
                      <a:pt x="63" y="77"/>
                      <a:pt x="62" y="78"/>
                    </a:cubicBezTo>
                    <a:cubicBezTo>
                      <a:pt x="61" y="78"/>
                      <a:pt x="47" y="61"/>
                      <a:pt x="30" y="40"/>
                    </a:cubicBezTo>
                    <a:cubicBezTo>
                      <a:pt x="13" y="18"/>
                      <a:pt x="0" y="1"/>
                      <a:pt x="1" y="0"/>
                    </a:cubicBezTo>
                    <a:close/>
                  </a:path>
                </a:pathLst>
              </a:custGeom>
              <a:solidFill>
                <a:srgbClr val="E0E0E0"/>
              </a:solidFill>
              <a:ln>
                <a:noFill/>
              </a:ln>
            </p:spPr>
            <p:txBody>
              <a:bodyPr anchor="t" anchorCtr="0" bIns="45720" compatLnSpc="1" lIns="91440" numCol="1" rIns="91440" tIns="45720" vert="horz" wrap="square">
                <a:prstTxWarp prst="textNoShape"/>
              </a:bodyPr>
              <a:p>
                <a:endParaRPr lang="en-US"/>
              </a:p>
            </p:txBody>
          </p:sp>
          <p:sp>
            <p:nvSpPr>
              <p:cNvPr id="1048937" name="Rectangle 25"/>
              <p:cNvSpPr>
                <a:spLocks noChangeArrowheads="1"/>
              </p:cNvSpPr>
              <p:nvPr/>
            </p:nvSpPr>
            <p:spPr bwMode="auto">
              <a:xfrm>
                <a:off x="3351" y="383"/>
                <a:ext cx="297" cy="848"/>
              </a:xfrm>
              <a:prstGeom prst="rect"/>
              <a:solidFill>
                <a:srgbClr val="E0E0E0"/>
              </a:solidFill>
              <a:ln>
                <a:noFill/>
              </a:ln>
            </p:spPr>
            <p:txBody>
              <a:bodyPr anchor="t" anchorCtr="0" bIns="45720" compatLnSpc="1" lIns="91440" numCol="1" rIns="91440" tIns="45720" vert="horz" wrap="square">
                <a:prstTxWarp prst="textNoShape"/>
              </a:bodyPr>
              <a:p>
                <a:endParaRPr lang="en-US"/>
              </a:p>
            </p:txBody>
          </p:sp>
          <p:sp>
            <p:nvSpPr>
              <p:cNvPr id="1048938" name="Rectangle 26"/>
              <p:cNvSpPr>
                <a:spLocks noChangeArrowheads="1"/>
              </p:cNvSpPr>
              <p:nvPr/>
            </p:nvSpPr>
            <p:spPr bwMode="auto">
              <a:xfrm>
                <a:off x="4078" y="3206"/>
                <a:ext cx="183" cy="218"/>
              </a:xfrm>
              <a:prstGeom prst="rect"/>
              <a:solidFill>
                <a:srgbClr val="F5F5F5"/>
              </a:solidFill>
              <a:ln>
                <a:noFill/>
              </a:ln>
            </p:spPr>
            <p:txBody>
              <a:bodyPr anchor="t" anchorCtr="0" bIns="45720" compatLnSpc="1" lIns="91440" numCol="1" rIns="91440" tIns="45720" vert="horz" wrap="square">
                <a:prstTxWarp prst="textNoShape"/>
              </a:bodyPr>
              <a:p>
                <a:endParaRPr lang="en-US"/>
              </a:p>
            </p:txBody>
          </p:sp>
          <p:sp>
            <p:nvSpPr>
              <p:cNvPr id="1048939" name="Rectangle 27"/>
              <p:cNvSpPr>
                <a:spLocks noChangeArrowheads="1"/>
              </p:cNvSpPr>
              <p:nvPr/>
            </p:nvSpPr>
            <p:spPr bwMode="auto">
              <a:xfrm>
                <a:off x="3259" y="3194"/>
                <a:ext cx="826" cy="245"/>
              </a:xfrm>
              <a:prstGeom prst="rect"/>
              <a:solidFill>
                <a:srgbClr val="E8505B"/>
              </a:solidFill>
              <a:ln>
                <a:noFill/>
              </a:ln>
            </p:spPr>
            <p:txBody>
              <a:bodyPr anchor="t" anchorCtr="0" bIns="45720" compatLnSpc="1" lIns="91440" numCol="1" rIns="91440" tIns="45720" vert="horz" wrap="square">
                <a:prstTxWarp prst="textNoShape"/>
              </a:bodyPr>
              <a:p>
                <a:endParaRPr lang="en-US"/>
              </a:p>
            </p:txBody>
          </p:sp>
          <p:sp>
            <p:nvSpPr>
              <p:cNvPr id="1048940" name="Rectangle 28"/>
              <p:cNvSpPr>
                <a:spLocks noChangeArrowheads="1"/>
              </p:cNvSpPr>
              <p:nvPr/>
            </p:nvSpPr>
            <p:spPr bwMode="auto">
              <a:xfrm>
                <a:off x="3259" y="3194"/>
                <a:ext cx="826" cy="245"/>
              </a:xfrm>
              <a:prstGeom prst="rect"/>
              <a:noFill/>
              <a:ln>
                <a:noFill/>
              </a:ln>
            </p:spPr>
            <p:txBody>
              <a:bodyPr anchor="t" anchorCtr="0" bIns="45720" compatLnSpc="1" lIns="91440" numCol="1" rIns="91440" tIns="45720" vert="horz" wrap="square">
                <a:prstTxWarp prst="textNoShape"/>
              </a:bodyPr>
              <a:p>
                <a:endParaRPr lang="en-US"/>
              </a:p>
            </p:txBody>
          </p:sp>
          <p:sp>
            <p:nvSpPr>
              <p:cNvPr id="1048941" name="Freeform 29"/>
              <p:cNvSpPr/>
              <p:nvPr/>
            </p:nvSpPr>
            <p:spPr bwMode="auto">
              <a:xfrm>
                <a:off x="4061" y="3194"/>
                <a:ext cx="217" cy="19"/>
              </a:xfrm>
              <a:custGeom>
                <a:avLst/>
                <a:gdLst>
                  <a:gd name="T0" fmla="*/ 86 w 91"/>
                  <a:gd name="T1" fmla="*/ 8 h 8"/>
                  <a:gd name="T2" fmla="*/ 0 w 91"/>
                  <a:gd name="T3" fmla="*/ 8 h 8"/>
                  <a:gd name="T4" fmla="*/ 0 w 91"/>
                  <a:gd name="T5" fmla="*/ 0 h 8"/>
                  <a:gd name="T6" fmla="*/ 86 w 91"/>
                  <a:gd name="T7" fmla="*/ 0 h 8"/>
                  <a:gd name="T8" fmla="*/ 91 w 91"/>
                  <a:gd name="T9" fmla="*/ 4 h 8"/>
                  <a:gd name="T10" fmla="*/ 86 w 91"/>
                  <a:gd name="T11" fmla="*/ 8 h 8"/>
                </a:gdLst>
                <a:ahLst/>
                <a:cxnLst>
                  <a:cxn ang="0">
                    <a:pos x="T0" y="T1"/>
                  </a:cxn>
                  <a:cxn ang="0">
                    <a:pos x="T2" y="T3"/>
                  </a:cxn>
                  <a:cxn ang="0">
                    <a:pos x="T4" y="T5"/>
                  </a:cxn>
                  <a:cxn ang="0">
                    <a:pos x="T6" y="T7"/>
                  </a:cxn>
                  <a:cxn ang="0">
                    <a:pos x="T8" y="T9"/>
                  </a:cxn>
                  <a:cxn ang="0">
                    <a:pos x="T10" y="T11"/>
                  </a:cxn>
                </a:cxnLst>
                <a:rect l="0" t="0" r="r" b="b"/>
                <a:pathLst>
                  <a:path w="91" h="8">
                    <a:moveTo>
                      <a:pt x="86" y="8"/>
                    </a:moveTo>
                    <a:cubicBezTo>
                      <a:pt x="0" y="8"/>
                      <a:pt x="0" y="8"/>
                      <a:pt x="0" y="8"/>
                    </a:cubicBezTo>
                    <a:cubicBezTo>
                      <a:pt x="0" y="0"/>
                      <a:pt x="0" y="0"/>
                      <a:pt x="0" y="0"/>
                    </a:cubicBezTo>
                    <a:cubicBezTo>
                      <a:pt x="86" y="0"/>
                      <a:pt x="86" y="0"/>
                      <a:pt x="86" y="0"/>
                    </a:cubicBezTo>
                    <a:cubicBezTo>
                      <a:pt x="89" y="0"/>
                      <a:pt x="91" y="1"/>
                      <a:pt x="91" y="4"/>
                    </a:cubicBezTo>
                    <a:cubicBezTo>
                      <a:pt x="91" y="6"/>
                      <a:pt x="89" y="8"/>
                      <a:pt x="86" y="8"/>
                    </a:cubicBezTo>
                    <a:close/>
                  </a:path>
                </a:pathLst>
              </a:custGeom>
              <a:solidFill>
                <a:srgbClr val="E8505B"/>
              </a:solidFill>
              <a:ln>
                <a:noFill/>
              </a:ln>
            </p:spPr>
            <p:txBody>
              <a:bodyPr anchor="t" anchorCtr="0" bIns="45720" compatLnSpc="1" lIns="91440" numCol="1" rIns="91440" tIns="45720" vert="horz" wrap="square">
                <a:prstTxWarp prst="textNoShape"/>
              </a:bodyPr>
              <a:p>
                <a:endParaRPr lang="en-US"/>
              </a:p>
            </p:txBody>
          </p:sp>
          <p:sp>
            <p:nvSpPr>
              <p:cNvPr id="1048942" name="Freeform 30"/>
              <p:cNvSpPr/>
              <p:nvPr/>
            </p:nvSpPr>
            <p:spPr bwMode="auto">
              <a:xfrm>
                <a:off x="4061" y="3417"/>
                <a:ext cx="217" cy="22"/>
              </a:xfrm>
              <a:custGeom>
                <a:avLst/>
                <a:gdLst>
                  <a:gd name="T0" fmla="*/ 86 w 91"/>
                  <a:gd name="T1" fmla="*/ 9 h 9"/>
                  <a:gd name="T2" fmla="*/ 0 w 91"/>
                  <a:gd name="T3" fmla="*/ 9 h 9"/>
                  <a:gd name="T4" fmla="*/ 0 w 91"/>
                  <a:gd name="T5" fmla="*/ 0 h 9"/>
                  <a:gd name="T6" fmla="*/ 86 w 91"/>
                  <a:gd name="T7" fmla="*/ 0 h 9"/>
                  <a:gd name="T8" fmla="*/ 91 w 91"/>
                  <a:gd name="T9" fmla="*/ 4 h 9"/>
                  <a:gd name="T10" fmla="*/ 86 w 91"/>
                  <a:gd name="T11" fmla="*/ 9 h 9"/>
                </a:gdLst>
                <a:ahLst/>
                <a:cxnLst>
                  <a:cxn ang="0">
                    <a:pos x="T0" y="T1"/>
                  </a:cxn>
                  <a:cxn ang="0">
                    <a:pos x="T2" y="T3"/>
                  </a:cxn>
                  <a:cxn ang="0">
                    <a:pos x="T4" y="T5"/>
                  </a:cxn>
                  <a:cxn ang="0">
                    <a:pos x="T6" y="T7"/>
                  </a:cxn>
                  <a:cxn ang="0">
                    <a:pos x="T8" y="T9"/>
                  </a:cxn>
                  <a:cxn ang="0">
                    <a:pos x="T10" y="T11"/>
                  </a:cxn>
                </a:cxnLst>
                <a:rect l="0" t="0" r="r" b="b"/>
                <a:pathLst>
                  <a:path w="91" h="9">
                    <a:moveTo>
                      <a:pt x="86" y="9"/>
                    </a:moveTo>
                    <a:cubicBezTo>
                      <a:pt x="0" y="9"/>
                      <a:pt x="0" y="9"/>
                      <a:pt x="0" y="9"/>
                    </a:cubicBezTo>
                    <a:cubicBezTo>
                      <a:pt x="0" y="0"/>
                      <a:pt x="0" y="0"/>
                      <a:pt x="0" y="0"/>
                    </a:cubicBezTo>
                    <a:cubicBezTo>
                      <a:pt x="86" y="0"/>
                      <a:pt x="86" y="0"/>
                      <a:pt x="86" y="0"/>
                    </a:cubicBezTo>
                    <a:cubicBezTo>
                      <a:pt x="89" y="0"/>
                      <a:pt x="91" y="2"/>
                      <a:pt x="91" y="4"/>
                    </a:cubicBezTo>
                    <a:cubicBezTo>
                      <a:pt x="91" y="7"/>
                      <a:pt x="89" y="9"/>
                      <a:pt x="86" y="9"/>
                    </a:cubicBezTo>
                    <a:close/>
                  </a:path>
                </a:pathLst>
              </a:custGeom>
              <a:solidFill>
                <a:srgbClr val="E8505B"/>
              </a:solidFill>
              <a:ln>
                <a:noFill/>
              </a:ln>
            </p:spPr>
            <p:txBody>
              <a:bodyPr anchor="t" anchorCtr="0" bIns="45720" compatLnSpc="1" lIns="91440" numCol="1" rIns="91440" tIns="45720" vert="horz" wrap="square">
                <a:prstTxWarp prst="textNoShape"/>
              </a:bodyPr>
              <a:p>
                <a:endParaRPr lang="en-US"/>
              </a:p>
            </p:txBody>
          </p:sp>
          <p:sp>
            <p:nvSpPr>
              <p:cNvPr id="1048943" name="Rectangle 31"/>
              <p:cNvSpPr>
                <a:spLocks noChangeArrowheads="1"/>
              </p:cNvSpPr>
              <p:nvPr/>
            </p:nvSpPr>
            <p:spPr bwMode="auto">
              <a:xfrm>
                <a:off x="3921" y="3194"/>
                <a:ext cx="98" cy="245"/>
              </a:xfrm>
              <a:prstGeom prst="rect"/>
              <a:solidFill>
                <a:srgbClr val="8B3037"/>
              </a:solidFill>
              <a:ln>
                <a:noFill/>
              </a:ln>
            </p:spPr>
            <p:txBody>
              <a:bodyPr anchor="t" anchorCtr="0" bIns="45720" compatLnSpc="1" lIns="91440" numCol="1" rIns="91440" tIns="45720" vert="horz" wrap="square">
                <a:prstTxWarp prst="textNoShape"/>
              </a:bodyPr>
              <a:p>
                <a:endParaRPr lang="en-US"/>
              </a:p>
            </p:txBody>
          </p:sp>
          <p:sp>
            <p:nvSpPr>
              <p:cNvPr id="1048944" name="Rectangle 32"/>
              <p:cNvSpPr>
                <a:spLocks noChangeArrowheads="1"/>
              </p:cNvSpPr>
              <p:nvPr/>
            </p:nvSpPr>
            <p:spPr bwMode="auto">
              <a:xfrm>
                <a:off x="3921" y="3194"/>
                <a:ext cx="98" cy="245"/>
              </a:xfrm>
              <a:prstGeom prst="rect"/>
              <a:noFill/>
              <a:ln>
                <a:noFill/>
              </a:ln>
            </p:spPr>
            <p:txBody>
              <a:bodyPr anchor="t" anchorCtr="0" bIns="45720" compatLnSpc="1" lIns="91440" numCol="1" rIns="91440" tIns="45720" vert="horz" wrap="square">
                <a:prstTxWarp prst="textNoShape"/>
              </a:bodyPr>
              <a:p>
                <a:endParaRPr lang="en-US"/>
              </a:p>
            </p:txBody>
          </p:sp>
          <p:sp>
            <p:nvSpPr>
              <p:cNvPr id="1048945" name="Rectangle 33"/>
              <p:cNvSpPr>
                <a:spLocks noChangeArrowheads="1"/>
              </p:cNvSpPr>
              <p:nvPr/>
            </p:nvSpPr>
            <p:spPr bwMode="auto">
              <a:xfrm>
                <a:off x="3332" y="3194"/>
                <a:ext cx="98" cy="245"/>
              </a:xfrm>
              <a:prstGeom prst="rect"/>
              <a:solidFill>
                <a:srgbClr val="8B3037"/>
              </a:solidFill>
              <a:ln>
                <a:noFill/>
              </a:ln>
            </p:spPr>
            <p:txBody>
              <a:bodyPr anchor="t" anchorCtr="0" bIns="45720" compatLnSpc="1" lIns="91440" numCol="1" rIns="91440" tIns="45720" vert="horz" wrap="square">
                <a:prstTxWarp prst="textNoShape"/>
              </a:bodyPr>
              <a:p>
                <a:endParaRPr lang="en-US"/>
              </a:p>
            </p:txBody>
          </p:sp>
          <p:sp>
            <p:nvSpPr>
              <p:cNvPr id="1048946" name="Rectangle 34"/>
              <p:cNvSpPr>
                <a:spLocks noChangeArrowheads="1"/>
              </p:cNvSpPr>
              <p:nvPr/>
            </p:nvSpPr>
            <p:spPr bwMode="auto">
              <a:xfrm>
                <a:off x="3332" y="3194"/>
                <a:ext cx="98" cy="245"/>
              </a:xfrm>
              <a:prstGeom prst="rect"/>
              <a:noFill/>
              <a:ln>
                <a:noFill/>
              </a:ln>
            </p:spPr>
            <p:txBody>
              <a:bodyPr anchor="t" anchorCtr="0" bIns="45720" compatLnSpc="1" lIns="91440" numCol="1" rIns="91440" tIns="45720" vert="horz" wrap="square">
                <a:prstTxWarp prst="textNoShape"/>
              </a:bodyPr>
              <a:p>
                <a:endParaRPr lang="en-US"/>
              </a:p>
            </p:txBody>
          </p:sp>
          <p:sp>
            <p:nvSpPr>
              <p:cNvPr id="1048947" name="Oval 35"/>
              <p:cNvSpPr>
                <a:spLocks noChangeArrowheads="1"/>
              </p:cNvSpPr>
              <p:nvPr/>
            </p:nvSpPr>
            <p:spPr bwMode="auto">
              <a:xfrm>
                <a:off x="4085" y="3242"/>
                <a:ext cx="176" cy="2"/>
              </a:xfrm>
              <a:prstGeom prst="ellipse"/>
              <a:solidFill>
                <a:srgbClr val="E0E0E0"/>
              </a:solidFill>
              <a:ln>
                <a:noFill/>
              </a:ln>
            </p:spPr>
            <p:txBody>
              <a:bodyPr anchor="t" anchorCtr="0" bIns="45720" compatLnSpc="1" lIns="91440" numCol="1" rIns="91440" tIns="45720" vert="horz" wrap="square">
                <a:prstTxWarp prst="textNoShape"/>
              </a:bodyPr>
              <a:p>
                <a:endParaRPr lang="en-US"/>
              </a:p>
            </p:txBody>
          </p:sp>
          <p:sp>
            <p:nvSpPr>
              <p:cNvPr id="1048948" name="Oval 36"/>
              <p:cNvSpPr>
                <a:spLocks noChangeArrowheads="1"/>
              </p:cNvSpPr>
              <p:nvPr/>
            </p:nvSpPr>
            <p:spPr bwMode="auto">
              <a:xfrm>
                <a:off x="4085" y="3275"/>
                <a:ext cx="176" cy="2"/>
              </a:xfrm>
              <a:prstGeom prst="ellipse"/>
              <a:solidFill>
                <a:srgbClr val="E0E0E0"/>
              </a:solidFill>
              <a:ln>
                <a:noFill/>
              </a:ln>
            </p:spPr>
            <p:txBody>
              <a:bodyPr anchor="t" anchorCtr="0" bIns="45720" compatLnSpc="1" lIns="91440" numCol="1" rIns="91440" tIns="45720" vert="horz" wrap="square">
                <a:prstTxWarp prst="textNoShape"/>
              </a:bodyPr>
              <a:p>
                <a:endParaRPr lang="en-US"/>
              </a:p>
            </p:txBody>
          </p:sp>
          <p:sp>
            <p:nvSpPr>
              <p:cNvPr id="1048949" name="Oval 37"/>
              <p:cNvSpPr>
                <a:spLocks noChangeArrowheads="1"/>
              </p:cNvSpPr>
              <p:nvPr/>
            </p:nvSpPr>
            <p:spPr bwMode="auto">
              <a:xfrm>
                <a:off x="4085" y="3315"/>
                <a:ext cx="176" cy="3"/>
              </a:xfrm>
              <a:prstGeom prst="ellipse"/>
              <a:solidFill>
                <a:srgbClr val="E0E0E0"/>
              </a:solidFill>
              <a:ln>
                <a:noFill/>
              </a:ln>
            </p:spPr>
            <p:txBody>
              <a:bodyPr anchor="t" anchorCtr="0" bIns="45720" compatLnSpc="1" lIns="91440" numCol="1" rIns="91440" tIns="45720" vert="horz" wrap="square">
                <a:prstTxWarp prst="textNoShape"/>
              </a:bodyPr>
              <a:p>
                <a:endParaRPr lang="en-US"/>
              </a:p>
            </p:txBody>
          </p:sp>
          <p:sp>
            <p:nvSpPr>
              <p:cNvPr id="1048950" name="Oval 38"/>
              <p:cNvSpPr>
                <a:spLocks noChangeArrowheads="1"/>
              </p:cNvSpPr>
              <p:nvPr/>
            </p:nvSpPr>
            <p:spPr bwMode="auto">
              <a:xfrm>
                <a:off x="4085" y="3356"/>
                <a:ext cx="176" cy="1"/>
              </a:xfrm>
              <a:prstGeom prst="ellipse"/>
              <a:solidFill>
                <a:srgbClr val="E0E0E0"/>
              </a:solidFill>
              <a:ln>
                <a:noFill/>
              </a:ln>
            </p:spPr>
            <p:txBody>
              <a:bodyPr anchor="t" anchorCtr="0" bIns="45720" compatLnSpc="1" lIns="91440" numCol="1" rIns="91440" tIns="45720" vert="horz" wrap="square">
                <a:prstTxWarp prst="textNoShape"/>
              </a:bodyPr>
              <a:p>
                <a:endParaRPr lang="en-US"/>
              </a:p>
            </p:txBody>
          </p:sp>
          <p:sp>
            <p:nvSpPr>
              <p:cNvPr id="1048951" name="Oval 39"/>
              <p:cNvSpPr>
                <a:spLocks noChangeArrowheads="1"/>
              </p:cNvSpPr>
              <p:nvPr/>
            </p:nvSpPr>
            <p:spPr bwMode="auto">
              <a:xfrm>
                <a:off x="4085" y="3394"/>
                <a:ext cx="176" cy="2"/>
              </a:xfrm>
              <a:prstGeom prst="ellipse"/>
              <a:solidFill>
                <a:srgbClr val="E0E0E0"/>
              </a:solidFill>
              <a:ln>
                <a:noFill/>
              </a:ln>
            </p:spPr>
            <p:txBody>
              <a:bodyPr anchor="t" anchorCtr="0" bIns="45720" compatLnSpc="1" lIns="91440" numCol="1" rIns="91440" tIns="45720" vert="horz" wrap="square">
                <a:prstTxWarp prst="textNoShape"/>
              </a:bodyPr>
              <a:p>
                <a:endParaRPr lang="en-US"/>
              </a:p>
            </p:txBody>
          </p:sp>
          <p:sp>
            <p:nvSpPr>
              <p:cNvPr id="1048952" name="Rectangle 40"/>
              <p:cNvSpPr>
                <a:spLocks noChangeArrowheads="1"/>
              </p:cNvSpPr>
              <p:nvPr/>
            </p:nvSpPr>
            <p:spPr bwMode="auto">
              <a:xfrm>
                <a:off x="3499" y="3294"/>
                <a:ext cx="370" cy="43"/>
              </a:xfrm>
              <a:prstGeom prst="rect"/>
              <a:solidFill>
                <a:srgbClr val="BA4049"/>
              </a:solidFill>
              <a:ln>
                <a:noFill/>
              </a:ln>
            </p:spPr>
            <p:txBody>
              <a:bodyPr anchor="t" anchorCtr="0" bIns="45720" compatLnSpc="1" lIns="91440" numCol="1" rIns="91440" tIns="45720" vert="horz" wrap="square">
                <a:prstTxWarp prst="textNoShape"/>
              </a:bodyPr>
              <a:p>
                <a:endParaRPr lang="en-US"/>
              </a:p>
            </p:txBody>
          </p:sp>
          <p:sp>
            <p:nvSpPr>
              <p:cNvPr id="1048953" name="Rectangle 41"/>
              <p:cNvSpPr>
                <a:spLocks noChangeArrowheads="1"/>
              </p:cNvSpPr>
              <p:nvPr/>
            </p:nvSpPr>
            <p:spPr bwMode="auto">
              <a:xfrm>
                <a:off x="3499" y="3294"/>
                <a:ext cx="370" cy="43"/>
              </a:xfrm>
              <a:prstGeom prst="rect"/>
              <a:noFill/>
              <a:ln>
                <a:noFill/>
              </a:ln>
            </p:spPr>
            <p:txBody>
              <a:bodyPr anchor="t" anchorCtr="0" bIns="45720" compatLnSpc="1" lIns="91440" numCol="1" rIns="91440" tIns="45720" vert="horz" wrap="square">
                <a:prstTxWarp prst="textNoShape"/>
              </a:bodyPr>
              <a:p>
                <a:endParaRPr lang="en-US"/>
              </a:p>
            </p:txBody>
          </p:sp>
          <p:sp>
            <p:nvSpPr>
              <p:cNvPr id="1048954" name="Rectangle 42"/>
              <p:cNvSpPr>
                <a:spLocks noChangeArrowheads="1"/>
              </p:cNvSpPr>
              <p:nvPr/>
            </p:nvSpPr>
            <p:spPr bwMode="auto">
              <a:xfrm>
                <a:off x="4073" y="3443"/>
                <a:ext cx="186" cy="131"/>
              </a:xfrm>
              <a:prstGeom prst="rect"/>
              <a:solidFill>
                <a:srgbClr val="FAFAFA"/>
              </a:solidFill>
              <a:ln>
                <a:noFill/>
              </a:ln>
            </p:spPr>
            <p:txBody>
              <a:bodyPr anchor="t" anchorCtr="0" bIns="45720" compatLnSpc="1" lIns="91440" numCol="1" rIns="91440" tIns="45720" vert="horz" wrap="square">
                <a:prstTxWarp prst="textNoShape"/>
              </a:bodyPr>
              <a:p>
                <a:endParaRPr lang="en-US"/>
              </a:p>
            </p:txBody>
          </p:sp>
          <p:sp>
            <p:nvSpPr>
              <p:cNvPr id="1048955" name="Rectangle 43"/>
              <p:cNvSpPr>
                <a:spLocks noChangeArrowheads="1"/>
              </p:cNvSpPr>
              <p:nvPr/>
            </p:nvSpPr>
            <p:spPr bwMode="auto">
              <a:xfrm>
                <a:off x="3287" y="3439"/>
                <a:ext cx="789" cy="140"/>
              </a:xfrm>
              <a:prstGeom prst="rect"/>
              <a:solidFill>
                <a:srgbClr val="455A64"/>
              </a:solidFill>
              <a:ln>
                <a:noFill/>
              </a:ln>
            </p:spPr>
            <p:txBody>
              <a:bodyPr anchor="t" anchorCtr="0" bIns="45720" compatLnSpc="1" lIns="91440" numCol="1" rIns="91440" tIns="45720" vert="horz" wrap="square">
                <a:prstTxWarp prst="textNoShape"/>
              </a:bodyPr>
              <a:p>
                <a:endParaRPr lang="en-US"/>
              </a:p>
            </p:txBody>
          </p:sp>
          <p:sp>
            <p:nvSpPr>
              <p:cNvPr id="1048956" name="Rectangle 44"/>
              <p:cNvSpPr>
                <a:spLocks noChangeArrowheads="1"/>
              </p:cNvSpPr>
              <p:nvPr/>
            </p:nvSpPr>
            <p:spPr bwMode="auto">
              <a:xfrm>
                <a:off x="3287" y="3439"/>
                <a:ext cx="789" cy="140"/>
              </a:xfrm>
              <a:prstGeom prst="rect"/>
              <a:noFill/>
              <a:ln>
                <a:noFill/>
              </a:ln>
            </p:spPr>
            <p:txBody>
              <a:bodyPr anchor="t" anchorCtr="0" bIns="45720" compatLnSpc="1" lIns="91440" numCol="1" rIns="91440" tIns="45720" vert="horz" wrap="square">
                <a:prstTxWarp prst="textNoShape"/>
              </a:bodyPr>
              <a:p>
                <a:endParaRPr lang="en-US"/>
              </a:p>
            </p:txBody>
          </p:sp>
          <p:sp>
            <p:nvSpPr>
              <p:cNvPr id="1048957" name="Freeform 45"/>
              <p:cNvSpPr/>
              <p:nvPr/>
            </p:nvSpPr>
            <p:spPr bwMode="auto">
              <a:xfrm>
                <a:off x="4071" y="3439"/>
                <a:ext cx="202" cy="9"/>
              </a:xfrm>
              <a:custGeom>
                <a:avLst/>
                <a:gdLst>
                  <a:gd name="T0" fmla="*/ 0 w 85"/>
                  <a:gd name="T1" fmla="*/ 4 h 4"/>
                  <a:gd name="T2" fmla="*/ 83 w 85"/>
                  <a:gd name="T3" fmla="*/ 4 h 4"/>
                  <a:gd name="T4" fmla="*/ 85 w 85"/>
                  <a:gd name="T5" fmla="*/ 2 h 4"/>
                  <a:gd name="T6" fmla="*/ 83 w 85"/>
                  <a:gd name="T7" fmla="*/ 0 h 4"/>
                  <a:gd name="T8" fmla="*/ 0 w 85"/>
                  <a:gd name="T9" fmla="*/ 0 h 4"/>
                  <a:gd name="T10" fmla="*/ 0 w 85"/>
                  <a:gd name="T11" fmla="*/ 4 h 4"/>
                </a:gdLst>
                <a:ahLst/>
                <a:cxnLst>
                  <a:cxn ang="0">
                    <a:pos x="T0" y="T1"/>
                  </a:cxn>
                  <a:cxn ang="0">
                    <a:pos x="T2" y="T3"/>
                  </a:cxn>
                  <a:cxn ang="0">
                    <a:pos x="T4" y="T5"/>
                  </a:cxn>
                  <a:cxn ang="0">
                    <a:pos x="T6" y="T7"/>
                  </a:cxn>
                  <a:cxn ang="0">
                    <a:pos x="T8" y="T9"/>
                  </a:cxn>
                  <a:cxn ang="0">
                    <a:pos x="T10" y="T11"/>
                  </a:cxn>
                </a:cxnLst>
                <a:rect l="0" t="0" r="r" b="b"/>
                <a:pathLst>
                  <a:path w="85" h="4">
                    <a:moveTo>
                      <a:pt x="0" y="4"/>
                    </a:moveTo>
                    <a:cubicBezTo>
                      <a:pt x="83" y="4"/>
                      <a:pt x="83" y="4"/>
                      <a:pt x="83" y="4"/>
                    </a:cubicBezTo>
                    <a:cubicBezTo>
                      <a:pt x="85" y="4"/>
                      <a:pt x="85" y="3"/>
                      <a:pt x="85" y="2"/>
                    </a:cubicBezTo>
                    <a:cubicBezTo>
                      <a:pt x="85" y="0"/>
                      <a:pt x="85" y="0"/>
                      <a:pt x="83" y="0"/>
                    </a:cubicBezTo>
                    <a:cubicBezTo>
                      <a:pt x="0" y="0"/>
                      <a:pt x="0" y="0"/>
                      <a:pt x="0" y="0"/>
                    </a:cubicBezTo>
                    <a:lnTo>
                      <a:pt x="0" y="4"/>
                    </a:lnTo>
                    <a:close/>
                  </a:path>
                </a:pathLst>
              </a:custGeom>
              <a:solidFill>
                <a:srgbClr val="455A64"/>
              </a:solidFill>
              <a:ln>
                <a:noFill/>
              </a:ln>
            </p:spPr>
            <p:txBody>
              <a:bodyPr anchor="t" anchorCtr="0" bIns="45720" compatLnSpc="1" lIns="91440" numCol="1" rIns="91440" tIns="45720" vert="horz" wrap="square">
                <a:prstTxWarp prst="textNoShape"/>
              </a:bodyPr>
              <a:p>
                <a:endParaRPr lang="en-US"/>
              </a:p>
            </p:txBody>
          </p:sp>
          <p:sp>
            <p:nvSpPr>
              <p:cNvPr id="1048958" name="Freeform 46"/>
              <p:cNvSpPr/>
              <p:nvPr/>
            </p:nvSpPr>
            <p:spPr bwMode="auto">
              <a:xfrm>
                <a:off x="4071" y="3569"/>
                <a:ext cx="202" cy="10"/>
              </a:xfrm>
              <a:custGeom>
                <a:avLst/>
                <a:gdLst>
                  <a:gd name="T0" fmla="*/ 0 w 85"/>
                  <a:gd name="T1" fmla="*/ 4 h 4"/>
                  <a:gd name="T2" fmla="*/ 84 w 85"/>
                  <a:gd name="T3" fmla="*/ 4 h 4"/>
                  <a:gd name="T4" fmla="*/ 85 w 85"/>
                  <a:gd name="T5" fmla="*/ 3 h 4"/>
                  <a:gd name="T6" fmla="*/ 85 w 85"/>
                  <a:gd name="T7" fmla="*/ 2 h 4"/>
                  <a:gd name="T8" fmla="*/ 84 w 85"/>
                  <a:gd name="T9" fmla="*/ 0 h 4"/>
                  <a:gd name="T10" fmla="*/ 0 w 85"/>
                  <a:gd name="T11" fmla="*/ 0 h 4"/>
                  <a:gd name="T12" fmla="*/ 0 w 85"/>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85" h="4">
                    <a:moveTo>
                      <a:pt x="0" y="4"/>
                    </a:moveTo>
                    <a:cubicBezTo>
                      <a:pt x="84" y="4"/>
                      <a:pt x="84" y="4"/>
                      <a:pt x="84" y="4"/>
                    </a:cubicBezTo>
                    <a:cubicBezTo>
                      <a:pt x="85" y="4"/>
                      <a:pt x="85" y="4"/>
                      <a:pt x="85" y="3"/>
                    </a:cubicBezTo>
                    <a:cubicBezTo>
                      <a:pt x="85" y="2"/>
                      <a:pt x="85" y="2"/>
                      <a:pt x="85" y="2"/>
                    </a:cubicBezTo>
                    <a:cubicBezTo>
                      <a:pt x="85" y="1"/>
                      <a:pt x="85" y="0"/>
                      <a:pt x="84" y="0"/>
                    </a:cubicBezTo>
                    <a:cubicBezTo>
                      <a:pt x="0" y="0"/>
                      <a:pt x="0" y="0"/>
                      <a:pt x="0" y="0"/>
                    </a:cubicBezTo>
                    <a:lnTo>
                      <a:pt x="0" y="4"/>
                    </a:lnTo>
                    <a:close/>
                  </a:path>
                </a:pathLst>
              </a:custGeom>
              <a:solidFill>
                <a:srgbClr val="455A64"/>
              </a:solidFill>
              <a:ln>
                <a:noFill/>
              </a:ln>
            </p:spPr>
            <p:txBody>
              <a:bodyPr anchor="t" anchorCtr="0" bIns="45720" compatLnSpc="1" lIns="91440" numCol="1" rIns="91440" tIns="45720" vert="horz" wrap="square">
                <a:prstTxWarp prst="textNoShape"/>
              </a:bodyPr>
              <a:p>
                <a:endParaRPr lang="en-US"/>
              </a:p>
            </p:txBody>
          </p:sp>
          <p:sp>
            <p:nvSpPr>
              <p:cNvPr id="1048959" name="Oval 47"/>
              <p:cNvSpPr>
                <a:spLocks noChangeArrowheads="1"/>
              </p:cNvSpPr>
              <p:nvPr/>
            </p:nvSpPr>
            <p:spPr bwMode="auto">
              <a:xfrm>
                <a:off x="4076" y="3467"/>
                <a:ext cx="183" cy="2"/>
              </a:xfrm>
              <a:prstGeom prst="ellipse"/>
              <a:solidFill>
                <a:srgbClr val="E0E0E0"/>
              </a:solidFill>
              <a:ln>
                <a:noFill/>
              </a:ln>
            </p:spPr>
            <p:txBody>
              <a:bodyPr anchor="t" anchorCtr="0" bIns="45720" compatLnSpc="1" lIns="91440" numCol="1" rIns="91440" tIns="45720" vert="horz" wrap="square">
                <a:prstTxWarp prst="textNoShape"/>
              </a:bodyPr>
              <a:p>
                <a:endParaRPr lang="en-US"/>
              </a:p>
            </p:txBody>
          </p:sp>
          <p:sp>
            <p:nvSpPr>
              <p:cNvPr id="1048960" name="Oval 48"/>
              <p:cNvSpPr>
                <a:spLocks noChangeArrowheads="1"/>
              </p:cNvSpPr>
              <p:nvPr/>
            </p:nvSpPr>
            <p:spPr bwMode="auto">
              <a:xfrm>
                <a:off x="4076" y="3491"/>
                <a:ext cx="183" cy="2"/>
              </a:xfrm>
              <a:prstGeom prst="ellipse"/>
              <a:solidFill>
                <a:srgbClr val="E0E0E0"/>
              </a:solidFill>
              <a:ln>
                <a:noFill/>
              </a:ln>
            </p:spPr>
            <p:txBody>
              <a:bodyPr anchor="t" anchorCtr="0" bIns="45720" compatLnSpc="1" lIns="91440" numCol="1" rIns="91440" tIns="45720" vert="horz" wrap="square">
                <a:prstTxWarp prst="textNoShape"/>
              </a:bodyPr>
              <a:p>
                <a:endParaRPr lang="en-US"/>
              </a:p>
            </p:txBody>
          </p:sp>
          <p:sp>
            <p:nvSpPr>
              <p:cNvPr id="1048961" name="Oval 49"/>
              <p:cNvSpPr>
                <a:spLocks noChangeArrowheads="1"/>
              </p:cNvSpPr>
              <p:nvPr/>
            </p:nvSpPr>
            <p:spPr bwMode="auto">
              <a:xfrm>
                <a:off x="4076" y="3517"/>
                <a:ext cx="183" cy="2"/>
              </a:xfrm>
              <a:prstGeom prst="ellipse"/>
              <a:solidFill>
                <a:srgbClr val="E0E0E0"/>
              </a:solidFill>
              <a:ln>
                <a:noFill/>
              </a:ln>
            </p:spPr>
            <p:txBody>
              <a:bodyPr anchor="t" anchorCtr="0" bIns="45720" compatLnSpc="1" lIns="91440" numCol="1" rIns="91440" tIns="45720" vert="horz" wrap="square">
                <a:prstTxWarp prst="textNoShape"/>
              </a:bodyPr>
              <a:p>
                <a:endParaRPr lang="en-US"/>
              </a:p>
            </p:txBody>
          </p:sp>
          <p:sp>
            <p:nvSpPr>
              <p:cNvPr id="1048962" name="Oval 50"/>
              <p:cNvSpPr>
                <a:spLocks noChangeArrowheads="1"/>
              </p:cNvSpPr>
              <p:nvPr/>
            </p:nvSpPr>
            <p:spPr bwMode="auto">
              <a:xfrm>
                <a:off x="4076" y="3541"/>
                <a:ext cx="183" cy="2"/>
              </a:xfrm>
              <a:prstGeom prst="ellipse"/>
              <a:solidFill>
                <a:srgbClr val="E0E0E0"/>
              </a:solidFill>
              <a:ln>
                <a:noFill/>
              </a:ln>
            </p:spPr>
            <p:txBody>
              <a:bodyPr anchor="t" anchorCtr="0" bIns="45720" compatLnSpc="1" lIns="91440" numCol="1" rIns="91440" tIns="45720" vert="horz" wrap="square">
                <a:prstTxWarp prst="textNoShape"/>
              </a:bodyPr>
              <a:p>
                <a:endParaRPr lang="en-US"/>
              </a:p>
            </p:txBody>
          </p:sp>
          <p:sp>
            <p:nvSpPr>
              <p:cNvPr id="1048963" name="Rectangle 51"/>
              <p:cNvSpPr>
                <a:spLocks noChangeArrowheads="1"/>
              </p:cNvSpPr>
              <p:nvPr/>
            </p:nvSpPr>
            <p:spPr bwMode="auto">
              <a:xfrm>
                <a:off x="4097" y="3593"/>
                <a:ext cx="190" cy="356"/>
              </a:xfrm>
              <a:prstGeom prst="rect"/>
              <a:solidFill>
                <a:srgbClr val="EBEBEB"/>
              </a:solidFill>
              <a:ln>
                <a:noFill/>
              </a:ln>
            </p:spPr>
            <p:txBody>
              <a:bodyPr anchor="t" anchorCtr="0" bIns="45720" compatLnSpc="1" lIns="91440" numCol="1" rIns="91440" tIns="45720" vert="horz" wrap="square">
                <a:prstTxWarp prst="textNoShape"/>
              </a:bodyPr>
              <a:p>
                <a:endParaRPr lang="en-US"/>
              </a:p>
            </p:txBody>
          </p:sp>
          <p:sp>
            <p:nvSpPr>
              <p:cNvPr id="1048964" name="Rectangle 52"/>
              <p:cNvSpPr>
                <a:spLocks noChangeArrowheads="1"/>
              </p:cNvSpPr>
              <p:nvPr/>
            </p:nvSpPr>
            <p:spPr bwMode="auto">
              <a:xfrm>
                <a:off x="3211" y="3579"/>
                <a:ext cx="886" cy="389"/>
              </a:xfrm>
              <a:prstGeom prst="rect"/>
              <a:solidFill>
                <a:srgbClr val="E8505B"/>
              </a:solidFill>
              <a:ln>
                <a:noFill/>
              </a:ln>
            </p:spPr>
            <p:txBody>
              <a:bodyPr anchor="t" anchorCtr="0" bIns="45720" compatLnSpc="1" lIns="91440" numCol="1" rIns="91440" tIns="45720" vert="horz" wrap="square">
                <a:prstTxWarp prst="textNoShape"/>
              </a:bodyPr>
              <a:p>
                <a:endParaRPr lang="en-US"/>
              </a:p>
            </p:txBody>
          </p:sp>
          <p:sp>
            <p:nvSpPr>
              <p:cNvPr id="1048965" name="Rectangle 53"/>
              <p:cNvSpPr>
                <a:spLocks noChangeArrowheads="1"/>
              </p:cNvSpPr>
              <p:nvPr/>
            </p:nvSpPr>
            <p:spPr bwMode="auto">
              <a:xfrm>
                <a:off x="3211" y="3579"/>
                <a:ext cx="886" cy="389"/>
              </a:xfrm>
              <a:prstGeom prst="rect"/>
              <a:noFill/>
              <a:ln>
                <a:noFill/>
              </a:ln>
            </p:spPr>
            <p:txBody>
              <a:bodyPr anchor="t" anchorCtr="0" bIns="45720" compatLnSpc="1" lIns="91440" numCol="1" rIns="91440" tIns="45720" vert="horz" wrap="square">
                <a:prstTxWarp prst="textNoShape"/>
              </a:bodyPr>
              <a:p>
                <a:endParaRPr lang="en-US"/>
              </a:p>
            </p:txBody>
          </p:sp>
          <p:sp>
            <p:nvSpPr>
              <p:cNvPr id="1048966" name="Freeform 54"/>
              <p:cNvSpPr/>
              <p:nvPr/>
            </p:nvSpPr>
            <p:spPr bwMode="auto">
              <a:xfrm>
                <a:off x="4073" y="3942"/>
                <a:ext cx="243" cy="26"/>
              </a:xfrm>
              <a:custGeom>
                <a:avLst/>
                <a:gdLst>
                  <a:gd name="T0" fmla="*/ 96 w 102"/>
                  <a:gd name="T1" fmla="*/ 11 h 11"/>
                  <a:gd name="T2" fmla="*/ 0 w 102"/>
                  <a:gd name="T3" fmla="*/ 11 h 11"/>
                  <a:gd name="T4" fmla="*/ 0 w 102"/>
                  <a:gd name="T5" fmla="*/ 0 h 11"/>
                  <a:gd name="T6" fmla="*/ 96 w 102"/>
                  <a:gd name="T7" fmla="*/ 0 h 11"/>
                  <a:gd name="T8" fmla="*/ 102 w 102"/>
                  <a:gd name="T9" fmla="*/ 6 h 11"/>
                  <a:gd name="T10" fmla="*/ 96 w 102"/>
                  <a:gd name="T11" fmla="*/ 11 h 11"/>
                </a:gdLst>
                <a:ahLst/>
                <a:cxnLst>
                  <a:cxn ang="0">
                    <a:pos x="T0" y="T1"/>
                  </a:cxn>
                  <a:cxn ang="0">
                    <a:pos x="T2" y="T3"/>
                  </a:cxn>
                  <a:cxn ang="0">
                    <a:pos x="T4" y="T5"/>
                  </a:cxn>
                  <a:cxn ang="0">
                    <a:pos x="T6" y="T7"/>
                  </a:cxn>
                  <a:cxn ang="0">
                    <a:pos x="T8" y="T9"/>
                  </a:cxn>
                  <a:cxn ang="0">
                    <a:pos x="T10" y="T11"/>
                  </a:cxn>
                </a:cxnLst>
                <a:rect l="0" t="0" r="r" b="b"/>
                <a:pathLst>
                  <a:path w="102" h="11">
                    <a:moveTo>
                      <a:pt x="96" y="11"/>
                    </a:moveTo>
                    <a:cubicBezTo>
                      <a:pt x="0" y="11"/>
                      <a:pt x="0" y="11"/>
                      <a:pt x="0" y="11"/>
                    </a:cubicBezTo>
                    <a:cubicBezTo>
                      <a:pt x="0" y="0"/>
                      <a:pt x="0" y="0"/>
                      <a:pt x="0" y="0"/>
                    </a:cubicBezTo>
                    <a:cubicBezTo>
                      <a:pt x="96" y="0"/>
                      <a:pt x="96" y="0"/>
                      <a:pt x="96" y="0"/>
                    </a:cubicBezTo>
                    <a:cubicBezTo>
                      <a:pt x="99" y="0"/>
                      <a:pt x="102" y="3"/>
                      <a:pt x="102" y="6"/>
                    </a:cubicBezTo>
                    <a:cubicBezTo>
                      <a:pt x="102" y="9"/>
                      <a:pt x="99" y="11"/>
                      <a:pt x="96" y="11"/>
                    </a:cubicBezTo>
                    <a:close/>
                  </a:path>
                </a:pathLst>
              </a:custGeom>
              <a:solidFill>
                <a:srgbClr val="E8505B"/>
              </a:solidFill>
              <a:ln>
                <a:noFill/>
              </a:ln>
            </p:spPr>
            <p:txBody>
              <a:bodyPr anchor="t" anchorCtr="0" bIns="45720" compatLnSpc="1" lIns="91440" numCol="1" rIns="91440" tIns="45720" vert="horz" wrap="square">
                <a:prstTxWarp prst="textNoShape"/>
              </a:bodyPr>
              <a:p>
                <a:endParaRPr lang="en-US"/>
              </a:p>
            </p:txBody>
          </p:sp>
          <p:sp>
            <p:nvSpPr>
              <p:cNvPr id="1048967" name="Freeform 55"/>
              <p:cNvSpPr/>
              <p:nvPr/>
            </p:nvSpPr>
            <p:spPr bwMode="auto">
              <a:xfrm>
                <a:off x="4073" y="3579"/>
                <a:ext cx="243" cy="26"/>
              </a:xfrm>
              <a:custGeom>
                <a:avLst/>
                <a:gdLst>
                  <a:gd name="T0" fmla="*/ 97 w 102"/>
                  <a:gd name="T1" fmla="*/ 11 h 11"/>
                  <a:gd name="T2" fmla="*/ 0 w 102"/>
                  <a:gd name="T3" fmla="*/ 11 h 11"/>
                  <a:gd name="T4" fmla="*/ 0 w 102"/>
                  <a:gd name="T5" fmla="*/ 0 h 11"/>
                  <a:gd name="T6" fmla="*/ 97 w 102"/>
                  <a:gd name="T7" fmla="*/ 0 h 11"/>
                  <a:gd name="T8" fmla="*/ 102 w 102"/>
                  <a:gd name="T9" fmla="*/ 5 h 11"/>
                  <a:gd name="T10" fmla="*/ 102 w 102"/>
                  <a:gd name="T11" fmla="*/ 6 h 11"/>
                  <a:gd name="T12" fmla="*/ 97 w 102"/>
                  <a:gd name="T13" fmla="*/ 11 h 11"/>
                </a:gdLst>
                <a:ahLst/>
                <a:cxnLst>
                  <a:cxn ang="0">
                    <a:pos x="T0" y="T1"/>
                  </a:cxn>
                  <a:cxn ang="0">
                    <a:pos x="T2" y="T3"/>
                  </a:cxn>
                  <a:cxn ang="0">
                    <a:pos x="T4" y="T5"/>
                  </a:cxn>
                  <a:cxn ang="0">
                    <a:pos x="T6" y="T7"/>
                  </a:cxn>
                  <a:cxn ang="0">
                    <a:pos x="T8" y="T9"/>
                  </a:cxn>
                  <a:cxn ang="0">
                    <a:pos x="T10" y="T11"/>
                  </a:cxn>
                  <a:cxn ang="0">
                    <a:pos x="T12" y="T13"/>
                  </a:cxn>
                </a:cxnLst>
                <a:rect l="0" t="0" r="r" b="b"/>
                <a:pathLst>
                  <a:path w="102" h="11">
                    <a:moveTo>
                      <a:pt x="97" y="11"/>
                    </a:moveTo>
                    <a:cubicBezTo>
                      <a:pt x="0" y="11"/>
                      <a:pt x="0" y="11"/>
                      <a:pt x="0" y="11"/>
                    </a:cubicBezTo>
                    <a:cubicBezTo>
                      <a:pt x="0" y="0"/>
                      <a:pt x="0" y="0"/>
                      <a:pt x="0" y="0"/>
                    </a:cubicBezTo>
                    <a:cubicBezTo>
                      <a:pt x="97" y="0"/>
                      <a:pt x="97" y="0"/>
                      <a:pt x="97" y="0"/>
                    </a:cubicBezTo>
                    <a:cubicBezTo>
                      <a:pt x="100" y="0"/>
                      <a:pt x="102" y="2"/>
                      <a:pt x="102" y="5"/>
                    </a:cubicBezTo>
                    <a:cubicBezTo>
                      <a:pt x="102" y="6"/>
                      <a:pt x="102" y="6"/>
                      <a:pt x="102" y="6"/>
                    </a:cubicBezTo>
                    <a:cubicBezTo>
                      <a:pt x="102" y="9"/>
                      <a:pt x="100" y="11"/>
                      <a:pt x="97" y="11"/>
                    </a:cubicBezTo>
                    <a:close/>
                  </a:path>
                </a:pathLst>
              </a:custGeom>
              <a:solidFill>
                <a:srgbClr val="E8505B"/>
              </a:solidFill>
              <a:ln>
                <a:noFill/>
              </a:ln>
            </p:spPr>
            <p:txBody>
              <a:bodyPr anchor="t" anchorCtr="0" bIns="45720" compatLnSpc="1" lIns="91440" numCol="1" rIns="91440" tIns="45720" vert="horz" wrap="square">
                <a:prstTxWarp prst="textNoShape"/>
              </a:bodyPr>
              <a:p>
                <a:endParaRPr lang="en-US"/>
              </a:p>
            </p:txBody>
          </p:sp>
          <p:sp>
            <p:nvSpPr>
              <p:cNvPr id="1048968" name="Oval 56"/>
              <p:cNvSpPr>
                <a:spLocks noChangeArrowheads="1"/>
              </p:cNvSpPr>
              <p:nvPr/>
            </p:nvSpPr>
            <p:spPr bwMode="auto">
              <a:xfrm>
                <a:off x="4097" y="3638"/>
                <a:ext cx="190" cy="2"/>
              </a:xfrm>
              <a:prstGeom prst="ellipse"/>
              <a:solidFill>
                <a:srgbClr val="E0E0E0"/>
              </a:solidFill>
              <a:ln>
                <a:noFill/>
              </a:ln>
            </p:spPr>
            <p:txBody>
              <a:bodyPr anchor="t" anchorCtr="0" bIns="45720" compatLnSpc="1" lIns="91440" numCol="1" rIns="91440" tIns="45720" vert="horz" wrap="square">
                <a:prstTxWarp prst="textNoShape"/>
              </a:bodyPr>
              <a:p>
                <a:endParaRPr lang="en-US"/>
              </a:p>
            </p:txBody>
          </p:sp>
          <p:sp>
            <p:nvSpPr>
              <p:cNvPr id="1048969" name="Oval 57"/>
              <p:cNvSpPr>
                <a:spLocks noChangeArrowheads="1"/>
              </p:cNvSpPr>
              <p:nvPr/>
            </p:nvSpPr>
            <p:spPr bwMode="auto">
              <a:xfrm>
                <a:off x="4097" y="3686"/>
                <a:ext cx="190" cy="2"/>
              </a:xfrm>
              <a:prstGeom prst="ellipse"/>
              <a:solidFill>
                <a:srgbClr val="E0E0E0"/>
              </a:solidFill>
              <a:ln>
                <a:noFill/>
              </a:ln>
            </p:spPr>
            <p:txBody>
              <a:bodyPr anchor="t" anchorCtr="0" bIns="45720" compatLnSpc="1" lIns="91440" numCol="1" rIns="91440" tIns="45720" vert="horz" wrap="square">
                <a:prstTxWarp prst="textNoShape"/>
              </a:bodyPr>
              <a:p>
                <a:endParaRPr lang="en-US"/>
              </a:p>
            </p:txBody>
          </p:sp>
          <p:sp>
            <p:nvSpPr>
              <p:cNvPr id="1048970" name="Oval 58"/>
              <p:cNvSpPr>
                <a:spLocks noChangeArrowheads="1"/>
              </p:cNvSpPr>
              <p:nvPr/>
            </p:nvSpPr>
            <p:spPr bwMode="auto">
              <a:xfrm>
                <a:off x="4097" y="3731"/>
                <a:ext cx="190" cy="2"/>
              </a:xfrm>
              <a:prstGeom prst="ellipse"/>
              <a:solidFill>
                <a:srgbClr val="E0E0E0"/>
              </a:solidFill>
              <a:ln>
                <a:noFill/>
              </a:ln>
            </p:spPr>
            <p:txBody>
              <a:bodyPr anchor="t" anchorCtr="0" bIns="45720" compatLnSpc="1" lIns="91440" numCol="1" rIns="91440" tIns="45720" vert="horz" wrap="square">
                <a:prstTxWarp prst="textNoShape"/>
              </a:bodyPr>
              <a:p>
                <a:endParaRPr lang="en-US"/>
              </a:p>
            </p:txBody>
          </p:sp>
          <p:sp>
            <p:nvSpPr>
              <p:cNvPr id="1048971" name="Oval 59"/>
              <p:cNvSpPr>
                <a:spLocks noChangeArrowheads="1"/>
              </p:cNvSpPr>
              <p:nvPr/>
            </p:nvSpPr>
            <p:spPr bwMode="auto">
              <a:xfrm>
                <a:off x="4097" y="3776"/>
                <a:ext cx="190" cy="2"/>
              </a:xfrm>
              <a:prstGeom prst="ellipse"/>
              <a:solidFill>
                <a:srgbClr val="E0E0E0"/>
              </a:solidFill>
              <a:ln>
                <a:noFill/>
              </a:ln>
            </p:spPr>
            <p:txBody>
              <a:bodyPr anchor="t" anchorCtr="0" bIns="45720" compatLnSpc="1" lIns="91440" numCol="1" rIns="91440" tIns="45720" vert="horz" wrap="square">
                <a:prstTxWarp prst="textNoShape"/>
              </a:bodyPr>
              <a:p>
                <a:endParaRPr lang="en-US"/>
              </a:p>
            </p:txBody>
          </p:sp>
          <p:sp>
            <p:nvSpPr>
              <p:cNvPr id="1048972" name="Oval 60"/>
              <p:cNvSpPr>
                <a:spLocks noChangeArrowheads="1"/>
              </p:cNvSpPr>
              <p:nvPr/>
            </p:nvSpPr>
            <p:spPr bwMode="auto">
              <a:xfrm>
                <a:off x="4097" y="3823"/>
                <a:ext cx="190" cy="3"/>
              </a:xfrm>
              <a:prstGeom prst="ellipse"/>
              <a:solidFill>
                <a:srgbClr val="E0E0E0"/>
              </a:solidFill>
              <a:ln>
                <a:noFill/>
              </a:ln>
            </p:spPr>
            <p:txBody>
              <a:bodyPr anchor="t" anchorCtr="0" bIns="45720" compatLnSpc="1" lIns="91440" numCol="1" rIns="91440" tIns="45720" vert="horz" wrap="square">
                <a:prstTxWarp prst="textNoShape"/>
              </a:bodyPr>
              <a:p>
                <a:endParaRPr lang="en-US"/>
              </a:p>
            </p:txBody>
          </p:sp>
          <p:sp>
            <p:nvSpPr>
              <p:cNvPr id="1048973" name="Oval 61"/>
              <p:cNvSpPr>
                <a:spLocks noChangeArrowheads="1"/>
              </p:cNvSpPr>
              <p:nvPr/>
            </p:nvSpPr>
            <p:spPr bwMode="auto">
              <a:xfrm>
                <a:off x="4097" y="3868"/>
                <a:ext cx="190" cy="3"/>
              </a:xfrm>
              <a:prstGeom prst="ellipse"/>
              <a:solidFill>
                <a:srgbClr val="E0E0E0"/>
              </a:solidFill>
              <a:ln>
                <a:noFill/>
              </a:ln>
            </p:spPr>
            <p:txBody>
              <a:bodyPr anchor="t" anchorCtr="0" bIns="45720" compatLnSpc="1" lIns="91440" numCol="1" rIns="91440" tIns="45720" vert="horz" wrap="square">
                <a:prstTxWarp prst="textNoShape"/>
              </a:bodyPr>
              <a:p>
                <a:endParaRPr lang="en-US"/>
              </a:p>
            </p:txBody>
          </p:sp>
          <p:sp>
            <p:nvSpPr>
              <p:cNvPr id="1048974" name="Oval 62"/>
              <p:cNvSpPr>
                <a:spLocks noChangeArrowheads="1"/>
              </p:cNvSpPr>
              <p:nvPr/>
            </p:nvSpPr>
            <p:spPr bwMode="auto">
              <a:xfrm>
                <a:off x="4097" y="3913"/>
                <a:ext cx="190" cy="3"/>
              </a:xfrm>
              <a:prstGeom prst="ellipse"/>
              <a:solidFill>
                <a:srgbClr val="E0E0E0"/>
              </a:solidFill>
              <a:ln>
                <a:noFill/>
              </a:ln>
            </p:spPr>
            <p:txBody>
              <a:bodyPr anchor="t" anchorCtr="0" bIns="45720" compatLnSpc="1" lIns="91440" numCol="1" rIns="91440" tIns="45720" vert="horz" wrap="square">
                <a:prstTxWarp prst="textNoShape"/>
              </a:bodyPr>
              <a:p>
                <a:endParaRPr lang="en-US"/>
              </a:p>
            </p:txBody>
          </p:sp>
          <p:sp>
            <p:nvSpPr>
              <p:cNvPr id="1048975" name="Rectangle 63"/>
              <p:cNvSpPr>
                <a:spLocks noChangeArrowheads="1"/>
              </p:cNvSpPr>
              <p:nvPr/>
            </p:nvSpPr>
            <p:spPr bwMode="auto">
              <a:xfrm>
                <a:off x="3211" y="3579"/>
                <a:ext cx="219" cy="389"/>
              </a:xfrm>
              <a:prstGeom prst="rect"/>
              <a:solidFill>
                <a:srgbClr val="A23840"/>
              </a:solidFill>
              <a:ln>
                <a:noFill/>
              </a:ln>
            </p:spPr>
            <p:txBody>
              <a:bodyPr anchor="t" anchorCtr="0" bIns="45720" compatLnSpc="1" lIns="91440" numCol="1" rIns="91440" tIns="45720" vert="horz" wrap="square">
                <a:prstTxWarp prst="textNoShape"/>
              </a:bodyPr>
              <a:p>
                <a:endParaRPr lang="en-US"/>
              </a:p>
            </p:txBody>
          </p:sp>
          <p:sp>
            <p:nvSpPr>
              <p:cNvPr id="1048976" name="Freeform 64"/>
              <p:cNvSpPr>
                <a:spLocks noEditPoints="1"/>
              </p:cNvSpPr>
              <p:nvPr/>
            </p:nvSpPr>
            <p:spPr bwMode="auto">
              <a:xfrm>
                <a:off x="3318" y="3750"/>
                <a:ext cx="76" cy="76"/>
              </a:xfrm>
              <a:custGeom>
                <a:avLst/>
                <a:gdLst>
                  <a:gd name="T0" fmla="*/ 0 w 32"/>
                  <a:gd name="T1" fmla="*/ 0 h 32"/>
                  <a:gd name="T2" fmla="*/ 14 w 32"/>
                  <a:gd name="T3" fmla="*/ 0 h 32"/>
                  <a:gd name="T4" fmla="*/ 32 w 32"/>
                  <a:gd name="T5" fmla="*/ 16 h 32"/>
                  <a:gd name="T6" fmla="*/ 14 w 32"/>
                  <a:gd name="T7" fmla="*/ 32 h 32"/>
                  <a:gd name="T8" fmla="*/ 0 w 32"/>
                  <a:gd name="T9" fmla="*/ 32 h 32"/>
                  <a:gd name="T10" fmla="*/ 0 w 32"/>
                  <a:gd name="T11" fmla="*/ 0 h 32"/>
                  <a:gd name="T12" fmla="*/ 14 w 32"/>
                  <a:gd name="T13" fmla="*/ 26 h 32"/>
                  <a:gd name="T14" fmla="*/ 24 w 32"/>
                  <a:gd name="T15" fmla="*/ 16 h 32"/>
                  <a:gd name="T16" fmla="*/ 14 w 32"/>
                  <a:gd name="T17" fmla="*/ 6 h 32"/>
                  <a:gd name="T18" fmla="*/ 7 w 32"/>
                  <a:gd name="T19" fmla="*/ 6 h 32"/>
                  <a:gd name="T20" fmla="*/ 7 w 32"/>
                  <a:gd name="T21" fmla="*/ 26 h 32"/>
                  <a:gd name="T22" fmla="*/ 14 w 32"/>
                  <a:gd name="T23" fmla="*/ 26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2" h="32">
                    <a:moveTo>
                      <a:pt x="0" y="0"/>
                    </a:moveTo>
                    <a:cubicBezTo>
                      <a:pt x="14" y="0"/>
                      <a:pt x="14" y="0"/>
                      <a:pt x="14" y="0"/>
                    </a:cubicBezTo>
                    <a:cubicBezTo>
                      <a:pt x="25" y="0"/>
                      <a:pt x="32" y="6"/>
                      <a:pt x="32" y="16"/>
                    </a:cubicBezTo>
                    <a:cubicBezTo>
                      <a:pt x="32" y="25"/>
                      <a:pt x="25" y="32"/>
                      <a:pt x="14" y="32"/>
                    </a:cubicBezTo>
                    <a:cubicBezTo>
                      <a:pt x="0" y="32"/>
                      <a:pt x="0" y="32"/>
                      <a:pt x="0" y="32"/>
                    </a:cubicBezTo>
                    <a:lnTo>
                      <a:pt x="0" y="0"/>
                    </a:lnTo>
                    <a:close/>
                    <a:moveTo>
                      <a:pt x="14" y="26"/>
                    </a:moveTo>
                    <a:cubicBezTo>
                      <a:pt x="20" y="26"/>
                      <a:pt x="24" y="22"/>
                      <a:pt x="24" y="16"/>
                    </a:cubicBezTo>
                    <a:cubicBezTo>
                      <a:pt x="24" y="10"/>
                      <a:pt x="20" y="6"/>
                      <a:pt x="14" y="6"/>
                    </a:cubicBezTo>
                    <a:cubicBezTo>
                      <a:pt x="7" y="6"/>
                      <a:pt x="7" y="6"/>
                      <a:pt x="7" y="6"/>
                    </a:cubicBezTo>
                    <a:cubicBezTo>
                      <a:pt x="7" y="26"/>
                      <a:pt x="7" y="26"/>
                      <a:pt x="7" y="26"/>
                    </a:cubicBezTo>
                    <a:lnTo>
                      <a:pt x="14" y="26"/>
                    </a:lnTo>
                    <a:close/>
                  </a:path>
                </a:pathLst>
              </a:custGeom>
              <a:solidFill>
                <a:srgbClr val="FFFFFF"/>
              </a:solidFill>
              <a:ln>
                <a:noFill/>
              </a:ln>
            </p:spPr>
            <p:txBody>
              <a:bodyPr anchor="t" anchorCtr="0" bIns="45720" compatLnSpc="1" lIns="91440" numCol="1" rIns="91440" tIns="45720" vert="horz" wrap="square">
                <a:prstTxWarp prst="textNoShape"/>
              </a:bodyPr>
              <a:p>
                <a:endParaRPr lang="en-US"/>
              </a:p>
            </p:txBody>
          </p:sp>
          <p:sp>
            <p:nvSpPr>
              <p:cNvPr id="1048977" name="Rectangle 65"/>
              <p:cNvSpPr>
                <a:spLocks noChangeArrowheads="1"/>
              </p:cNvSpPr>
              <p:nvPr/>
            </p:nvSpPr>
            <p:spPr bwMode="auto">
              <a:xfrm>
                <a:off x="3406" y="3750"/>
                <a:ext cx="19" cy="76"/>
              </a:xfrm>
              <a:prstGeom prst="rect"/>
              <a:solidFill>
                <a:srgbClr val="FFFFFF"/>
              </a:solidFill>
              <a:ln>
                <a:noFill/>
              </a:ln>
            </p:spPr>
            <p:txBody>
              <a:bodyPr anchor="t" anchorCtr="0" bIns="45720" compatLnSpc="1" lIns="91440" numCol="1" rIns="91440" tIns="45720" vert="horz" wrap="square">
                <a:prstTxWarp prst="textNoShape"/>
              </a:bodyPr>
              <a:p>
                <a:endParaRPr lang="en-US"/>
              </a:p>
            </p:txBody>
          </p:sp>
          <p:sp>
            <p:nvSpPr>
              <p:cNvPr id="1048978" name="Freeform 66"/>
              <p:cNvSpPr/>
              <p:nvPr/>
            </p:nvSpPr>
            <p:spPr bwMode="auto">
              <a:xfrm>
                <a:off x="3437" y="3747"/>
                <a:ext cx="74" cy="79"/>
              </a:xfrm>
              <a:custGeom>
                <a:avLst/>
                <a:gdLst>
                  <a:gd name="T0" fmla="*/ 0 w 31"/>
                  <a:gd name="T1" fmla="*/ 17 h 33"/>
                  <a:gd name="T2" fmla="*/ 18 w 31"/>
                  <a:gd name="T3" fmla="*/ 0 h 33"/>
                  <a:gd name="T4" fmla="*/ 31 w 31"/>
                  <a:gd name="T5" fmla="*/ 6 h 33"/>
                  <a:gd name="T6" fmla="*/ 26 w 31"/>
                  <a:gd name="T7" fmla="*/ 10 h 33"/>
                  <a:gd name="T8" fmla="*/ 18 w 31"/>
                  <a:gd name="T9" fmla="*/ 6 h 33"/>
                  <a:gd name="T10" fmla="*/ 8 w 31"/>
                  <a:gd name="T11" fmla="*/ 17 h 33"/>
                  <a:gd name="T12" fmla="*/ 18 w 31"/>
                  <a:gd name="T13" fmla="*/ 27 h 33"/>
                  <a:gd name="T14" fmla="*/ 26 w 31"/>
                  <a:gd name="T15" fmla="*/ 23 h 33"/>
                  <a:gd name="T16" fmla="*/ 31 w 31"/>
                  <a:gd name="T17" fmla="*/ 28 h 33"/>
                  <a:gd name="T18" fmla="*/ 18 w 31"/>
                  <a:gd name="T19" fmla="*/ 33 h 33"/>
                  <a:gd name="T20" fmla="*/ 0 w 31"/>
                  <a:gd name="T21" fmla="*/ 17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1" h="33">
                    <a:moveTo>
                      <a:pt x="0" y="17"/>
                    </a:moveTo>
                    <a:cubicBezTo>
                      <a:pt x="0" y="7"/>
                      <a:pt x="8" y="0"/>
                      <a:pt x="18" y="0"/>
                    </a:cubicBezTo>
                    <a:cubicBezTo>
                      <a:pt x="23" y="0"/>
                      <a:pt x="28" y="2"/>
                      <a:pt x="31" y="6"/>
                    </a:cubicBezTo>
                    <a:cubicBezTo>
                      <a:pt x="26" y="10"/>
                      <a:pt x="26" y="10"/>
                      <a:pt x="26" y="10"/>
                    </a:cubicBezTo>
                    <a:cubicBezTo>
                      <a:pt x="24" y="8"/>
                      <a:pt x="21" y="6"/>
                      <a:pt x="18" y="6"/>
                    </a:cubicBezTo>
                    <a:cubicBezTo>
                      <a:pt x="12" y="6"/>
                      <a:pt x="8" y="11"/>
                      <a:pt x="8" y="17"/>
                    </a:cubicBezTo>
                    <a:cubicBezTo>
                      <a:pt x="8" y="23"/>
                      <a:pt x="12" y="27"/>
                      <a:pt x="18" y="27"/>
                    </a:cubicBezTo>
                    <a:cubicBezTo>
                      <a:pt x="21" y="27"/>
                      <a:pt x="24" y="26"/>
                      <a:pt x="26" y="23"/>
                    </a:cubicBezTo>
                    <a:cubicBezTo>
                      <a:pt x="31" y="28"/>
                      <a:pt x="31" y="28"/>
                      <a:pt x="31" y="28"/>
                    </a:cubicBezTo>
                    <a:cubicBezTo>
                      <a:pt x="28" y="31"/>
                      <a:pt x="23" y="33"/>
                      <a:pt x="18" y="33"/>
                    </a:cubicBezTo>
                    <a:cubicBezTo>
                      <a:pt x="8" y="33"/>
                      <a:pt x="0" y="26"/>
                      <a:pt x="0" y="17"/>
                    </a:cubicBezTo>
                    <a:close/>
                  </a:path>
                </a:pathLst>
              </a:custGeom>
              <a:solidFill>
                <a:srgbClr val="FFFFFF"/>
              </a:solidFill>
              <a:ln>
                <a:noFill/>
              </a:ln>
            </p:spPr>
            <p:txBody>
              <a:bodyPr anchor="t" anchorCtr="0" bIns="45720" compatLnSpc="1" lIns="91440" numCol="1" rIns="91440" tIns="45720" vert="horz" wrap="square">
                <a:prstTxWarp prst="textNoShape"/>
              </a:bodyPr>
              <a:p>
                <a:endParaRPr lang="en-US"/>
              </a:p>
            </p:txBody>
          </p:sp>
          <p:sp>
            <p:nvSpPr>
              <p:cNvPr id="1048979" name="Freeform 67"/>
              <p:cNvSpPr/>
              <p:nvPr/>
            </p:nvSpPr>
            <p:spPr bwMode="auto">
              <a:xfrm>
                <a:off x="3513" y="3750"/>
                <a:ext cx="66" cy="76"/>
              </a:xfrm>
              <a:custGeom>
                <a:avLst/>
                <a:gdLst>
                  <a:gd name="T0" fmla="*/ 24 w 66"/>
                  <a:gd name="T1" fmla="*/ 14 h 76"/>
                  <a:gd name="T2" fmla="*/ 0 w 66"/>
                  <a:gd name="T3" fmla="*/ 14 h 76"/>
                  <a:gd name="T4" fmla="*/ 0 w 66"/>
                  <a:gd name="T5" fmla="*/ 0 h 76"/>
                  <a:gd name="T6" fmla="*/ 66 w 66"/>
                  <a:gd name="T7" fmla="*/ 0 h 76"/>
                  <a:gd name="T8" fmla="*/ 66 w 66"/>
                  <a:gd name="T9" fmla="*/ 14 h 76"/>
                  <a:gd name="T10" fmla="*/ 43 w 66"/>
                  <a:gd name="T11" fmla="*/ 14 h 76"/>
                  <a:gd name="T12" fmla="*/ 43 w 66"/>
                  <a:gd name="T13" fmla="*/ 76 h 76"/>
                  <a:gd name="T14" fmla="*/ 24 w 66"/>
                  <a:gd name="T15" fmla="*/ 76 h 76"/>
                  <a:gd name="T16" fmla="*/ 24 w 66"/>
                  <a:gd name="T17" fmla="*/ 14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6" h="76">
                    <a:moveTo>
                      <a:pt x="24" y="14"/>
                    </a:moveTo>
                    <a:lnTo>
                      <a:pt x="0" y="14"/>
                    </a:lnTo>
                    <a:lnTo>
                      <a:pt x="0" y="0"/>
                    </a:lnTo>
                    <a:lnTo>
                      <a:pt x="66" y="0"/>
                    </a:lnTo>
                    <a:lnTo>
                      <a:pt x="66" y="14"/>
                    </a:lnTo>
                    <a:lnTo>
                      <a:pt x="43" y="14"/>
                    </a:lnTo>
                    <a:lnTo>
                      <a:pt x="43" y="76"/>
                    </a:lnTo>
                    <a:lnTo>
                      <a:pt x="24" y="76"/>
                    </a:lnTo>
                    <a:lnTo>
                      <a:pt x="24" y="14"/>
                    </a:lnTo>
                    <a:close/>
                  </a:path>
                </a:pathLst>
              </a:custGeom>
              <a:solidFill>
                <a:srgbClr val="FFFFFF"/>
              </a:solidFill>
              <a:ln>
                <a:noFill/>
              </a:ln>
            </p:spPr>
            <p:txBody>
              <a:bodyPr anchor="t" anchorCtr="0" bIns="45720" compatLnSpc="1" lIns="91440" numCol="1" rIns="91440" tIns="45720" vert="horz" wrap="square">
                <a:prstTxWarp prst="textNoShape"/>
              </a:bodyPr>
              <a:p>
                <a:endParaRPr lang="en-US"/>
              </a:p>
            </p:txBody>
          </p:sp>
          <p:sp>
            <p:nvSpPr>
              <p:cNvPr id="1048980" name="Rectangle 68"/>
              <p:cNvSpPr>
                <a:spLocks noChangeArrowheads="1"/>
              </p:cNvSpPr>
              <p:nvPr/>
            </p:nvSpPr>
            <p:spPr bwMode="auto">
              <a:xfrm>
                <a:off x="3589" y="3750"/>
                <a:ext cx="17" cy="76"/>
              </a:xfrm>
              <a:prstGeom prst="rect"/>
              <a:solidFill>
                <a:srgbClr val="FFFFFF"/>
              </a:solidFill>
              <a:ln>
                <a:noFill/>
              </a:ln>
            </p:spPr>
            <p:txBody>
              <a:bodyPr anchor="t" anchorCtr="0" bIns="45720" compatLnSpc="1" lIns="91440" numCol="1" rIns="91440" tIns="45720" vert="horz" wrap="square">
                <a:prstTxWarp prst="textNoShape"/>
              </a:bodyPr>
              <a:p>
                <a:endParaRPr lang="en-US"/>
              </a:p>
            </p:txBody>
          </p:sp>
          <p:sp>
            <p:nvSpPr>
              <p:cNvPr id="1048981" name="Freeform 69"/>
              <p:cNvSpPr>
                <a:spLocks noEditPoints="1"/>
              </p:cNvSpPr>
              <p:nvPr/>
            </p:nvSpPr>
            <p:spPr bwMode="auto">
              <a:xfrm>
                <a:off x="3620" y="3747"/>
                <a:ext cx="83" cy="79"/>
              </a:xfrm>
              <a:custGeom>
                <a:avLst/>
                <a:gdLst>
                  <a:gd name="T0" fmla="*/ 0 w 35"/>
                  <a:gd name="T1" fmla="*/ 17 h 33"/>
                  <a:gd name="T2" fmla="*/ 17 w 35"/>
                  <a:gd name="T3" fmla="*/ 0 h 33"/>
                  <a:gd name="T4" fmla="*/ 35 w 35"/>
                  <a:gd name="T5" fmla="*/ 17 h 33"/>
                  <a:gd name="T6" fmla="*/ 17 w 35"/>
                  <a:gd name="T7" fmla="*/ 33 h 33"/>
                  <a:gd name="T8" fmla="*/ 0 w 35"/>
                  <a:gd name="T9" fmla="*/ 17 h 33"/>
                  <a:gd name="T10" fmla="*/ 27 w 35"/>
                  <a:gd name="T11" fmla="*/ 17 h 33"/>
                  <a:gd name="T12" fmla="*/ 17 w 35"/>
                  <a:gd name="T13" fmla="*/ 6 h 33"/>
                  <a:gd name="T14" fmla="*/ 7 w 35"/>
                  <a:gd name="T15" fmla="*/ 17 h 33"/>
                  <a:gd name="T16" fmla="*/ 17 w 35"/>
                  <a:gd name="T17" fmla="*/ 27 h 33"/>
                  <a:gd name="T18" fmla="*/ 27 w 35"/>
                  <a:gd name="T19" fmla="*/ 17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5" h="33">
                    <a:moveTo>
                      <a:pt x="0" y="17"/>
                    </a:moveTo>
                    <a:cubicBezTo>
                      <a:pt x="0" y="7"/>
                      <a:pt x="7" y="0"/>
                      <a:pt x="17" y="0"/>
                    </a:cubicBezTo>
                    <a:cubicBezTo>
                      <a:pt x="27" y="0"/>
                      <a:pt x="35" y="7"/>
                      <a:pt x="35" y="17"/>
                    </a:cubicBezTo>
                    <a:cubicBezTo>
                      <a:pt x="35" y="26"/>
                      <a:pt x="27" y="33"/>
                      <a:pt x="17" y="33"/>
                    </a:cubicBezTo>
                    <a:cubicBezTo>
                      <a:pt x="7" y="33"/>
                      <a:pt x="0" y="26"/>
                      <a:pt x="0" y="17"/>
                    </a:cubicBezTo>
                    <a:close/>
                    <a:moveTo>
                      <a:pt x="27" y="17"/>
                    </a:moveTo>
                    <a:cubicBezTo>
                      <a:pt x="27" y="11"/>
                      <a:pt x="23" y="6"/>
                      <a:pt x="17" y="6"/>
                    </a:cubicBezTo>
                    <a:cubicBezTo>
                      <a:pt x="12" y="6"/>
                      <a:pt x="7" y="11"/>
                      <a:pt x="7" y="17"/>
                    </a:cubicBezTo>
                    <a:cubicBezTo>
                      <a:pt x="7" y="23"/>
                      <a:pt x="12" y="27"/>
                      <a:pt x="17" y="27"/>
                    </a:cubicBezTo>
                    <a:cubicBezTo>
                      <a:pt x="23" y="27"/>
                      <a:pt x="27" y="23"/>
                      <a:pt x="27" y="17"/>
                    </a:cubicBezTo>
                    <a:close/>
                  </a:path>
                </a:pathLst>
              </a:custGeom>
              <a:solidFill>
                <a:srgbClr val="FFFFFF"/>
              </a:solidFill>
              <a:ln>
                <a:noFill/>
              </a:ln>
            </p:spPr>
            <p:txBody>
              <a:bodyPr anchor="t" anchorCtr="0" bIns="45720" compatLnSpc="1" lIns="91440" numCol="1" rIns="91440" tIns="45720" vert="horz" wrap="square">
                <a:prstTxWarp prst="textNoShape"/>
              </a:bodyPr>
              <a:p>
                <a:endParaRPr lang="en-US"/>
              </a:p>
            </p:txBody>
          </p:sp>
          <p:sp>
            <p:nvSpPr>
              <p:cNvPr id="1048982" name="Freeform 70"/>
              <p:cNvSpPr/>
              <p:nvPr/>
            </p:nvSpPr>
            <p:spPr bwMode="auto">
              <a:xfrm>
                <a:off x="3715" y="3750"/>
                <a:ext cx="71" cy="76"/>
              </a:xfrm>
              <a:custGeom>
                <a:avLst/>
                <a:gdLst>
                  <a:gd name="T0" fmla="*/ 71 w 71"/>
                  <a:gd name="T1" fmla="*/ 0 h 76"/>
                  <a:gd name="T2" fmla="*/ 71 w 71"/>
                  <a:gd name="T3" fmla="*/ 76 h 76"/>
                  <a:gd name="T4" fmla="*/ 57 w 71"/>
                  <a:gd name="T5" fmla="*/ 76 h 76"/>
                  <a:gd name="T6" fmla="*/ 19 w 71"/>
                  <a:gd name="T7" fmla="*/ 28 h 76"/>
                  <a:gd name="T8" fmla="*/ 19 w 71"/>
                  <a:gd name="T9" fmla="*/ 76 h 76"/>
                  <a:gd name="T10" fmla="*/ 0 w 71"/>
                  <a:gd name="T11" fmla="*/ 76 h 76"/>
                  <a:gd name="T12" fmla="*/ 0 w 71"/>
                  <a:gd name="T13" fmla="*/ 0 h 76"/>
                  <a:gd name="T14" fmla="*/ 16 w 71"/>
                  <a:gd name="T15" fmla="*/ 0 h 76"/>
                  <a:gd name="T16" fmla="*/ 52 w 71"/>
                  <a:gd name="T17" fmla="*/ 45 h 76"/>
                  <a:gd name="T18" fmla="*/ 52 w 71"/>
                  <a:gd name="T19" fmla="*/ 0 h 76"/>
                  <a:gd name="T20" fmla="*/ 71 w 71"/>
                  <a:gd name="T21" fmla="*/ 0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1" h="76">
                    <a:moveTo>
                      <a:pt x="71" y="0"/>
                    </a:moveTo>
                    <a:lnTo>
                      <a:pt x="71" y="76"/>
                    </a:lnTo>
                    <a:lnTo>
                      <a:pt x="57" y="76"/>
                    </a:lnTo>
                    <a:lnTo>
                      <a:pt x="19" y="28"/>
                    </a:lnTo>
                    <a:lnTo>
                      <a:pt x="19" y="76"/>
                    </a:lnTo>
                    <a:lnTo>
                      <a:pt x="0" y="76"/>
                    </a:lnTo>
                    <a:lnTo>
                      <a:pt x="0" y="0"/>
                    </a:lnTo>
                    <a:lnTo>
                      <a:pt x="16" y="0"/>
                    </a:lnTo>
                    <a:lnTo>
                      <a:pt x="52" y="45"/>
                    </a:lnTo>
                    <a:lnTo>
                      <a:pt x="52" y="0"/>
                    </a:lnTo>
                    <a:lnTo>
                      <a:pt x="71" y="0"/>
                    </a:lnTo>
                    <a:close/>
                  </a:path>
                </a:pathLst>
              </a:custGeom>
              <a:solidFill>
                <a:srgbClr val="FFFFFF"/>
              </a:solidFill>
              <a:ln>
                <a:noFill/>
              </a:ln>
            </p:spPr>
            <p:txBody>
              <a:bodyPr anchor="t" anchorCtr="0" bIns="45720" compatLnSpc="1" lIns="91440" numCol="1" rIns="91440" tIns="45720" vert="horz" wrap="square">
                <a:prstTxWarp prst="textNoShape"/>
              </a:bodyPr>
              <a:p>
                <a:endParaRPr lang="en-US"/>
              </a:p>
            </p:txBody>
          </p:sp>
          <p:sp>
            <p:nvSpPr>
              <p:cNvPr id="1048983" name="Freeform 71"/>
              <p:cNvSpPr>
                <a:spLocks noEditPoints="1"/>
              </p:cNvSpPr>
              <p:nvPr/>
            </p:nvSpPr>
            <p:spPr bwMode="auto">
              <a:xfrm>
                <a:off x="3793" y="3750"/>
                <a:ext cx="86" cy="76"/>
              </a:xfrm>
              <a:custGeom>
                <a:avLst/>
                <a:gdLst>
                  <a:gd name="T0" fmla="*/ 60 w 86"/>
                  <a:gd name="T1" fmla="*/ 59 h 76"/>
                  <a:gd name="T2" fmla="*/ 26 w 86"/>
                  <a:gd name="T3" fmla="*/ 59 h 76"/>
                  <a:gd name="T4" fmla="*/ 19 w 86"/>
                  <a:gd name="T5" fmla="*/ 76 h 76"/>
                  <a:gd name="T6" fmla="*/ 0 w 86"/>
                  <a:gd name="T7" fmla="*/ 76 h 76"/>
                  <a:gd name="T8" fmla="*/ 33 w 86"/>
                  <a:gd name="T9" fmla="*/ 0 h 76"/>
                  <a:gd name="T10" fmla="*/ 52 w 86"/>
                  <a:gd name="T11" fmla="*/ 0 h 76"/>
                  <a:gd name="T12" fmla="*/ 86 w 86"/>
                  <a:gd name="T13" fmla="*/ 76 h 76"/>
                  <a:gd name="T14" fmla="*/ 67 w 86"/>
                  <a:gd name="T15" fmla="*/ 76 h 76"/>
                  <a:gd name="T16" fmla="*/ 60 w 86"/>
                  <a:gd name="T17" fmla="*/ 59 h 76"/>
                  <a:gd name="T18" fmla="*/ 55 w 86"/>
                  <a:gd name="T19" fmla="*/ 45 h 76"/>
                  <a:gd name="T20" fmla="*/ 43 w 86"/>
                  <a:gd name="T21" fmla="*/ 16 h 76"/>
                  <a:gd name="T22" fmla="*/ 31 w 86"/>
                  <a:gd name="T23" fmla="*/ 45 h 76"/>
                  <a:gd name="T24" fmla="*/ 55 w 86"/>
                  <a:gd name="T25" fmla="*/ 45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6" h="76">
                    <a:moveTo>
                      <a:pt x="60" y="59"/>
                    </a:moveTo>
                    <a:lnTo>
                      <a:pt x="26" y="59"/>
                    </a:lnTo>
                    <a:lnTo>
                      <a:pt x="19" y="76"/>
                    </a:lnTo>
                    <a:lnTo>
                      <a:pt x="0" y="76"/>
                    </a:lnTo>
                    <a:lnTo>
                      <a:pt x="33" y="0"/>
                    </a:lnTo>
                    <a:lnTo>
                      <a:pt x="52" y="0"/>
                    </a:lnTo>
                    <a:lnTo>
                      <a:pt x="86" y="76"/>
                    </a:lnTo>
                    <a:lnTo>
                      <a:pt x="67" y="76"/>
                    </a:lnTo>
                    <a:lnTo>
                      <a:pt x="60" y="59"/>
                    </a:lnTo>
                    <a:close/>
                    <a:moveTo>
                      <a:pt x="55" y="45"/>
                    </a:moveTo>
                    <a:lnTo>
                      <a:pt x="43" y="16"/>
                    </a:lnTo>
                    <a:lnTo>
                      <a:pt x="31" y="45"/>
                    </a:lnTo>
                    <a:lnTo>
                      <a:pt x="55" y="45"/>
                    </a:lnTo>
                    <a:close/>
                  </a:path>
                </a:pathLst>
              </a:custGeom>
              <a:solidFill>
                <a:srgbClr val="FFFFFF"/>
              </a:solidFill>
              <a:ln>
                <a:noFill/>
              </a:ln>
            </p:spPr>
            <p:txBody>
              <a:bodyPr anchor="t" anchorCtr="0" bIns="45720" compatLnSpc="1" lIns="91440" numCol="1" rIns="91440" tIns="45720" vert="horz" wrap="square">
                <a:prstTxWarp prst="textNoShape"/>
              </a:bodyPr>
              <a:p>
                <a:endParaRPr lang="en-US"/>
              </a:p>
            </p:txBody>
          </p:sp>
          <p:sp>
            <p:nvSpPr>
              <p:cNvPr id="1048984" name="Freeform 72"/>
              <p:cNvSpPr>
                <a:spLocks noEditPoints="1"/>
              </p:cNvSpPr>
              <p:nvPr/>
            </p:nvSpPr>
            <p:spPr bwMode="auto">
              <a:xfrm>
                <a:off x="3886" y="3750"/>
                <a:ext cx="69" cy="76"/>
              </a:xfrm>
              <a:custGeom>
                <a:avLst/>
                <a:gdLst>
                  <a:gd name="T0" fmla="*/ 21 w 29"/>
                  <a:gd name="T1" fmla="*/ 32 h 32"/>
                  <a:gd name="T2" fmla="*/ 15 w 29"/>
                  <a:gd name="T3" fmla="*/ 23 h 32"/>
                  <a:gd name="T4" fmla="*/ 14 w 29"/>
                  <a:gd name="T5" fmla="*/ 23 h 32"/>
                  <a:gd name="T6" fmla="*/ 8 w 29"/>
                  <a:gd name="T7" fmla="*/ 23 h 32"/>
                  <a:gd name="T8" fmla="*/ 8 w 29"/>
                  <a:gd name="T9" fmla="*/ 32 h 32"/>
                  <a:gd name="T10" fmla="*/ 0 w 29"/>
                  <a:gd name="T11" fmla="*/ 32 h 32"/>
                  <a:gd name="T12" fmla="*/ 0 w 29"/>
                  <a:gd name="T13" fmla="*/ 0 h 32"/>
                  <a:gd name="T14" fmla="*/ 14 w 29"/>
                  <a:gd name="T15" fmla="*/ 0 h 32"/>
                  <a:gd name="T16" fmla="*/ 28 w 29"/>
                  <a:gd name="T17" fmla="*/ 11 h 32"/>
                  <a:gd name="T18" fmla="*/ 22 w 29"/>
                  <a:gd name="T19" fmla="*/ 21 h 32"/>
                  <a:gd name="T20" fmla="*/ 29 w 29"/>
                  <a:gd name="T21" fmla="*/ 32 h 32"/>
                  <a:gd name="T22" fmla="*/ 21 w 29"/>
                  <a:gd name="T23" fmla="*/ 32 h 32"/>
                  <a:gd name="T24" fmla="*/ 14 w 29"/>
                  <a:gd name="T25" fmla="*/ 6 h 32"/>
                  <a:gd name="T26" fmla="*/ 8 w 29"/>
                  <a:gd name="T27" fmla="*/ 6 h 32"/>
                  <a:gd name="T28" fmla="*/ 8 w 29"/>
                  <a:gd name="T29" fmla="*/ 17 h 32"/>
                  <a:gd name="T30" fmla="*/ 14 w 29"/>
                  <a:gd name="T31" fmla="*/ 17 h 32"/>
                  <a:gd name="T32" fmla="*/ 21 w 29"/>
                  <a:gd name="T33" fmla="*/ 11 h 32"/>
                  <a:gd name="T34" fmla="*/ 14 w 29"/>
                  <a:gd name="T35" fmla="*/ 6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9" h="32">
                    <a:moveTo>
                      <a:pt x="21" y="32"/>
                    </a:moveTo>
                    <a:cubicBezTo>
                      <a:pt x="15" y="23"/>
                      <a:pt x="15" y="23"/>
                      <a:pt x="15" y="23"/>
                    </a:cubicBezTo>
                    <a:cubicBezTo>
                      <a:pt x="14" y="23"/>
                      <a:pt x="14" y="23"/>
                      <a:pt x="14" y="23"/>
                    </a:cubicBezTo>
                    <a:cubicBezTo>
                      <a:pt x="8" y="23"/>
                      <a:pt x="8" y="23"/>
                      <a:pt x="8" y="23"/>
                    </a:cubicBezTo>
                    <a:cubicBezTo>
                      <a:pt x="8" y="32"/>
                      <a:pt x="8" y="32"/>
                      <a:pt x="8" y="32"/>
                    </a:cubicBezTo>
                    <a:cubicBezTo>
                      <a:pt x="0" y="32"/>
                      <a:pt x="0" y="32"/>
                      <a:pt x="0" y="32"/>
                    </a:cubicBezTo>
                    <a:cubicBezTo>
                      <a:pt x="0" y="0"/>
                      <a:pt x="0" y="0"/>
                      <a:pt x="0" y="0"/>
                    </a:cubicBezTo>
                    <a:cubicBezTo>
                      <a:pt x="14" y="0"/>
                      <a:pt x="14" y="0"/>
                      <a:pt x="14" y="0"/>
                    </a:cubicBezTo>
                    <a:cubicBezTo>
                      <a:pt x="23" y="0"/>
                      <a:pt x="28" y="4"/>
                      <a:pt x="28" y="11"/>
                    </a:cubicBezTo>
                    <a:cubicBezTo>
                      <a:pt x="28" y="16"/>
                      <a:pt x="26" y="20"/>
                      <a:pt x="22" y="21"/>
                    </a:cubicBezTo>
                    <a:cubicBezTo>
                      <a:pt x="29" y="32"/>
                      <a:pt x="29" y="32"/>
                      <a:pt x="29" y="32"/>
                    </a:cubicBezTo>
                    <a:lnTo>
                      <a:pt x="21" y="32"/>
                    </a:lnTo>
                    <a:close/>
                    <a:moveTo>
                      <a:pt x="14" y="6"/>
                    </a:moveTo>
                    <a:cubicBezTo>
                      <a:pt x="8" y="6"/>
                      <a:pt x="8" y="6"/>
                      <a:pt x="8" y="6"/>
                    </a:cubicBezTo>
                    <a:cubicBezTo>
                      <a:pt x="8" y="17"/>
                      <a:pt x="8" y="17"/>
                      <a:pt x="8" y="17"/>
                    </a:cubicBezTo>
                    <a:cubicBezTo>
                      <a:pt x="14" y="17"/>
                      <a:pt x="14" y="17"/>
                      <a:pt x="14" y="17"/>
                    </a:cubicBezTo>
                    <a:cubicBezTo>
                      <a:pt x="18" y="17"/>
                      <a:pt x="21" y="15"/>
                      <a:pt x="21" y="11"/>
                    </a:cubicBezTo>
                    <a:cubicBezTo>
                      <a:pt x="21" y="8"/>
                      <a:pt x="18" y="6"/>
                      <a:pt x="14" y="6"/>
                    </a:cubicBezTo>
                    <a:close/>
                  </a:path>
                </a:pathLst>
              </a:custGeom>
              <a:solidFill>
                <a:srgbClr val="FFFFFF"/>
              </a:solidFill>
              <a:ln>
                <a:noFill/>
              </a:ln>
            </p:spPr>
            <p:txBody>
              <a:bodyPr anchor="t" anchorCtr="0" bIns="45720" compatLnSpc="1" lIns="91440" numCol="1" rIns="91440" tIns="45720" vert="horz" wrap="square">
                <a:prstTxWarp prst="textNoShape"/>
              </a:bodyPr>
              <a:p>
                <a:endParaRPr lang="en-US"/>
              </a:p>
            </p:txBody>
          </p:sp>
          <p:sp>
            <p:nvSpPr>
              <p:cNvPr id="1048985" name="Freeform 73"/>
              <p:cNvSpPr/>
              <p:nvPr/>
            </p:nvSpPr>
            <p:spPr bwMode="auto">
              <a:xfrm>
                <a:off x="3955" y="3750"/>
                <a:ext cx="76" cy="76"/>
              </a:xfrm>
              <a:custGeom>
                <a:avLst/>
                <a:gdLst>
                  <a:gd name="T0" fmla="*/ 47 w 76"/>
                  <a:gd name="T1" fmla="*/ 47 h 76"/>
                  <a:gd name="T2" fmla="*/ 47 w 76"/>
                  <a:gd name="T3" fmla="*/ 76 h 76"/>
                  <a:gd name="T4" fmla="*/ 28 w 76"/>
                  <a:gd name="T5" fmla="*/ 76 h 76"/>
                  <a:gd name="T6" fmla="*/ 28 w 76"/>
                  <a:gd name="T7" fmla="*/ 47 h 76"/>
                  <a:gd name="T8" fmla="*/ 0 w 76"/>
                  <a:gd name="T9" fmla="*/ 0 h 76"/>
                  <a:gd name="T10" fmla="*/ 19 w 76"/>
                  <a:gd name="T11" fmla="*/ 0 h 76"/>
                  <a:gd name="T12" fmla="*/ 40 w 76"/>
                  <a:gd name="T13" fmla="*/ 33 h 76"/>
                  <a:gd name="T14" fmla="*/ 59 w 76"/>
                  <a:gd name="T15" fmla="*/ 0 h 76"/>
                  <a:gd name="T16" fmla="*/ 76 w 76"/>
                  <a:gd name="T17" fmla="*/ 0 h 76"/>
                  <a:gd name="T18" fmla="*/ 47 w 76"/>
                  <a:gd name="T19" fmla="*/ 47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6" h="76">
                    <a:moveTo>
                      <a:pt x="47" y="47"/>
                    </a:moveTo>
                    <a:lnTo>
                      <a:pt x="47" y="76"/>
                    </a:lnTo>
                    <a:lnTo>
                      <a:pt x="28" y="76"/>
                    </a:lnTo>
                    <a:lnTo>
                      <a:pt x="28" y="47"/>
                    </a:lnTo>
                    <a:lnTo>
                      <a:pt x="0" y="0"/>
                    </a:lnTo>
                    <a:lnTo>
                      <a:pt x="19" y="0"/>
                    </a:lnTo>
                    <a:lnTo>
                      <a:pt x="40" y="33"/>
                    </a:lnTo>
                    <a:lnTo>
                      <a:pt x="59" y="0"/>
                    </a:lnTo>
                    <a:lnTo>
                      <a:pt x="76" y="0"/>
                    </a:lnTo>
                    <a:lnTo>
                      <a:pt x="47" y="47"/>
                    </a:lnTo>
                    <a:close/>
                  </a:path>
                </a:pathLst>
              </a:custGeom>
              <a:solidFill>
                <a:srgbClr val="FFFFFF"/>
              </a:solidFill>
              <a:ln>
                <a:noFill/>
              </a:ln>
            </p:spPr>
            <p:txBody>
              <a:bodyPr anchor="t" anchorCtr="0" bIns="45720" compatLnSpc="1" lIns="91440" numCol="1" rIns="91440" tIns="45720" vert="horz" wrap="square">
                <a:prstTxWarp prst="textNoShape"/>
              </a:bodyPr>
              <a:p>
                <a:endParaRPr lang="en-US"/>
              </a:p>
            </p:txBody>
          </p:sp>
          <p:sp>
            <p:nvSpPr>
              <p:cNvPr id="1048986" name="Freeform 74"/>
              <p:cNvSpPr/>
              <p:nvPr/>
            </p:nvSpPr>
            <p:spPr bwMode="auto">
              <a:xfrm>
                <a:off x="3511" y="3479"/>
                <a:ext cx="54" cy="62"/>
              </a:xfrm>
              <a:custGeom>
                <a:avLst/>
                <a:gdLst>
                  <a:gd name="T0" fmla="*/ 16 w 54"/>
                  <a:gd name="T1" fmla="*/ 5 h 62"/>
                  <a:gd name="T2" fmla="*/ 11 w 54"/>
                  <a:gd name="T3" fmla="*/ 31 h 62"/>
                  <a:gd name="T4" fmla="*/ 45 w 54"/>
                  <a:gd name="T5" fmla="*/ 31 h 62"/>
                  <a:gd name="T6" fmla="*/ 42 w 54"/>
                  <a:gd name="T7" fmla="*/ 36 h 62"/>
                  <a:gd name="T8" fmla="*/ 9 w 54"/>
                  <a:gd name="T9" fmla="*/ 36 h 62"/>
                  <a:gd name="T10" fmla="*/ 4 w 54"/>
                  <a:gd name="T11" fmla="*/ 62 h 62"/>
                  <a:gd name="T12" fmla="*/ 0 w 54"/>
                  <a:gd name="T13" fmla="*/ 62 h 62"/>
                  <a:gd name="T14" fmla="*/ 11 w 54"/>
                  <a:gd name="T15" fmla="*/ 0 h 62"/>
                  <a:gd name="T16" fmla="*/ 54 w 54"/>
                  <a:gd name="T17" fmla="*/ 0 h 62"/>
                  <a:gd name="T18" fmla="*/ 52 w 54"/>
                  <a:gd name="T19" fmla="*/ 5 h 62"/>
                  <a:gd name="T20" fmla="*/ 16 w 54"/>
                  <a:gd name="T21" fmla="*/ 5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4" h="62">
                    <a:moveTo>
                      <a:pt x="16" y="5"/>
                    </a:moveTo>
                    <a:lnTo>
                      <a:pt x="11" y="31"/>
                    </a:lnTo>
                    <a:lnTo>
                      <a:pt x="45" y="31"/>
                    </a:lnTo>
                    <a:lnTo>
                      <a:pt x="42" y="36"/>
                    </a:lnTo>
                    <a:lnTo>
                      <a:pt x="9" y="36"/>
                    </a:lnTo>
                    <a:lnTo>
                      <a:pt x="4" y="62"/>
                    </a:lnTo>
                    <a:lnTo>
                      <a:pt x="0" y="62"/>
                    </a:lnTo>
                    <a:lnTo>
                      <a:pt x="11" y="0"/>
                    </a:lnTo>
                    <a:lnTo>
                      <a:pt x="54" y="0"/>
                    </a:lnTo>
                    <a:lnTo>
                      <a:pt x="52" y="5"/>
                    </a:lnTo>
                    <a:lnTo>
                      <a:pt x="16" y="5"/>
                    </a:lnTo>
                    <a:close/>
                  </a:path>
                </a:pathLst>
              </a:custGeom>
              <a:solidFill>
                <a:srgbClr val="FFFFFF"/>
              </a:solidFill>
              <a:ln>
                <a:noFill/>
              </a:ln>
            </p:spPr>
            <p:txBody>
              <a:bodyPr anchor="t" anchorCtr="0" bIns="45720" compatLnSpc="1" lIns="91440" numCol="1" rIns="91440" tIns="45720" vert="horz" wrap="square">
                <a:prstTxWarp prst="textNoShape"/>
              </a:bodyPr>
              <a:p>
                <a:endParaRPr lang="en-US"/>
              </a:p>
            </p:txBody>
          </p:sp>
          <p:sp>
            <p:nvSpPr>
              <p:cNvPr id="1048987" name="Freeform 75"/>
              <p:cNvSpPr/>
              <p:nvPr/>
            </p:nvSpPr>
            <p:spPr bwMode="auto">
              <a:xfrm>
                <a:off x="3565" y="3496"/>
                <a:ext cx="31" cy="45"/>
              </a:xfrm>
              <a:custGeom>
                <a:avLst/>
                <a:gdLst>
                  <a:gd name="T0" fmla="*/ 13 w 13"/>
                  <a:gd name="T1" fmla="*/ 0 h 19"/>
                  <a:gd name="T2" fmla="*/ 13 w 13"/>
                  <a:gd name="T3" fmla="*/ 1 h 19"/>
                  <a:gd name="T4" fmla="*/ 12 w 13"/>
                  <a:gd name="T5" fmla="*/ 1 h 19"/>
                  <a:gd name="T6" fmla="*/ 4 w 13"/>
                  <a:gd name="T7" fmla="*/ 9 h 19"/>
                  <a:gd name="T8" fmla="*/ 2 w 13"/>
                  <a:gd name="T9" fmla="*/ 19 h 19"/>
                  <a:gd name="T10" fmla="*/ 0 w 13"/>
                  <a:gd name="T11" fmla="*/ 19 h 19"/>
                  <a:gd name="T12" fmla="*/ 4 w 13"/>
                  <a:gd name="T13" fmla="*/ 0 h 19"/>
                  <a:gd name="T14" fmla="*/ 5 w 13"/>
                  <a:gd name="T15" fmla="*/ 0 h 19"/>
                  <a:gd name="T16" fmla="*/ 5 w 13"/>
                  <a:gd name="T17" fmla="*/ 4 h 19"/>
                  <a:gd name="T18" fmla="*/ 13 w 13"/>
                  <a:gd name="T19"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 h="19">
                    <a:moveTo>
                      <a:pt x="13" y="0"/>
                    </a:moveTo>
                    <a:cubicBezTo>
                      <a:pt x="13" y="1"/>
                      <a:pt x="13" y="1"/>
                      <a:pt x="13" y="1"/>
                    </a:cubicBezTo>
                    <a:cubicBezTo>
                      <a:pt x="12" y="1"/>
                      <a:pt x="12" y="1"/>
                      <a:pt x="12" y="1"/>
                    </a:cubicBezTo>
                    <a:cubicBezTo>
                      <a:pt x="8" y="1"/>
                      <a:pt x="5" y="4"/>
                      <a:pt x="4" y="9"/>
                    </a:cubicBezTo>
                    <a:cubicBezTo>
                      <a:pt x="2" y="19"/>
                      <a:pt x="2" y="19"/>
                      <a:pt x="2" y="19"/>
                    </a:cubicBezTo>
                    <a:cubicBezTo>
                      <a:pt x="0" y="19"/>
                      <a:pt x="0" y="19"/>
                      <a:pt x="0" y="19"/>
                    </a:cubicBezTo>
                    <a:cubicBezTo>
                      <a:pt x="4" y="0"/>
                      <a:pt x="4" y="0"/>
                      <a:pt x="4" y="0"/>
                    </a:cubicBezTo>
                    <a:cubicBezTo>
                      <a:pt x="5" y="0"/>
                      <a:pt x="5" y="0"/>
                      <a:pt x="5" y="0"/>
                    </a:cubicBezTo>
                    <a:cubicBezTo>
                      <a:pt x="5" y="4"/>
                      <a:pt x="5" y="4"/>
                      <a:pt x="5" y="4"/>
                    </a:cubicBezTo>
                    <a:cubicBezTo>
                      <a:pt x="6" y="1"/>
                      <a:pt x="9" y="0"/>
                      <a:pt x="13" y="0"/>
                    </a:cubicBezTo>
                    <a:close/>
                  </a:path>
                </a:pathLst>
              </a:custGeom>
              <a:solidFill>
                <a:srgbClr val="FFFFFF"/>
              </a:solidFill>
              <a:ln>
                <a:noFill/>
              </a:ln>
            </p:spPr>
            <p:txBody>
              <a:bodyPr anchor="t" anchorCtr="0" bIns="45720" compatLnSpc="1" lIns="91440" numCol="1" rIns="91440" tIns="45720" vert="horz" wrap="square">
                <a:prstTxWarp prst="textNoShape"/>
              </a:bodyPr>
              <a:p>
                <a:endParaRPr lang="en-US"/>
              </a:p>
            </p:txBody>
          </p:sp>
          <p:sp>
            <p:nvSpPr>
              <p:cNvPr id="1048988" name="Freeform 76"/>
              <p:cNvSpPr>
                <a:spLocks noEditPoints="1"/>
              </p:cNvSpPr>
              <p:nvPr/>
            </p:nvSpPr>
            <p:spPr bwMode="auto">
              <a:xfrm>
                <a:off x="3598" y="3496"/>
                <a:ext cx="46" cy="45"/>
              </a:xfrm>
              <a:custGeom>
                <a:avLst/>
                <a:gdLst>
                  <a:gd name="T0" fmla="*/ 2 w 19"/>
                  <a:gd name="T1" fmla="*/ 10 h 19"/>
                  <a:gd name="T2" fmla="*/ 1 w 19"/>
                  <a:gd name="T3" fmla="*/ 11 h 19"/>
                  <a:gd name="T4" fmla="*/ 9 w 19"/>
                  <a:gd name="T5" fmla="*/ 18 h 19"/>
                  <a:gd name="T6" fmla="*/ 15 w 19"/>
                  <a:gd name="T7" fmla="*/ 15 h 19"/>
                  <a:gd name="T8" fmla="*/ 16 w 19"/>
                  <a:gd name="T9" fmla="*/ 16 h 19"/>
                  <a:gd name="T10" fmla="*/ 9 w 19"/>
                  <a:gd name="T11" fmla="*/ 19 h 19"/>
                  <a:gd name="T12" fmla="*/ 0 w 19"/>
                  <a:gd name="T13" fmla="*/ 11 h 19"/>
                  <a:gd name="T14" fmla="*/ 10 w 19"/>
                  <a:gd name="T15" fmla="*/ 0 h 19"/>
                  <a:gd name="T16" fmla="*/ 19 w 19"/>
                  <a:gd name="T17" fmla="*/ 8 h 19"/>
                  <a:gd name="T18" fmla="*/ 18 w 19"/>
                  <a:gd name="T19" fmla="*/ 10 h 19"/>
                  <a:gd name="T20" fmla="*/ 2 w 19"/>
                  <a:gd name="T21" fmla="*/ 10 h 19"/>
                  <a:gd name="T22" fmla="*/ 2 w 19"/>
                  <a:gd name="T23" fmla="*/ 8 h 19"/>
                  <a:gd name="T24" fmla="*/ 17 w 19"/>
                  <a:gd name="T25" fmla="*/ 8 h 19"/>
                  <a:gd name="T26" fmla="*/ 17 w 19"/>
                  <a:gd name="T27" fmla="*/ 7 h 19"/>
                  <a:gd name="T28" fmla="*/ 10 w 19"/>
                  <a:gd name="T29" fmla="*/ 1 h 19"/>
                  <a:gd name="T30" fmla="*/ 2 w 19"/>
                  <a:gd name="T31" fmla="*/ 8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9" h="19">
                    <a:moveTo>
                      <a:pt x="2" y="10"/>
                    </a:moveTo>
                    <a:cubicBezTo>
                      <a:pt x="2" y="10"/>
                      <a:pt x="1" y="11"/>
                      <a:pt x="1" y="11"/>
                    </a:cubicBezTo>
                    <a:cubicBezTo>
                      <a:pt x="1" y="15"/>
                      <a:pt x="4" y="18"/>
                      <a:pt x="9" y="18"/>
                    </a:cubicBezTo>
                    <a:cubicBezTo>
                      <a:pt x="12" y="18"/>
                      <a:pt x="14" y="17"/>
                      <a:pt x="15" y="15"/>
                    </a:cubicBezTo>
                    <a:cubicBezTo>
                      <a:pt x="16" y="16"/>
                      <a:pt x="16" y="16"/>
                      <a:pt x="16" y="16"/>
                    </a:cubicBezTo>
                    <a:cubicBezTo>
                      <a:pt x="15" y="18"/>
                      <a:pt x="12" y="19"/>
                      <a:pt x="9" y="19"/>
                    </a:cubicBezTo>
                    <a:cubicBezTo>
                      <a:pt x="3" y="19"/>
                      <a:pt x="0" y="16"/>
                      <a:pt x="0" y="11"/>
                    </a:cubicBezTo>
                    <a:cubicBezTo>
                      <a:pt x="0" y="5"/>
                      <a:pt x="4" y="0"/>
                      <a:pt x="10" y="0"/>
                    </a:cubicBezTo>
                    <a:cubicBezTo>
                      <a:pt x="15" y="0"/>
                      <a:pt x="19" y="3"/>
                      <a:pt x="19" y="8"/>
                    </a:cubicBezTo>
                    <a:cubicBezTo>
                      <a:pt x="19" y="8"/>
                      <a:pt x="19" y="9"/>
                      <a:pt x="18" y="10"/>
                    </a:cubicBezTo>
                    <a:lnTo>
                      <a:pt x="2" y="10"/>
                    </a:lnTo>
                    <a:close/>
                    <a:moveTo>
                      <a:pt x="2" y="8"/>
                    </a:moveTo>
                    <a:cubicBezTo>
                      <a:pt x="17" y="8"/>
                      <a:pt x="17" y="8"/>
                      <a:pt x="17" y="8"/>
                    </a:cubicBezTo>
                    <a:cubicBezTo>
                      <a:pt x="17" y="7"/>
                      <a:pt x="17" y="7"/>
                      <a:pt x="17" y="7"/>
                    </a:cubicBezTo>
                    <a:cubicBezTo>
                      <a:pt x="17" y="3"/>
                      <a:pt x="14" y="1"/>
                      <a:pt x="10" y="1"/>
                    </a:cubicBezTo>
                    <a:cubicBezTo>
                      <a:pt x="6" y="1"/>
                      <a:pt x="3" y="4"/>
                      <a:pt x="2" y="8"/>
                    </a:cubicBezTo>
                    <a:close/>
                  </a:path>
                </a:pathLst>
              </a:custGeom>
              <a:solidFill>
                <a:srgbClr val="FFFFFF"/>
              </a:solidFill>
              <a:ln>
                <a:noFill/>
              </a:ln>
            </p:spPr>
            <p:txBody>
              <a:bodyPr anchor="t" anchorCtr="0" bIns="45720" compatLnSpc="1" lIns="91440" numCol="1" rIns="91440" tIns="45720" vert="horz" wrap="square">
                <a:prstTxWarp prst="textNoShape"/>
              </a:bodyPr>
              <a:p>
                <a:endParaRPr lang="en-US"/>
              </a:p>
            </p:txBody>
          </p:sp>
          <p:sp>
            <p:nvSpPr>
              <p:cNvPr id="1048989" name="Freeform 77"/>
              <p:cNvSpPr/>
              <p:nvPr/>
            </p:nvSpPr>
            <p:spPr bwMode="auto">
              <a:xfrm>
                <a:off x="3651" y="3496"/>
                <a:ext cx="47" cy="45"/>
              </a:xfrm>
              <a:custGeom>
                <a:avLst/>
                <a:gdLst>
                  <a:gd name="T0" fmla="*/ 20 w 20"/>
                  <a:gd name="T1" fmla="*/ 6 h 19"/>
                  <a:gd name="T2" fmla="*/ 20 w 20"/>
                  <a:gd name="T3" fmla="*/ 8 h 19"/>
                  <a:gd name="T4" fmla="*/ 18 w 20"/>
                  <a:gd name="T5" fmla="*/ 19 h 19"/>
                  <a:gd name="T6" fmla="*/ 16 w 20"/>
                  <a:gd name="T7" fmla="*/ 19 h 19"/>
                  <a:gd name="T8" fmla="*/ 18 w 20"/>
                  <a:gd name="T9" fmla="*/ 8 h 19"/>
                  <a:gd name="T10" fmla="*/ 19 w 20"/>
                  <a:gd name="T11" fmla="*/ 6 h 19"/>
                  <a:gd name="T12" fmla="*/ 13 w 20"/>
                  <a:gd name="T13" fmla="*/ 1 h 19"/>
                  <a:gd name="T14" fmla="*/ 4 w 20"/>
                  <a:gd name="T15" fmla="*/ 9 h 19"/>
                  <a:gd name="T16" fmla="*/ 2 w 20"/>
                  <a:gd name="T17" fmla="*/ 19 h 19"/>
                  <a:gd name="T18" fmla="*/ 0 w 20"/>
                  <a:gd name="T19" fmla="*/ 19 h 19"/>
                  <a:gd name="T20" fmla="*/ 4 w 20"/>
                  <a:gd name="T21" fmla="*/ 0 h 19"/>
                  <a:gd name="T22" fmla="*/ 6 w 20"/>
                  <a:gd name="T23" fmla="*/ 0 h 19"/>
                  <a:gd name="T24" fmla="*/ 5 w 20"/>
                  <a:gd name="T25" fmla="*/ 3 h 19"/>
                  <a:gd name="T26" fmla="*/ 13 w 20"/>
                  <a:gd name="T27" fmla="*/ 0 h 19"/>
                  <a:gd name="T28" fmla="*/ 20 w 20"/>
                  <a:gd name="T29" fmla="*/ 6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0" h="19">
                    <a:moveTo>
                      <a:pt x="20" y="6"/>
                    </a:moveTo>
                    <a:cubicBezTo>
                      <a:pt x="20" y="6"/>
                      <a:pt x="20" y="7"/>
                      <a:pt x="20" y="8"/>
                    </a:cubicBezTo>
                    <a:cubicBezTo>
                      <a:pt x="18" y="19"/>
                      <a:pt x="18" y="19"/>
                      <a:pt x="18" y="19"/>
                    </a:cubicBezTo>
                    <a:cubicBezTo>
                      <a:pt x="16" y="19"/>
                      <a:pt x="16" y="19"/>
                      <a:pt x="16" y="19"/>
                    </a:cubicBezTo>
                    <a:cubicBezTo>
                      <a:pt x="18" y="8"/>
                      <a:pt x="18" y="8"/>
                      <a:pt x="18" y="8"/>
                    </a:cubicBezTo>
                    <a:cubicBezTo>
                      <a:pt x="18" y="7"/>
                      <a:pt x="19" y="7"/>
                      <a:pt x="19" y="6"/>
                    </a:cubicBezTo>
                    <a:cubicBezTo>
                      <a:pt x="19" y="3"/>
                      <a:pt x="17" y="1"/>
                      <a:pt x="13" y="1"/>
                    </a:cubicBezTo>
                    <a:cubicBezTo>
                      <a:pt x="9" y="1"/>
                      <a:pt x="5" y="4"/>
                      <a:pt x="4" y="9"/>
                    </a:cubicBezTo>
                    <a:cubicBezTo>
                      <a:pt x="2" y="19"/>
                      <a:pt x="2" y="19"/>
                      <a:pt x="2" y="19"/>
                    </a:cubicBezTo>
                    <a:cubicBezTo>
                      <a:pt x="0" y="19"/>
                      <a:pt x="0" y="19"/>
                      <a:pt x="0" y="19"/>
                    </a:cubicBezTo>
                    <a:cubicBezTo>
                      <a:pt x="4" y="0"/>
                      <a:pt x="4" y="0"/>
                      <a:pt x="4" y="0"/>
                    </a:cubicBezTo>
                    <a:cubicBezTo>
                      <a:pt x="6" y="0"/>
                      <a:pt x="6" y="0"/>
                      <a:pt x="6" y="0"/>
                    </a:cubicBezTo>
                    <a:cubicBezTo>
                      <a:pt x="5" y="3"/>
                      <a:pt x="5" y="3"/>
                      <a:pt x="5" y="3"/>
                    </a:cubicBezTo>
                    <a:cubicBezTo>
                      <a:pt x="7" y="1"/>
                      <a:pt x="10" y="0"/>
                      <a:pt x="13" y="0"/>
                    </a:cubicBezTo>
                    <a:cubicBezTo>
                      <a:pt x="18" y="0"/>
                      <a:pt x="20" y="2"/>
                      <a:pt x="20" y="6"/>
                    </a:cubicBezTo>
                    <a:close/>
                  </a:path>
                </a:pathLst>
              </a:custGeom>
              <a:solidFill>
                <a:srgbClr val="FFFFFF"/>
              </a:solidFill>
              <a:ln>
                <a:noFill/>
              </a:ln>
            </p:spPr>
            <p:txBody>
              <a:bodyPr anchor="t" anchorCtr="0" bIns="45720" compatLnSpc="1" lIns="91440" numCol="1" rIns="91440" tIns="45720" vert="horz" wrap="square">
                <a:prstTxWarp prst="textNoShape"/>
              </a:bodyPr>
              <a:p>
                <a:endParaRPr lang="en-US"/>
              </a:p>
            </p:txBody>
          </p:sp>
          <p:sp>
            <p:nvSpPr>
              <p:cNvPr id="1048990" name="Freeform 78"/>
              <p:cNvSpPr/>
              <p:nvPr/>
            </p:nvSpPr>
            <p:spPr bwMode="auto">
              <a:xfrm>
                <a:off x="3710" y="3496"/>
                <a:ext cx="45" cy="45"/>
              </a:xfrm>
              <a:custGeom>
                <a:avLst/>
                <a:gdLst>
                  <a:gd name="T0" fmla="*/ 0 w 19"/>
                  <a:gd name="T1" fmla="*/ 11 h 19"/>
                  <a:gd name="T2" fmla="*/ 12 w 19"/>
                  <a:gd name="T3" fmla="*/ 0 h 19"/>
                  <a:gd name="T4" fmla="*/ 19 w 19"/>
                  <a:gd name="T5" fmla="*/ 3 h 19"/>
                  <a:gd name="T6" fmla="*/ 18 w 19"/>
                  <a:gd name="T7" fmla="*/ 4 h 19"/>
                  <a:gd name="T8" fmla="*/ 12 w 19"/>
                  <a:gd name="T9" fmla="*/ 1 h 19"/>
                  <a:gd name="T10" fmla="*/ 2 w 19"/>
                  <a:gd name="T11" fmla="*/ 11 h 19"/>
                  <a:gd name="T12" fmla="*/ 9 w 19"/>
                  <a:gd name="T13" fmla="*/ 18 h 19"/>
                  <a:gd name="T14" fmla="*/ 16 w 19"/>
                  <a:gd name="T15" fmla="*/ 15 h 19"/>
                  <a:gd name="T16" fmla="*/ 17 w 19"/>
                  <a:gd name="T17" fmla="*/ 16 h 19"/>
                  <a:gd name="T18" fmla="*/ 9 w 19"/>
                  <a:gd name="T19" fmla="*/ 19 h 19"/>
                  <a:gd name="T20" fmla="*/ 0 w 19"/>
                  <a:gd name="T21" fmla="*/ 11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 h="19">
                    <a:moveTo>
                      <a:pt x="0" y="11"/>
                    </a:moveTo>
                    <a:cubicBezTo>
                      <a:pt x="0" y="5"/>
                      <a:pt x="5" y="0"/>
                      <a:pt x="12" y="0"/>
                    </a:cubicBezTo>
                    <a:cubicBezTo>
                      <a:pt x="15" y="0"/>
                      <a:pt x="18" y="1"/>
                      <a:pt x="19" y="3"/>
                    </a:cubicBezTo>
                    <a:cubicBezTo>
                      <a:pt x="18" y="4"/>
                      <a:pt x="18" y="4"/>
                      <a:pt x="18" y="4"/>
                    </a:cubicBezTo>
                    <a:cubicBezTo>
                      <a:pt x="16" y="2"/>
                      <a:pt x="14" y="1"/>
                      <a:pt x="12" y="1"/>
                    </a:cubicBezTo>
                    <a:cubicBezTo>
                      <a:pt x="6" y="1"/>
                      <a:pt x="2" y="5"/>
                      <a:pt x="2" y="11"/>
                    </a:cubicBezTo>
                    <a:cubicBezTo>
                      <a:pt x="2" y="15"/>
                      <a:pt x="5" y="18"/>
                      <a:pt x="9" y="18"/>
                    </a:cubicBezTo>
                    <a:cubicBezTo>
                      <a:pt x="12" y="18"/>
                      <a:pt x="14" y="17"/>
                      <a:pt x="16" y="15"/>
                    </a:cubicBezTo>
                    <a:cubicBezTo>
                      <a:pt x="17" y="16"/>
                      <a:pt x="17" y="16"/>
                      <a:pt x="17" y="16"/>
                    </a:cubicBezTo>
                    <a:cubicBezTo>
                      <a:pt x="15" y="18"/>
                      <a:pt x="12" y="19"/>
                      <a:pt x="9" y="19"/>
                    </a:cubicBezTo>
                    <a:cubicBezTo>
                      <a:pt x="4" y="19"/>
                      <a:pt x="0" y="16"/>
                      <a:pt x="0" y="11"/>
                    </a:cubicBezTo>
                    <a:close/>
                  </a:path>
                </a:pathLst>
              </a:custGeom>
              <a:solidFill>
                <a:srgbClr val="FFFFFF"/>
              </a:solidFill>
              <a:ln>
                <a:noFill/>
              </a:ln>
            </p:spPr>
            <p:txBody>
              <a:bodyPr anchor="t" anchorCtr="0" bIns="45720" compatLnSpc="1" lIns="91440" numCol="1" rIns="91440" tIns="45720" vert="horz" wrap="square">
                <a:prstTxWarp prst="textNoShape"/>
              </a:bodyPr>
              <a:p>
                <a:endParaRPr lang="en-US"/>
              </a:p>
            </p:txBody>
          </p:sp>
          <p:sp>
            <p:nvSpPr>
              <p:cNvPr id="1048991" name="Freeform 79"/>
              <p:cNvSpPr/>
              <p:nvPr/>
            </p:nvSpPr>
            <p:spPr bwMode="auto">
              <a:xfrm>
                <a:off x="3760" y="3474"/>
                <a:ext cx="47" cy="67"/>
              </a:xfrm>
              <a:custGeom>
                <a:avLst/>
                <a:gdLst>
                  <a:gd name="T0" fmla="*/ 20 w 20"/>
                  <a:gd name="T1" fmla="*/ 15 h 28"/>
                  <a:gd name="T2" fmla="*/ 20 w 20"/>
                  <a:gd name="T3" fmla="*/ 17 h 28"/>
                  <a:gd name="T4" fmla="*/ 18 w 20"/>
                  <a:gd name="T5" fmla="*/ 28 h 28"/>
                  <a:gd name="T6" fmla="*/ 16 w 20"/>
                  <a:gd name="T7" fmla="*/ 28 h 28"/>
                  <a:gd name="T8" fmla="*/ 18 w 20"/>
                  <a:gd name="T9" fmla="*/ 17 h 28"/>
                  <a:gd name="T10" fmla="*/ 18 w 20"/>
                  <a:gd name="T11" fmla="*/ 15 h 28"/>
                  <a:gd name="T12" fmla="*/ 13 w 20"/>
                  <a:gd name="T13" fmla="*/ 10 h 28"/>
                  <a:gd name="T14" fmla="*/ 4 w 20"/>
                  <a:gd name="T15" fmla="*/ 18 h 28"/>
                  <a:gd name="T16" fmla="*/ 2 w 20"/>
                  <a:gd name="T17" fmla="*/ 28 h 28"/>
                  <a:gd name="T18" fmla="*/ 0 w 20"/>
                  <a:gd name="T19" fmla="*/ 28 h 28"/>
                  <a:gd name="T20" fmla="*/ 6 w 20"/>
                  <a:gd name="T21" fmla="*/ 0 h 28"/>
                  <a:gd name="T22" fmla="*/ 8 w 20"/>
                  <a:gd name="T23" fmla="*/ 0 h 28"/>
                  <a:gd name="T24" fmla="*/ 5 w 20"/>
                  <a:gd name="T25" fmla="*/ 12 h 28"/>
                  <a:gd name="T26" fmla="*/ 13 w 20"/>
                  <a:gd name="T27" fmla="*/ 9 h 28"/>
                  <a:gd name="T28" fmla="*/ 20 w 20"/>
                  <a:gd name="T29" fmla="*/ 15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0" h="28">
                    <a:moveTo>
                      <a:pt x="20" y="15"/>
                    </a:moveTo>
                    <a:cubicBezTo>
                      <a:pt x="20" y="15"/>
                      <a:pt x="20" y="16"/>
                      <a:pt x="20" y="17"/>
                    </a:cubicBezTo>
                    <a:cubicBezTo>
                      <a:pt x="18" y="28"/>
                      <a:pt x="18" y="28"/>
                      <a:pt x="18" y="28"/>
                    </a:cubicBezTo>
                    <a:cubicBezTo>
                      <a:pt x="16" y="28"/>
                      <a:pt x="16" y="28"/>
                      <a:pt x="16" y="28"/>
                    </a:cubicBezTo>
                    <a:cubicBezTo>
                      <a:pt x="18" y="17"/>
                      <a:pt x="18" y="17"/>
                      <a:pt x="18" y="17"/>
                    </a:cubicBezTo>
                    <a:cubicBezTo>
                      <a:pt x="18" y="16"/>
                      <a:pt x="18" y="16"/>
                      <a:pt x="18" y="15"/>
                    </a:cubicBezTo>
                    <a:cubicBezTo>
                      <a:pt x="18" y="12"/>
                      <a:pt x="16" y="10"/>
                      <a:pt x="13" y="10"/>
                    </a:cubicBezTo>
                    <a:cubicBezTo>
                      <a:pt x="8" y="10"/>
                      <a:pt x="5" y="13"/>
                      <a:pt x="4" y="18"/>
                    </a:cubicBezTo>
                    <a:cubicBezTo>
                      <a:pt x="2" y="28"/>
                      <a:pt x="2" y="28"/>
                      <a:pt x="2" y="28"/>
                    </a:cubicBezTo>
                    <a:cubicBezTo>
                      <a:pt x="0" y="28"/>
                      <a:pt x="0" y="28"/>
                      <a:pt x="0" y="28"/>
                    </a:cubicBezTo>
                    <a:cubicBezTo>
                      <a:pt x="6" y="0"/>
                      <a:pt x="6" y="0"/>
                      <a:pt x="6" y="0"/>
                    </a:cubicBezTo>
                    <a:cubicBezTo>
                      <a:pt x="8" y="0"/>
                      <a:pt x="8" y="0"/>
                      <a:pt x="8" y="0"/>
                    </a:cubicBezTo>
                    <a:cubicBezTo>
                      <a:pt x="5" y="12"/>
                      <a:pt x="5" y="12"/>
                      <a:pt x="5" y="12"/>
                    </a:cubicBezTo>
                    <a:cubicBezTo>
                      <a:pt x="7" y="10"/>
                      <a:pt x="10" y="9"/>
                      <a:pt x="13" y="9"/>
                    </a:cubicBezTo>
                    <a:cubicBezTo>
                      <a:pt x="18" y="9"/>
                      <a:pt x="20" y="11"/>
                      <a:pt x="20" y="15"/>
                    </a:cubicBezTo>
                    <a:close/>
                  </a:path>
                </a:pathLst>
              </a:custGeom>
              <a:solidFill>
                <a:srgbClr val="FFFFFF"/>
              </a:solidFill>
              <a:ln>
                <a:noFill/>
              </a:ln>
            </p:spPr>
            <p:txBody>
              <a:bodyPr anchor="t" anchorCtr="0" bIns="45720" compatLnSpc="1" lIns="91440" numCol="1" rIns="91440" tIns="45720" vert="horz" wrap="square">
                <a:prstTxWarp prst="textNoShape"/>
              </a:bodyPr>
              <a:p>
                <a:endParaRPr lang="en-US"/>
              </a:p>
            </p:txBody>
          </p:sp>
          <p:sp>
            <p:nvSpPr>
              <p:cNvPr id="1048992" name="Freeform 80"/>
              <p:cNvSpPr/>
              <p:nvPr/>
            </p:nvSpPr>
            <p:spPr bwMode="auto">
              <a:xfrm>
                <a:off x="3522" y="3277"/>
                <a:ext cx="24" cy="62"/>
              </a:xfrm>
              <a:custGeom>
                <a:avLst/>
                <a:gdLst>
                  <a:gd name="T0" fmla="*/ 12 w 24"/>
                  <a:gd name="T1" fmla="*/ 0 h 62"/>
                  <a:gd name="T2" fmla="*/ 24 w 24"/>
                  <a:gd name="T3" fmla="*/ 0 h 62"/>
                  <a:gd name="T4" fmla="*/ 12 w 24"/>
                  <a:gd name="T5" fmla="*/ 62 h 62"/>
                  <a:gd name="T6" fmla="*/ 0 w 24"/>
                  <a:gd name="T7" fmla="*/ 62 h 62"/>
                  <a:gd name="T8" fmla="*/ 12 w 24"/>
                  <a:gd name="T9" fmla="*/ 0 h 62"/>
                </a:gdLst>
                <a:ahLst/>
                <a:cxnLst>
                  <a:cxn ang="0">
                    <a:pos x="T0" y="T1"/>
                  </a:cxn>
                  <a:cxn ang="0">
                    <a:pos x="T2" y="T3"/>
                  </a:cxn>
                  <a:cxn ang="0">
                    <a:pos x="T4" y="T5"/>
                  </a:cxn>
                  <a:cxn ang="0">
                    <a:pos x="T6" y="T7"/>
                  </a:cxn>
                  <a:cxn ang="0">
                    <a:pos x="T8" y="T9"/>
                  </a:cxn>
                </a:cxnLst>
                <a:rect l="0" t="0" r="r" b="b"/>
                <a:pathLst>
                  <a:path w="24" h="62">
                    <a:moveTo>
                      <a:pt x="12" y="0"/>
                    </a:moveTo>
                    <a:lnTo>
                      <a:pt x="24" y="0"/>
                    </a:lnTo>
                    <a:lnTo>
                      <a:pt x="12" y="62"/>
                    </a:lnTo>
                    <a:lnTo>
                      <a:pt x="0" y="62"/>
                    </a:lnTo>
                    <a:lnTo>
                      <a:pt x="12" y="0"/>
                    </a:lnTo>
                    <a:close/>
                  </a:path>
                </a:pathLst>
              </a:custGeom>
              <a:solidFill>
                <a:srgbClr val="FFFFFF"/>
              </a:solidFill>
              <a:ln>
                <a:noFill/>
              </a:ln>
            </p:spPr>
            <p:txBody>
              <a:bodyPr anchor="t" anchorCtr="0" bIns="45720" compatLnSpc="1" lIns="91440" numCol="1" rIns="91440" tIns="45720" vert="horz" wrap="square">
                <a:prstTxWarp prst="textNoShape"/>
              </a:bodyPr>
              <a:p>
                <a:endParaRPr lang="en-US"/>
              </a:p>
            </p:txBody>
          </p:sp>
          <p:sp>
            <p:nvSpPr>
              <p:cNvPr id="1048993" name="Freeform 81"/>
              <p:cNvSpPr/>
              <p:nvPr/>
            </p:nvSpPr>
            <p:spPr bwMode="auto">
              <a:xfrm>
                <a:off x="3551" y="3282"/>
                <a:ext cx="33" cy="57"/>
              </a:xfrm>
              <a:custGeom>
                <a:avLst/>
                <a:gdLst>
                  <a:gd name="T0" fmla="*/ 6 w 14"/>
                  <a:gd name="T1" fmla="*/ 17 h 24"/>
                  <a:gd name="T2" fmla="*/ 6 w 14"/>
                  <a:gd name="T3" fmla="*/ 18 h 24"/>
                  <a:gd name="T4" fmla="*/ 9 w 14"/>
                  <a:gd name="T5" fmla="*/ 21 h 24"/>
                  <a:gd name="T6" fmla="*/ 11 w 14"/>
                  <a:gd name="T7" fmla="*/ 20 h 24"/>
                  <a:gd name="T8" fmla="*/ 12 w 14"/>
                  <a:gd name="T9" fmla="*/ 23 h 24"/>
                  <a:gd name="T10" fmla="*/ 7 w 14"/>
                  <a:gd name="T11" fmla="*/ 24 h 24"/>
                  <a:gd name="T12" fmla="*/ 1 w 14"/>
                  <a:gd name="T13" fmla="*/ 19 h 24"/>
                  <a:gd name="T14" fmla="*/ 2 w 14"/>
                  <a:gd name="T15" fmla="*/ 18 h 24"/>
                  <a:gd name="T16" fmla="*/ 3 w 14"/>
                  <a:gd name="T17" fmla="*/ 8 h 24"/>
                  <a:gd name="T18" fmla="*/ 0 w 14"/>
                  <a:gd name="T19" fmla="*/ 8 h 24"/>
                  <a:gd name="T20" fmla="*/ 1 w 14"/>
                  <a:gd name="T21" fmla="*/ 4 h 24"/>
                  <a:gd name="T22" fmla="*/ 4 w 14"/>
                  <a:gd name="T23" fmla="*/ 4 h 24"/>
                  <a:gd name="T24" fmla="*/ 5 w 14"/>
                  <a:gd name="T25" fmla="*/ 0 h 24"/>
                  <a:gd name="T26" fmla="*/ 10 w 14"/>
                  <a:gd name="T27" fmla="*/ 0 h 24"/>
                  <a:gd name="T28" fmla="*/ 9 w 14"/>
                  <a:gd name="T29" fmla="*/ 4 h 24"/>
                  <a:gd name="T30" fmla="*/ 14 w 14"/>
                  <a:gd name="T31" fmla="*/ 4 h 24"/>
                  <a:gd name="T32" fmla="*/ 14 w 14"/>
                  <a:gd name="T33" fmla="*/ 8 h 24"/>
                  <a:gd name="T34" fmla="*/ 8 w 14"/>
                  <a:gd name="T35" fmla="*/ 8 h 24"/>
                  <a:gd name="T36" fmla="*/ 6 w 14"/>
                  <a:gd name="T37" fmla="*/ 17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4" h="24">
                    <a:moveTo>
                      <a:pt x="6" y="17"/>
                    </a:moveTo>
                    <a:cubicBezTo>
                      <a:pt x="6" y="18"/>
                      <a:pt x="6" y="18"/>
                      <a:pt x="6" y="18"/>
                    </a:cubicBezTo>
                    <a:cubicBezTo>
                      <a:pt x="6" y="20"/>
                      <a:pt x="7" y="21"/>
                      <a:pt x="9" y="21"/>
                    </a:cubicBezTo>
                    <a:cubicBezTo>
                      <a:pt x="9" y="21"/>
                      <a:pt x="10" y="20"/>
                      <a:pt x="11" y="20"/>
                    </a:cubicBezTo>
                    <a:cubicBezTo>
                      <a:pt x="12" y="23"/>
                      <a:pt x="12" y="23"/>
                      <a:pt x="12" y="23"/>
                    </a:cubicBezTo>
                    <a:cubicBezTo>
                      <a:pt x="11" y="24"/>
                      <a:pt x="9" y="24"/>
                      <a:pt x="7" y="24"/>
                    </a:cubicBezTo>
                    <a:cubicBezTo>
                      <a:pt x="4" y="24"/>
                      <a:pt x="1" y="22"/>
                      <a:pt x="1" y="19"/>
                    </a:cubicBezTo>
                    <a:cubicBezTo>
                      <a:pt x="1" y="19"/>
                      <a:pt x="1" y="18"/>
                      <a:pt x="2" y="18"/>
                    </a:cubicBezTo>
                    <a:cubicBezTo>
                      <a:pt x="3" y="8"/>
                      <a:pt x="3" y="8"/>
                      <a:pt x="3" y="8"/>
                    </a:cubicBezTo>
                    <a:cubicBezTo>
                      <a:pt x="0" y="8"/>
                      <a:pt x="0" y="8"/>
                      <a:pt x="0" y="8"/>
                    </a:cubicBezTo>
                    <a:cubicBezTo>
                      <a:pt x="1" y="4"/>
                      <a:pt x="1" y="4"/>
                      <a:pt x="1" y="4"/>
                    </a:cubicBezTo>
                    <a:cubicBezTo>
                      <a:pt x="4" y="4"/>
                      <a:pt x="4" y="4"/>
                      <a:pt x="4" y="4"/>
                    </a:cubicBezTo>
                    <a:cubicBezTo>
                      <a:pt x="5" y="0"/>
                      <a:pt x="5" y="0"/>
                      <a:pt x="5" y="0"/>
                    </a:cubicBezTo>
                    <a:cubicBezTo>
                      <a:pt x="10" y="0"/>
                      <a:pt x="10" y="0"/>
                      <a:pt x="10" y="0"/>
                    </a:cubicBezTo>
                    <a:cubicBezTo>
                      <a:pt x="9" y="4"/>
                      <a:pt x="9" y="4"/>
                      <a:pt x="9" y="4"/>
                    </a:cubicBezTo>
                    <a:cubicBezTo>
                      <a:pt x="14" y="4"/>
                      <a:pt x="14" y="4"/>
                      <a:pt x="14" y="4"/>
                    </a:cubicBezTo>
                    <a:cubicBezTo>
                      <a:pt x="14" y="8"/>
                      <a:pt x="14" y="8"/>
                      <a:pt x="14" y="8"/>
                    </a:cubicBezTo>
                    <a:cubicBezTo>
                      <a:pt x="8" y="8"/>
                      <a:pt x="8" y="8"/>
                      <a:pt x="8" y="8"/>
                    </a:cubicBezTo>
                    <a:lnTo>
                      <a:pt x="6" y="17"/>
                    </a:lnTo>
                    <a:close/>
                  </a:path>
                </a:pathLst>
              </a:custGeom>
              <a:solidFill>
                <a:srgbClr val="FFFFFF"/>
              </a:solidFill>
              <a:ln>
                <a:noFill/>
              </a:ln>
            </p:spPr>
            <p:txBody>
              <a:bodyPr anchor="t" anchorCtr="0" bIns="45720" compatLnSpc="1" lIns="91440" numCol="1" rIns="91440" tIns="45720" vert="horz" wrap="square">
                <a:prstTxWarp prst="textNoShape"/>
              </a:bodyPr>
              <a:p>
                <a:endParaRPr lang="en-US"/>
              </a:p>
            </p:txBody>
          </p:sp>
          <p:sp>
            <p:nvSpPr>
              <p:cNvPr id="1048994" name="Freeform 82"/>
              <p:cNvSpPr>
                <a:spLocks noEditPoints="1"/>
              </p:cNvSpPr>
              <p:nvPr/>
            </p:nvSpPr>
            <p:spPr bwMode="auto">
              <a:xfrm>
                <a:off x="3587" y="3291"/>
                <a:ext cx="54" cy="48"/>
              </a:xfrm>
              <a:custGeom>
                <a:avLst/>
                <a:gdLst>
                  <a:gd name="T0" fmla="*/ 23 w 23"/>
                  <a:gd name="T1" fmla="*/ 0 h 20"/>
                  <a:gd name="T2" fmla="*/ 19 w 23"/>
                  <a:gd name="T3" fmla="*/ 20 h 20"/>
                  <a:gd name="T4" fmla="*/ 15 w 23"/>
                  <a:gd name="T5" fmla="*/ 20 h 20"/>
                  <a:gd name="T6" fmla="*/ 15 w 23"/>
                  <a:gd name="T7" fmla="*/ 18 h 20"/>
                  <a:gd name="T8" fmla="*/ 9 w 23"/>
                  <a:gd name="T9" fmla="*/ 20 h 20"/>
                  <a:gd name="T10" fmla="*/ 0 w 23"/>
                  <a:gd name="T11" fmla="*/ 12 h 20"/>
                  <a:gd name="T12" fmla="*/ 11 w 23"/>
                  <a:gd name="T13" fmla="*/ 0 h 20"/>
                  <a:gd name="T14" fmla="*/ 18 w 23"/>
                  <a:gd name="T15" fmla="*/ 3 h 20"/>
                  <a:gd name="T16" fmla="*/ 19 w 23"/>
                  <a:gd name="T17" fmla="*/ 0 h 20"/>
                  <a:gd name="T18" fmla="*/ 23 w 23"/>
                  <a:gd name="T19" fmla="*/ 0 h 20"/>
                  <a:gd name="T20" fmla="*/ 17 w 23"/>
                  <a:gd name="T21" fmla="*/ 9 h 20"/>
                  <a:gd name="T22" fmla="*/ 12 w 23"/>
                  <a:gd name="T23" fmla="*/ 4 h 20"/>
                  <a:gd name="T24" fmla="*/ 5 w 23"/>
                  <a:gd name="T25" fmla="*/ 11 h 20"/>
                  <a:gd name="T26" fmla="*/ 10 w 23"/>
                  <a:gd name="T27" fmla="*/ 16 h 20"/>
                  <a:gd name="T28" fmla="*/ 17 w 23"/>
                  <a:gd name="T29" fmla="*/ 9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3" h="20">
                    <a:moveTo>
                      <a:pt x="23" y="0"/>
                    </a:moveTo>
                    <a:cubicBezTo>
                      <a:pt x="19" y="20"/>
                      <a:pt x="19" y="20"/>
                      <a:pt x="19" y="20"/>
                    </a:cubicBezTo>
                    <a:cubicBezTo>
                      <a:pt x="15" y="20"/>
                      <a:pt x="15" y="20"/>
                      <a:pt x="15" y="20"/>
                    </a:cubicBezTo>
                    <a:cubicBezTo>
                      <a:pt x="15" y="18"/>
                      <a:pt x="15" y="18"/>
                      <a:pt x="15" y="18"/>
                    </a:cubicBezTo>
                    <a:cubicBezTo>
                      <a:pt x="14" y="20"/>
                      <a:pt x="12" y="20"/>
                      <a:pt x="9" y="20"/>
                    </a:cubicBezTo>
                    <a:cubicBezTo>
                      <a:pt x="4" y="20"/>
                      <a:pt x="0" y="17"/>
                      <a:pt x="0" y="12"/>
                    </a:cubicBezTo>
                    <a:cubicBezTo>
                      <a:pt x="0" y="5"/>
                      <a:pt x="5" y="0"/>
                      <a:pt x="11" y="0"/>
                    </a:cubicBezTo>
                    <a:cubicBezTo>
                      <a:pt x="14" y="0"/>
                      <a:pt x="17" y="1"/>
                      <a:pt x="18" y="3"/>
                    </a:cubicBezTo>
                    <a:cubicBezTo>
                      <a:pt x="19" y="0"/>
                      <a:pt x="19" y="0"/>
                      <a:pt x="19" y="0"/>
                    </a:cubicBezTo>
                    <a:lnTo>
                      <a:pt x="23" y="0"/>
                    </a:lnTo>
                    <a:close/>
                    <a:moveTo>
                      <a:pt x="17" y="9"/>
                    </a:moveTo>
                    <a:cubicBezTo>
                      <a:pt x="17" y="6"/>
                      <a:pt x="15" y="4"/>
                      <a:pt x="12" y="4"/>
                    </a:cubicBezTo>
                    <a:cubicBezTo>
                      <a:pt x="8" y="4"/>
                      <a:pt x="5" y="7"/>
                      <a:pt x="5" y="11"/>
                    </a:cubicBezTo>
                    <a:cubicBezTo>
                      <a:pt x="5" y="15"/>
                      <a:pt x="7" y="16"/>
                      <a:pt x="10" y="16"/>
                    </a:cubicBezTo>
                    <a:cubicBezTo>
                      <a:pt x="14" y="16"/>
                      <a:pt x="17" y="13"/>
                      <a:pt x="17" y="9"/>
                    </a:cubicBezTo>
                    <a:close/>
                  </a:path>
                </a:pathLst>
              </a:custGeom>
              <a:solidFill>
                <a:srgbClr val="FFFFFF"/>
              </a:solidFill>
              <a:ln>
                <a:noFill/>
              </a:ln>
            </p:spPr>
            <p:txBody>
              <a:bodyPr anchor="t" anchorCtr="0" bIns="45720" compatLnSpc="1" lIns="91440" numCol="1" rIns="91440" tIns="45720" vert="horz" wrap="square">
                <a:prstTxWarp prst="textNoShape"/>
              </a:bodyPr>
              <a:p>
                <a:endParaRPr lang="en-US"/>
              </a:p>
            </p:txBody>
          </p:sp>
          <p:sp>
            <p:nvSpPr>
              <p:cNvPr id="1048995" name="Freeform 83"/>
              <p:cNvSpPr/>
              <p:nvPr/>
            </p:nvSpPr>
            <p:spPr bwMode="auto">
              <a:xfrm>
                <a:off x="3648" y="3272"/>
                <a:ext cx="24" cy="67"/>
              </a:xfrm>
              <a:custGeom>
                <a:avLst/>
                <a:gdLst>
                  <a:gd name="T0" fmla="*/ 12 w 24"/>
                  <a:gd name="T1" fmla="*/ 0 h 67"/>
                  <a:gd name="T2" fmla="*/ 24 w 24"/>
                  <a:gd name="T3" fmla="*/ 0 h 67"/>
                  <a:gd name="T4" fmla="*/ 10 w 24"/>
                  <a:gd name="T5" fmla="*/ 67 h 67"/>
                  <a:gd name="T6" fmla="*/ 0 w 24"/>
                  <a:gd name="T7" fmla="*/ 67 h 67"/>
                  <a:gd name="T8" fmla="*/ 12 w 24"/>
                  <a:gd name="T9" fmla="*/ 0 h 67"/>
                </a:gdLst>
                <a:ahLst/>
                <a:cxnLst>
                  <a:cxn ang="0">
                    <a:pos x="T0" y="T1"/>
                  </a:cxn>
                  <a:cxn ang="0">
                    <a:pos x="T2" y="T3"/>
                  </a:cxn>
                  <a:cxn ang="0">
                    <a:pos x="T4" y="T5"/>
                  </a:cxn>
                  <a:cxn ang="0">
                    <a:pos x="T6" y="T7"/>
                  </a:cxn>
                  <a:cxn ang="0">
                    <a:pos x="T8" y="T9"/>
                  </a:cxn>
                </a:cxnLst>
                <a:rect l="0" t="0" r="r" b="b"/>
                <a:pathLst>
                  <a:path w="24" h="67">
                    <a:moveTo>
                      <a:pt x="12" y="0"/>
                    </a:moveTo>
                    <a:lnTo>
                      <a:pt x="24" y="0"/>
                    </a:lnTo>
                    <a:lnTo>
                      <a:pt x="10" y="67"/>
                    </a:lnTo>
                    <a:lnTo>
                      <a:pt x="0" y="67"/>
                    </a:lnTo>
                    <a:lnTo>
                      <a:pt x="12" y="0"/>
                    </a:lnTo>
                    <a:close/>
                  </a:path>
                </a:pathLst>
              </a:custGeom>
              <a:solidFill>
                <a:srgbClr val="FFFFFF"/>
              </a:solidFill>
              <a:ln>
                <a:noFill/>
              </a:ln>
            </p:spPr>
            <p:txBody>
              <a:bodyPr anchor="t" anchorCtr="0" bIns="45720" compatLnSpc="1" lIns="91440" numCol="1" rIns="91440" tIns="45720" vert="horz" wrap="square">
                <a:prstTxWarp prst="textNoShape"/>
              </a:bodyPr>
              <a:p>
                <a:endParaRPr lang="en-US"/>
              </a:p>
            </p:txBody>
          </p:sp>
          <p:sp>
            <p:nvSpPr>
              <p:cNvPr id="1048996" name="Freeform 84"/>
              <p:cNvSpPr>
                <a:spLocks noEditPoints="1"/>
              </p:cNvSpPr>
              <p:nvPr/>
            </p:nvSpPr>
            <p:spPr bwMode="auto">
              <a:xfrm>
                <a:off x="3672" y="3270"/>
                <a:ext cx="26" cy="69"/>
              </a:xfrm>
              <a:custGeom>
                <a:avLst/>
                <a:gdLst>
                  <a:gd name="T0" fmla="*/ 4 w 11"/>
                  <a:gd name="T1" fmla="*/ 9 h 29"/>
                  <a:gd name="T2" fmla="*/ 9 w 11"/>
                  <a:gd name="T3" fmla="*/ 9 h 29"/>
                  <a:gd name="T4" fmla="*/ 5 w 11"/>
                  <a:gd name="T5" fmla="*/ 29 h 29"/>
                  <a:gd name="T6" fmla="*/ 0 w 11"/>
                  <a:gd name="T7" fmla="*/ 29 h 29"/>
                  <a:gd name="T8" fmla="*/ 4 w 11"/>
                  <a:gd name="T9" fmla="*/ 9 h 29"/>
                  <a:gd name="T10" fmla="*/ 5 w 11"/>
                  <a:gd name="T11" fmla="*/ 3 h 29"/>
                  <a:gd name="T12" fmla="*/ 8 w 11"/>
                  <a:gd name="T13" fmla="*/ 0 h 29"/>
                  <a:gd name="T14" fmla="*/ 11 w 11"/>
                  <a:gd name="T15" fmla="*/ 3 h 29"/>
                  <a:gd name="T16" fmla="*/ 8 w 11"/>
                  <a:gd name="T17" fmla="*/ 6 h 29"/>
                  <a:gd name="T18" fmla="*/ 5 w 11"/>
                  <a:gd name="T19" fmla="*/ 3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 h="29">
                    <a:moveTo>
                      <a:pt x="4" y="9"/>
                    </a:moveTo>
                    <a:cubicBezTo>
                      <a:pt x="9" y="9"/>
                      <a:pt x="9" y="9"/>
                      <a:pt x="9" y="9"/>
                    </a:cubicBezTo>
                    <a:cubicBezTo>
                      <a:pt x="5" y="29"/>
                      <a:pt x="5" y="29"/>
                      <a:pt x="5" y="29"/>
                    </a:cubicBezTo>
                    <a:cubicBezTo>
                      <a:pt x="0" y="29"/>
                      <a:pt x="0" y="29"/>
                      <a:pt x="0" y="29"/>
                    </a:cubicBezTo>
                    <a:lnTo>
                      <a:pt x="4" y="9"/>
                    </a:lnTo>
                    <a:close/>
                    <a:moveTo>
                      <a:pt x="5" y="3"/>
                    </a:moveTo>
                    <a:cubicBezTo>
                      <a:pt x="5" y="2"/>
                      <a:pt x="6" y="0"/>
                      <a:pt x="8" y="0"/>
                    </a:cubicBezTo>
                    <a:cubicBezTo>
                      <a:pt x="10" y="0"/>
                      <a:pt x="11" y="1"/>
                      <a:pt x="11" y="3"/>
                    </a:cubicBezTo>
                    <a:cubicBezTo>
                      <a:pt x="11" y="5"/>
                      <a:pt x="10" y="6"/>
                      <a:pt x="8" y="6"/>
                    </a:cubicBezTo>
                    <a:cubicBezTo>
                      <a:pt x="6" y="6"/>
                      <a:pt x="5" y="5"/>
                      <a:pt x="5" y="3"/>
                    </a:cubicBezTo>
                    <a:close/>
                  </a:path>
                </a:pathLst>
              </a:custGeom>
              <a:solidFill>
                <a:srgbClr val="FFFFFF"/>
              </a:solidFill>
              <a:ln>
                <a:noFill/>
              </a:ln>
            </p:spPr>
            <p:txBody>
              <a:bodyPr anchor="t" anchorCtr="0" bIns="45720" compatLnSpc="1" lIns="91440" numCol="1" rIns="91440" tIns="45720" vert="horz" wrap="square">
                <a:prstTxWarp prst="textNoShape"/>
              </a:bodyPr>
              <a:p>
                <a:endParaRPr lang="en-US"/>
              </a:p>
            </p:txBody>
          </p:sp>
          <p:sp>
            <p:nvSpPr>
              <p:cNvPr id="1048997" name="Freeform 85"/>
              <p:cNvSpPr>
                <a:spLocks noEditPoints="1"/>
              </p:cNvSpPr>
              <p:nvPr/>
            </p:nvSpPr>
            <p:spPr bwMode="auto">
              <a:xfrm>
                <a:off x="3698" y="3291"/>
                <a:ext cx="57" cy="48"/>
              </a:xfrm>
              <a:custGeom>
                <a:avLst/>
                <a:gdLst>
                  <a:gd name="T0" fmla="*/ 24 w 24"/>
                  <a:gd name="T1" fmla="*/ 0 h 20"/>
                  <a:gd name="T2" fmla="*/ 20 w 24"/>
                  <a:gd name="T3" fmla="*/ 20 h 20"/>
                  <a:gd name="T4" fmla="*/ 15 w 24"/>
                  <a:gd name="T5" fmla="*/ 20 h 20"/>
                  <a:gd name="T6" fmla="*/ 16 w 24"/>
                  <a:gd name="T7" fmla="*/ 18 h 20"/>
                  <a:gd name="T8" fmla="*/ 9 w 24"/>
                  <a:gd name="T9" fmla="*/ 20 h 20"/>
                  <a:gd name="T10" fmla="*/ 0 w 24"/>
                  <a:gd name="T11" fmla="*/ 12 h 20"/>
                  <a:gd name="T12" fmla="*/ 12 w 24"/>
                  <a:gd name="T13" fmla="*/ 0 h 20"/>
                  <a:gd name="T14" fmla="*/ 19 w 24"/>
                  <a:gd name="T15" fmla="*/ 3 h 20"/>
                  <a:gd name="T16" fmla="*/ 19 w 24"/>
                  <a:gd name="T17" fmla="*/ 0 h 20"/>
                  <a:gd name="T18" fmla="*/ 24 w 24"/>
                  <a:gd name="T19" fmla="*/ 0 h 20"/>
                  <a:gd name="T20" fmla="*/ 17 w 24"/>
                  <a:gd name="T21" fmla="*/ 9 h 20"/>
                  <a:gd name="T22" fmla="*/ 12 w 24"/>
                  <a:gd name="T23" fmla="*/ 4 h 20"/>
                  <a:gd name="T24" fmla="*/ 5 w 24"/>
                  <a:gd name="T25" fmla="*/ 11 h 20"/>
                  <a:gd name="T26" fmla="*/ 11 w 24"/>
                  <a:gd name="T27" fmla="*/ 16 h 20"/>
                  <a:gd name="T28" fmla="*/ 17 w 24"/>
                  <a:gd name="T29" fmla="*/ 9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4" h="20">
                    <a:moveTo>
                      <a:pt x="24" y="0"/>
                    </a:moveTo>
                    <a:cubicBezTo>
                      <a:pt x="20" y="20"/>
                      <a:pt x="20" y="20"/>
                      <a:pt x="20" y="20"/>
                    </a:cubicBezTo>
                    <a:cubicBezTo>
                      <a:pt x="15" y="20"/>
                      <a:pt x="15" y="20"/>
                      <a:pt x="15" y="20"/>
                    </a:cubicBezTo>
                    <a:cubicBezTo>
                      <a:pt x="16" y="18"/>
                      <a:pt x="16" y="18"/>
                      <a:pt x="16" y="18"/>
                    </a:cubicBezTo>
                    <a:cubicBezTo>
                      <a:pt x="14" y="20"/>
                      <a:pt x="12" y="20"/>
                      <a:pt x="9" y="20"/>
                    </a:cubicBezTo>
                    <a:cubicBezTo>
                      <a:pt x="4" y="20"/>
                      <a:pt x="0" y="17"/>
                      <a:pt x="0" y="12"/>
                    </a:cubicBezTo>
                    <a:cubicBezTo>
                      <a:pt x="0" y="5"/>
                      <a:pt x="5" y="0"/>
                      <a:pt x="12" y="0"/>
                    </a:cubicBezTo>
                    <a:cubicBezTo>
                      <a:pt x="15" y="0"/>
                      <a:pt x="17" y="1"/>
                      <a:pt x="19" y="3"/>
                    </a:cubicBezTo>
                    <a:cubicBezTo>
                      <a:pt x="19" y="0"/>
                      <a:pt x="19" y="0"/>
                      <a:pt x="19" y="0"/>
                    </a:cubicBezTo>
                    <a:lnTo>
                      <a:pt x="24" y="0"/>
                    </a:lnTo>
                    <a:close/>
                    <a:moveTo>
                      <a:pt x="17" y="9"/>
                    </a:moveTo>
                    <a:cubicBezTo>
                      <a:pt x="17" y="6"/>
                      <a:pt x="15" y="4"/>
                      <a:pt x="12" y="4"/>
                    </a:cubicBezTo>
                    <a:cubicBezTo>
                      <a:pt x="8" y="4"/>
                      <a:pt x="5" y="7"/>
                      <a:pt x="5" y="11"/>
                    </a:cubicBezTo>
                    <a:cubicBezTo>
                      <a:pt x="5" y="15"/>
                      <a:pt x="7" y="16"/>
                      <a:pt x="11" y="16"/>
                    </a:cubicBezTo>
                    <a:cubicBezTo>
                      <a:pt x="14" y="16"/>
                      <a:pt x="17" y="13"/>
                      <a:pt x="17" y="9"/>
                    </a:cubicBezTo>
                    <a:close/>
                  </a:path>
                </a:pathLst>
              </a:custGeom>
              <a:solidFill>
                <a:srgbClr val="FFFFFF"/>
              </a:solidFill>
              <a:ln>
                <a:noFill/>
              </a:ln>
            </p:spPr>
            <p:txBody>
              <a:bodyPr anchor="t" anchorCtr="0" bIns="45720" compatLnSpc="1" lIns="91440" numCol="1" rIns="91440" tIns="45720" vert="horz" wrap="square">
                <a:prstTxWarp prst="textNoShape"/>
              </a:bodyPr>
              <a:p>
                <a:endParaRPr lang="en-US"/>
              </a:p>
            </p:txBody>
          </p:sp>
          <p:sp>
            <p:nvSpPr>
              <p:cNvPr id="1048998" name="Freeform 86"/>
              <p:cNvSpPr/>
              <p:nvPr/>
            </p:nvSpPr>
            <p:spPr bwMode="auto">
              <a:xfrm>
                <a:off x="3760" y="3291"/>
                <a:ext cx="52" cy="48"/>
              </a:xfrm>
              <a:custGeom>
                <a:avLst/>
                <a:gdLst>
                  <a:gd name="T0" fmla="*/ 22 w 22"/>
                  <a:gd name="T1" fmla="*/ 7 h 20"/>
                  <a:gd name="T2" fmla="*/ 22 w 22"/>
                  <a:gd name="T3" fmla="*/ 9 h 20"/>
                  <a:gd name="T4" fmla="*/ 20 w 22"/>
                  <a:gd name="T5" fmla="*/ 20 h 20"/>
                  <a:gd name="T6" fmla="*/ 15 w 22"/>
                  <a:gd name="T7" fmla="*/ 20 h 20"/>
                  <a:gd name="T8" fmla="*/ 17 w 22"/>
                  <a:gd name="T9" fmla="*/ 9 h 20"/>
                  <a:gd name="T10" fmla="*/ 17 w 22"/>
                  <a:gd name="T11" fmla="*/ 8 h 20"/>
                  <a:gd name="T12" fmla="*/ 13 w 22"/>
                  <a:gd name="T13" fmla="*/ 4 h 20"/>
                  <a:gd name="T14" fmla="*/ 7 w 22"/>
                  <a:gd name="T15" fmla="*/ 10 h 20"/>
                  <a:gd name="T16" fmla="*/ 5 w 22"/>
                  <a:gd name="T17" fmla="*/ 20 h 20"/>
                  <a:gd name="T18" fmla="*/ 0 w 22"/>
                  <a:gd name="T19" fmla="*/ 20 h 20"/>
                  <a:gd name="T20" fmla="*/ 4 w 22"/>
                  <a:gd name="T21" fmla="*/ 0 h 20"/>
                  <a:gd name="T22" fmla="*/ 8 w 22"/>
                  <a:gd name="T23" fmla="*/ 0 h 20"/>
                  <a:gd name="T24" fmla="*/ 8 w 22"/>
                  <a:gd name="T25" fmla="*/ 2 h 20"/>
                  <a:gd name="T26" fmla="*/ 15 w 22"/>
                  <a:gd name="T27" fmla="*/ 0 h 20"/>
                  <a:gd name="T28" fmla="*/ 22 w 22"/>
                  <a:gd name="T29" fmla="*/ 7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2" h="20">
                    <a:moveTo>
                      <a:pt x="22" y="7"/>
                    </a:moveTo>
                    <a:cubicBezTo>
                      <a:pt x="22" y="7"/>
                      <a:pt x="22" y="8"/>
                      <a:pt x="22" y="9"/>
                    </a:cubicBezTo>
                    <a:cubicBezTo>
                      <a:pt x="20" y="20"/>
                      <a:pt x="20" y="20"/>
                      <a:pt x="20" y="20"/>
                    </a:cubicBezTo>
                    <a:cubicBezTo>
                      <a:pt x="15" y="20"/>
                      <a:pt x="15" y="20"/>
                      <a:pt x="15" y="20"/>
                    </a:cubicBezTo>
                    <a:cubicBezTo>
                      <a:pt x="17" y="9"/>
                      <a:pt x="17" y="9"/>
                      <a:pt x="17" y="9"/>
                    </a:cubicBezTo>
                    <a:cubicBezTo>
                      <a:pt x="17" y="9"/>
                      <a:pt x="17" y="8"/>
                      <a:pt x="17" y="8"/>
                    </a:cubicBezTo>
                    <a:cubicBezTo>
                      <a:pt x="17" y="5"/>
                      <a:pt x="16" y="4"/>
                      <a:pt x="13" y="4"/>
                    </a:cubicBezTo>
                    <a:cubicBezTo>
                      <a:pt x="10" y="4"/>
                      <a:pt x="8" y="6"/>
                      <a:pt x="7" y="10"/>
                    </a:cubicBezTo>
                    <a:cubicBezTo>
                      <a:pt x="5" y="20"/>
                      <a:pt x="5" y="20"/>
                      <a:pt x="5" y="20"/>
                    </a:cubicBezTo>
                    <a:cubicBezTo>
                      <a:pt x="0" y="20"/>
                      <a:pt x="0" y="20"/>
                      <a:pt x="0" y="20"/>
                    </a:cubicBezTo>
                    <a:cubicBezTo>
                      <a:pt x="4" y="0"/>
                      <a:pt x="4" y="0"/>
                      <a:pt x="4" y="0"/>
                    </a:cubicBezTo>
                    <a:cubicBezTo>
                      <a:pt x="8" y="0"/>
                      <a:pt x="8" y="0"/>
                      <a:pt x="8" y="0"/>
                    </a:cubicBezTo>
                    <a:cubicBezTo>
                      <a:pt x="8" y="2"/>
                      <a:pt x="8" y="2"/>
                      <a:pt x="8" y="2"/>
                    </a:cubicBezTo>
                    <a:cubicBezTo>
                      <a:pt x="10" y="1"/>
                      <a:pt x="12" y="0"/>
                      <a:pt x="15" y="0"/>
                    </a:cubicBezTo>
                    <a:cubicBezTo>
                      <a:pt x="19" y="0"/>
                      <a:pt x="22" y="2"/>
                      <a:pt x="22" y="7"/>
                    </a:cubicBezTo>
                    <a:close/>
                  </a:path>
                </a:pathLst>
              </a:custGeom>
              <a:solidFill>
                <a:srgbClr val="FFFFFF"/>
              </a:solidFill>
              <a:ln>
                <a:noFill/>
              </a:ln>
            </p:spPr>
            <p:txBody>
              <a:bodyPr anchor="t" anchorCtr="0" bIns="45720" compatLnSpc="1" lIns="91440" numCol="1" rIns="91440" tIns="45720" vert="horz" wrap="square">
                <a:prstTxWarp prst="textNoShape"/>
              </a:bodyPr>
              <a:p>
                <a:endParaRPr lang="en-US"/>
              </a:p>
            </p:txBody>
          </p:sp>
          <p:sp>
            <p:nvSpPr>
              <p:cNvPr id="1048999" name="Rectangle 87"/>
              <p:cNvSpPr>
                <a:spLocks noChangeArrowheads="1"/>
              </p:cNvSpPr>
              <p:nvPr/>
            </p:nvSpPr>
            <p:spPr bwMode="auto">
              <a:xfrm>
                <a:off x="459" y="808"/>
                <a:ext cx="1299" cy="67"/>
              </a:xfrm>
              <a:prstGeom prst="rect"/>
              <a:solidFill>
                <a:srgbClr val="455A64"/>
              </a:solidFill>
              <a:ln>
                <a:noFill/>
              </a:ln>
            </p:spPr>
            <p:txBody>
              <a:bodyPr anchor="t" anchorCtr="0" bIns="45720" compatLnSpc="1" lIns="91440" numCol="1" rIns="91440" tIns="45720" vert="horz" wrap="square">
                <a:prstTxWarp prst="textNoShape"/>
              </a:bodyPr>
              <a:p>
                <a:endParaRPr lang="en-US"/>
              </a:p>
            </p:txBody>
          </p:sp>
          <p:sp>
            <p:nvSpPr>
              <p:cNvPr id="1049000" name="Rectangle 88"/>
              <p:cNvSpPr>
                <a:spLocks noChangeArrowheads="1"/>
              </p:cNvSpPr>
              <p:nvPr/>
            </p:nvSpPr>
            <p:spPr bwMode="auto">
              <a:xfrm>
                <a:off x="459" y="808"/>
                <a:ext cx="1299" cy="67"/>
              </a:xfrm>
              <a:prstGeom prst="rect"/>
              <a:noFill/>
              <a:ln>
                <a:noFill/>
              </a:ln>
            </p:spPr>
            <p:txBody>
              <a:bodyPr anchor="t" anchorCtr="0" bIns="45720" compatLnSpc="1" lIns="91440" numCol="1" rIns="91440" tIns="45720" vert="horz" wrap="square">
                <a:prstTxWarp prst="textNoShape"/>
              </a:bodyPr>
              <a:p>
                <a:endParaRPr lang="en-US"/>
              </a:p>
            </p:txBody>
          </p:sp>
          <p:sp>
            <p:nvSpPr>
              <p:cNvPr id="1049001" name="Freeform 89"/>
              <p:cNvSpPr/>
              <p:nvPr/>
            </p:nvSpPr>
            <p:spPr bwMode="auto">
              <a:xfrm>
                <a:off x="1067" y="13"/>
                <a:ext cx="454" cy="527"/>
              </a:xfrm>
              <a:custGeom>
                <a:avLst/>
                <a:gdLst>
                  <a:gd name="T0" fmla="*/ 191 w 191"/>
                  <a:gd name="T1" fmla="*/ 50 h 222"/>
                  <a:gd name="T2" fmla="*/ 190 w 191"/>
                  <a:gd name="T3" fmla="*/ 49 h 222"/>
                  <a:gd name="T4" fmla="*/ 189 w 191"/>
                  <a:gd name="T5" fmla="*/ 46 h 222"/>
                  <a:gd name="T6" fmla="*/ 183 w 191"/>
                  <a:gd name="T7" fmla="*/ 37 h 222"/>
                  <a:gd name="T8" fmla="*/ 155 w 191"/>
                  <a:gd name="T9" fmla="*/ 10 h 222"/>
                  <a:gd name="T10" fmla="*/ 129 w 191"/>
                  <a:gd name="T11" fmla="*/ 1 h 222"/>
                  <a:gd name="T12" fmla="*/ 98 w 191"/>
                  <a:gd name="T13" fmla="*/ 4 h 222"/>
                  <a:gd name="T14" fmla="*/ 71 w 191"/>
                  <a:gd name="T15" fmla="*/ 26 h 222"/>
                  <a:gd name="T16" fmla="*/ 60 w 191"/>
                  <a:gd name="T17" fmla="*/ 61 h 222"/>
                  <a:gd name="T18" fmla="*/ 52 w 191"/>
                  <a:gd name="T19" fmla="*/ 78 h 222"/>
                  <a:gd name="T20" fmla="*/ 39 w 191"/>
                  <a:gd name="T21" fmla="*/ 90 h 222"/>
                  <a:gd name="T22" fmla="*/ 25 w 191"/>
                  <a:gd name="T23" fmla="*/ 101 h 222"/>
                  <a:gd name="T24" fmla="*/ 14 w 191"/>
                  <a:gd name="T25" fmla="*/ 113 h 222"/>
                  <a:gd name="T26" fmla="*/ 2 w 191"/>
                  <a:gd name="T27" fmla="*/ 142 h 222"/>
                  <a:gd name="T28" fmla="*/ 0 w 191"/>
                  <a:gd name="T29" fmla="*/ 170 h 222"/>
                  <a:gd name="T30" fmla="*/ 7 w 191"/>
                  <a:gd name="T31" fmla="*/ 208 h 222"/>
                  <a:gd name="T32" fmla="*/ 10 w 191"/>
                  <a:gd name="T33" fmla="*/ 219 h 222"/>
                  <a:gd name="T34" fmla="*/ 11 w 191"/>
                  <a:gd name="T35" fmla="*/ 222 h 222"/>
                  <a:gd name="T36" fmla="*/ 10 w 191"/>
                  <a:gd name="T37" fmla="*/ 218 h 222"/>
                  <a:gd name="T38" fmla="*/ 8 w 191"/>
                  <a:gd name="T39" fmla="*/ 208 h 222"/>
                  <a:gd name="T40" fmla="*/ 2 w 191"/>
                  <a:gd name="T41" fmla="*/ 169 h 222"/>
                  <a:gd name="T42" fmla="*/ 4 w 191"/>
                  <a:gd name="T43" fmla="*/ 143 h 222"/>
                  <a:gd name="T44" fmla="*/ 15 w 191"/>
                  <a:gd name="T45" fmla="*/ 115 h 222"/>
                  <a:gd name="T46" fmla="*/ 27 w 191"/>
                  <a:gd name="T47" fmla="*/ 102 h 222"/>
                  <a:gd name="T48" fmla="*/ 41 w 191"/>
                  <a:gd name="T49" fmla="*/ 92 h 222"/>
                  <a:gd name="T50" fmla="*/ 54 w 191"/>
                  <a:gd name="T51" fmla="*/ 79 h 222"/>
                  <a:gd name="T52" fmla="*/ 62 w 191"/>
                  <a:gd name="T53" fmla="*/ 62 h 222"/>
                  <a:gd name="T54" fmla="*/ 73 w 191"/>
                  <a:gd name="T55" fmla="*/ 27 h 222"/>
                  <a:gd name="T56" fmla="*/ 99 w 191"/>
                  <a:gd name="T57" fmla="*/ 6 h 222"/>
                  <a:gd name="T58" fmla="*/ 129 w 191"/>
                  <a:gd name="T59" fmla="*/ 3 h 222"/>
                  <a:gd name="T60" fmla="*/ 154 w 191"/>
                  <a:gd name="T61" fmla="*/ 12 h 222"/>
                  <a:gd name="T62" fmla="*/ 182 w 191"/>
                  <a:gd name="T63" fmla="*/ 38 h 222"/>
                  <a:gd name="T64" fmla="*/ 188 w 191"/>
                  <a:gd name="T65" fmla="*/ 47 h 222"/>
                  <a:gd name="T66" fmla="*/ 191 w 191"/>
                  <a:gd name="T67" fmla="*/ 50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91" h="222">
                    <a:moveTo>
                      <a:pt x="191" y="50"/>
                    </a:moveTo>
                    <a:cubicBezTo>
                      <a:pt x="191" y="50"/>
                      <a:pt x="190" y="49"/>
                      <a:pt x="190" y="49"/>
                    </a:cubicBezTo>
                    <a:cubicBezTo>
                      <a:pt x="190" y="48"/>
                      <a:pt x="189" y="47"/>
                      <a:pt x="189" y="46"/>
                    </a:cubicBezTo>
                    <a:cubicBezTo>
                      <a:pt x="188" y="44"/>
                      <a:pt x="186" y="41"/>
                      <a:pt x="183" y="37"/>
                    </a:cubicBezTo>
                    <a:cubicBezTo>
                      <a:pt x="178" y="30"/>
                      <a:pt x="169" y="19"/>
                      <a:pt x="155" y="10"/>
                    </a:cubicBezTo>
                    <a:cubicBezTo>
                      <a:pt x="147" y="6"/>
                      <a:pt x="139" y="2"/>
                      <a:pt x="129" y="1"/>
                    </a:cubicBezTo>
                    <a:cubicBezTo>
                      <a:pt x="119" y="0"/>
                      <a:pt x="108" y="0"/>
                      <a:pt x="98" y="4"/>
                    </a:cubicBezTo>
                    <a:cubicBezTo>
                      <a:pt x="87" y="8"/>
                      <a:pt x="77" y="15"/>
                      <a:pt x="71" y="26"/>
                    </a:cubicBezTo>
                    <a:cubicBezTo>
                      <a:pt x="65" y="37"/>
                      <a:pt x="63" y="49"/>
                      <a:pt x="60" y="61"/>
                    </a:cubicBezTo>
                    <a:cubicBezTo>
                      <a:pt x="58" y="67"/>
                      <a:pt x="55" y="73"/>
                      <a:pt x="52" y="78"/>
                    </a:cubicBezTo>
                    <a:cubicBezTo>
                      <a:pt x="49" y="83"/>
                      <a:pt x="44" y="87"/>
                      <a:pt x="39" y="90"/>
                    </a:cubicBezTo>
                    <a:cubicBezTo>
                      <a:pt x="35" y="94"/>
                      <a:pt x="30" y="97"/>
                      <a:pt x="25" y="101"/>
                    </a:cubicBezTo>
                    <a:cubicBezTo>
                      <a:pt x="21" y="105"/>
                      <a:pt x="17" y="109"/>
                      <a:pt x="14" y="113"/>
                    </a:cubicBezTo>
                    <a:cubicBezTo>
                      <a:pt x="7" y="123"/>
                      <a:pt x="4" y="133"/>
                      <a:pt x="2" y="142"/>
                    </a:cubicBezTo>
                    <a:cubicBezTo>
                      <a:pt x="0" y="152"/>
                      <a:pt x="0" y="161"/>
                      <a:pt x="0" y="170"/>
                    </a:cubicBezTo>
                    <a:cubicBezTo>
                      <a:pt x="1" y="186"/>
                      <a:pt x="5" y="199"/>
                      <a:pt x="7" y="208"/>
                    </a:cubicBezTo>
                    <a:cubicBezTo>
                      <a:pt x="8" y="213"/>
                      <a:pt x="9" y="216"/>
                      <a:pt x="10" y="219"/>
                    </a:cubicBezTo>
                    <a:cubicBezTo>
                      <a:pt x="11" y="221"/>
                      <a:pt x="11" y="222"/>
                      <a:pt x="11" y="222"/>
                    </a:cubicBezTo>
                    <a:cubicBezTo>
                      <a:pt x="11" y="222"/>
                      <a:pt x="11" y="221"/>
                      <a:pt x="10" y="218"/>
                    </a:cubicBezTo>
                    <a:cubicBezTo>
                      <a:pt x="10" y="216"/>
                      <a:pt x="9" y="212"/>
                      <a:pt x="8" y="208"/>
                    </a:cubicBezTo>
                    <a:cubicBezTo>
                      <a:pt x="6" y="199"/>
                      <a:pt x="3" y="186"/>
                      <a:pt x="2" y="169"/>
                    </a:cubicBezTo>
                    <a:cubicBezTo>
                      <a:pt x="1" y="161"/>
                      <a:pt x="2" y="152"/>
                      <a:pt x="4" y="143"/>
                    </a:cubicBezTo>
                    <a:cubicBezTo>
                      <a:pt x="6" y="133"/>
                      <a:pt x="9" y="123"/>
                      <a:pt x="15" y="115"/>
                    </a:cubicBezTo>
                    <a:cubicBezTo>
                      <a:pt x="18" y="110"/>
                      <a:pt x="22" y="106"/>
                      <a:pt x="27" y="102"/>
                    </a:cubicBezTo>
                    <a:cubicBezTo>
                      <a:pt x="31" y="99"/>
                      <a:pt x="36" y="96"/>
                      <a:pt x="41" y="92"/>
                    </a:cubicBezTo>
                    <a:cubicBezTo>
                      <a:pt x="46" y="89"/>
                      <a:pt x="50" y="85"/>
                      <a:pt x="54" y="79"/>
                    </a:cubicBezTo>
                    <a:cubicBezTo>
                      <a:pt x="57" y="74"/>
                      <a:pt x="60" y="68"/>
                      <a:pt x="62" y="62"/>
                    </a:cubicBezTo>
                    <a:cubicBezTo>
                      <a:pt x="65" y="50"/>
                      <a:pt x="67" y="37"/>
                      <a:pt x="73" y="27"/>
                    </a:cubicBezTo>
                    <a:cubicBezTo>
                      <a:pt x="79" y="17"/>
                      <a:pt x="88" y="10"/>
                      <a:pt x="99" y="6"/>
                    </a:cubicBezTo>
                    <a:cubicBezTo>
                      <a:pt x="109" y="2"/>
                      <a:pt x="119" y="2"/>
                      <a:pt x="129" y="3"/>
                    </a:cubicBezTo>
                    <a:cubicBezTo>
                      <a:pt x="138" y="4"/>
                      <a:pt x="147" y="8"/>
                      <a:pt x="154" y="12"/>
                    </a:cubicBezTo>
                    <a:cubicBezTo>
                      <a:pt x="168" y="20"/>
                      <a:pt x="177" y="31"/>
                      <a:pt x="182" y="38"/>
                    </a:cubicBezTo>
                    <a:cubicBezTo>
                      <a:pt x="185" y="42"/>
                      <a:pt x="187" y="45"/>
                      <a:pt x="188" y="47"/>
                    </a:cubicBezTo>
                    <a:cubicBezTo>
                      <a:pt x="190" y="49"/>
                      <a:pt x="190" y="50"/>
                      <a:pt x="191" y="50"/>
                    </a:cubicBezTo>
                    <a:close/>
                  </a:path>
                </a:pathLst>
              </a:custGeom>
              <a:solidFill>
                <a:srgbClr val="E0E0E0"/>
              </a:solidFill>
              <a:ln>
                <a:noFill/>
              </a:ln>
            </p:spPr>
            <p:txBody>
              <a:bodyPr anchor="t" anchorCtr="0" bIns="45720" compatLnSpc="1" lIns="91440" numCol="1" rIns="91440" tIns="45720" vert="horz" wrap="square">
                <a:prstTxWarp prst="textNoShape"/>
              </a:bodyPr>
              <a:p>
                <a:endParaRPr lang="en-US"/>
              </a:p>
            </p:txBody>
          </p:sp>
          <p:sp>
            <p:nvSpPr>
              <p:cNvPr id="1049002" name="Freeform 90"/>
              <p:cNvSpPr/>
              <p:nvPr/>
            </p:nvSpPr>
            <p:spPr bwMode="auto">
              <a:xfrm>
                <a:off x="1133" y="229"/>
                <a:ext cx="117" cy="147"/>
              </a:xfrm>
              <a:custGeom>
                <a:avLst/>
                <a:gdLst>
                  <a:gd name="T0" fmla="*/ 6 w 49"/>
                  <a:gd name="T1" fmla="*/ 3 h 62"/>
                  <a:gd name="T2" fmla="*/ 15 w 49"/>
                  <a:gd name="T3" fmla="*/ 3 h 62"/>
                  <a:gd name="T4" fmla="*/ 27 w 49"/>
                  <a:gd name="T5" fmla="*/ 8 h 62"/>
                  <a:gd name="T6" fmla="*/ 44 w 49"/>
                  <a:gd name="T7" fmla="*/ 61 h 62"/>
                  <a:gd name="T8" fmla="*/ 8 w 49"/>
                  <a:gd name="T9" fmla="*/ 43 h 62"/>
                  <a:gd name="T10" fmla="*/ 7 w 49"/>
                  <a:gd name="T11" fmla="*/ 2 h 62"/>
                </a:gdLst>
                <a:ahLst/>
                <a:cxnLst>
                  <a:cxn ang="0">
                    <a:pos x="T0" y="T1"/>
                  </a:cxn>
                  <a:cxn ang="0">
                    <a:pos x="T2" y="T3"/>
                  </a:cxn>
                  <a:cxn ang="0">
                    <a:pos x="T4" y="T5"/>
                  </a:cxn>
                  <a:cxn ang="0">
                    <a:pos x="T6" y="T7"/>
                  </a:cxn>
                  <a:cxn ang="0">
                    <a:pos x="T8" y="T9"/>
                  </a:cxn>
                  <a:cxn ang="0">
                    <a:pos x="T10" y="T11"/>
                  </a:cxn>
                </a:cxnLst>
                <a:rect l="0" t="0" r="r" b="b"/>
                <a:pathLst>
                  <a:path w="49" h="62">
                    <a:moveTo>
                      <a:pt x="6" y="3"/>
                    </a:moveTo>
                    <a:cubicBezTo>
                      <a:pt x="9" y="0"/>
                      <a:pt x="11" y="2"/>
                      <a:pt x="15" y="3"/>
                    </a:cubicBezTo>
                    <a:cubicBezTo>
                      <a:pt x="20" y="3"/>
                      <a:pt x="24" y="6"/>
                      <a:pt x="27" y="8"/>
                    </a:cubicBezTo>
                    <a:cubicBezTo>
                      <a:pt x="43" y="21"/>
                      <a:pt x="49" y="43"/>
                      <a:pt x="44" y="61"/>
                    </a:cubicBezTo>
                    <a:cubicBezTo>
                      <a:pt x="29" y="62"/>
                      <a:pt x="15" y="55"/>
                      <a:pt x="8" y="43"/>
                    </a:cubicBezTo>
                    <a:cubicBezTo>
                      <a:pt x="0" y="31"/>
                      <a:pt x="0" y="14"/>
                      <a:pt x="7" y="2"/>
                    </a:cubicBezTo>
                  </a:path>
                </a:pathLst>
              </a:custGeom>
              <a:solidFill>
                <a:srgbClr val="E0E0E0"/>
              </a:solidFill>
              <a:ln>
                <a:noFill/>
              </a:ln>
            </p:spPr>
            <p:txBody>
              <a:bodyPr anchor="t" anchorCtr="0" bIns="45720" compatLnSpc="1" lIns="91440" numCol="1" rIns="91440" tIns="45720" vert="horz" wrap="square">
                <a:prstTxWarp prst="textNoShape"/>
              </a:bodyPr>
              <a:p>
                <a:endParaRPr lang="en-US"/>
              </a:p>
            </p:txBody>
          </p:sp>
          <p:sp>
            <p:nvSpPr>
              <p:cNvPr id="1049003" name="Freeform 91"/>
              <p:cNvSpPr/>
              <p:nvPr/>
            </p:nvSpPr>
            <p:spPr bwMode="auto">
              <a:xfrm>
                <a:off x="1468" y="77"/>
                <a:ext cx="143" cy="116"/>
              </a:xfrm>
              <a:custGeom>
                <a:avLst/>
                <a:gdLst>
                  <a:gd name="T0" fmla="*/ 0 w 60"/>
                  <a:gd name="T1" fmla="*/ 5 h 49"/>
                  <a:gd name="T2" fmla="*/ 9 w 60"/>
                  <a:gd name="T3" fmla="*/ 1 h 49"/>
                  <a:gd name="T4" fmla="*/ 22 w 60"/>
                  <a:gd name="T5" fmla="*/ 1 h 49"/>
                  <a:gd name="T6" fmla="*/ 60 w 60"/>
                  <a:gd name="T7" fmla="*/ 42 h 49"/>
                  <a:gd name="T8" fmla="*/ 19 w 60"/>
                  <a:gd name="T9" fmla="*/ 40 h 49"/>
                  <a:gd name="T10" fmla="*/ 2 w 60"/>
                  <a:gd name="T11" fmla="*/ 4 h 49"/>
                </a:gdLst>
                <a:ahLst/>
                <a:cxnLst>
                  <a:cxn ang="0">
                    <a:pos x="T0" y="T1"/>
                  </a:cxn>
                  <a:cxn ang="0">
                    <a:pos x="T2" y="T3"/>
                  </a:cxn>
                  <a:cxn ang="0">
                    <a:pos x="T4" y="T5"/>
                  </a:cxn>
                  <a:cxn ang="0">
                    <a:pos x="T6" y="T7"/>
                  </a:cxn>
                  <a:cxn ang="0">
                    <a:pos x="T8" y="T9"/>
                  </a:cxn>
                  <a:cxn ang="0">
                    <a:pos x="T10" y="T11"/>
                  </a:cxn>
                </a:cxnLst>
                <a:rect l="0" t="0" r="r" b="b"/>
                <a:pathLst>
                  <a:path w="60" h="49">
                    <a:moveTo>
                      <a:pt x="0" y="5"/>
                    </a:moveTo>
                    <a:cubicBezTo>
                      <a:pt x="2" y="1"/>
                      <a:pt x="4" y="2"/>
                      <a:pt x="9" y="1"/>
                    </a:cubicBezTo>
                    <a:cubicBezTo>
                      <a:pt x="13" y="0"/>
                      <a:pt x="18" y="0"/>
                      <a:pt x="22" y="1"/>
                    </a:cubicBezTo>
                    <a:cubicBezTo>
                      <a:pt x="41" y="6"/>
                      <a:pt x="57" y="22"/>
                      <a:pt x="60" y="42"/>
                    </a:cubicBezTo>
                    <a:cubicBezTo>
                      <a:pt x="47" y="49"/>
                      <a:pt x="31" y="48"/>
                      <a:pt x="19" y="40"/>
                    </a:cubicBezTo>
                    <a:cubicBezTo>
                      <a:pt x="7" y="33"/>
                      <a:pt x="0" y="18"/>
                      <a:pt x="2" y="4"/>
                    </a:cubicBezTo>
                  </a:path>
                </a:pathLst>
              </a:custGeom>
              <a:solidFill>
                <a:srgbClr val="E0E0E0"/>
              </a:solidFill>
              <a:ln>
                <a:noFill/>
              </a:ln>
            </p:spPr>
            <p:txBody>
              <a:bodyPr anchor="t" anchorCtr="0" bIns="45720" compatLnSpc="1" lIns="91440" numCol="1" rIns="91440" tIns="45720" vert="horz" wrap="square">
                <a:prstTxWarp prst="textNoShape"/>
              </a:bodyPr>
              <a:p>
                <a:endParaRPr lang="en-US"/>
              </a:p>
            </p:txBody>
          </p:sp>
          <p:sp>
            <p:nvSpPr>
              <p:cNvPr id="1049004" name="Freeform 92"/>
              <p:cNvSpPr/>
              <p:nvPr/>
            </p:nvSpPr>
            <p:spPr bwMode="auto">
              <a:xfrm>
                <a:off x="1069" y="395"/>
                <a:ext cx="176" cy="81"/>
              </a:xfrm>
              <a:custGeom>
                <a:avLst/>
                <a:gdLst>
                  <a:gd name="T0" fmla="*/ 3 w 74"/>
                  <a:gd name="T1" fmla="*/ 16 h 34"/>
                  <a:gd name="T2" fmla="*/ 40 w 74"/>
                  <a:gd name="T3" fmla="*/ 0 h 34"/>
                  <a:gd name="T4" fmla="*/ 74 w 74"/>
                  <a:gd name="T5" fmla="*/ 20 h 34"/>
                  <a:gd name="T6" fmla="*/ 37 w 74"/>
                  <a:gd name="T7" fmla="*/ 34 h 34"/>
                  <a:gd name="T8" fmla="*/ 0 w 74"/>
                  <a:gd name="T9" fmla="*/ 19 h 34"/>
                </a:gdLst>
                <a:ahLst/>
                <a:cxnLst>
                  <a:cxn ang="0">
                    <a:pos x="T0" y="T1"/>
                  </a:cxn>
                  <a:cxn ang="0">
                    <a:pos x="T2" y="T3"/>
                  </a:cxn>
                  <a:cxn ang="0">
                    <a:pos x="T4" y="T5"/>
                  </a:cxn>
                  <a:cxn ang="0">
                    <a:pos x="T6" y="T7"/>
                  </a:cxn>
                  <a:cxn ang="0">
                    <a:pos x="T8" y="T9"/>
                  </a:cxn>
                </a:cxnLst>
                <a:rect l="0" t="0" r="r" b="b"/>
                <a:pathLst>
                  <a:path w="74" h="34">
                    <a:moveTo>
                      <a:pt x="3" y="16"/>
                    </a:moveTo>
                    <a:cubicBezTo>
                      <a:pt x="12" y="6"/>
                      <a:pt x="26" y="0"/>
                      <a:pt x="40" y="0"/>
                    </a:cubicBezTo>
                    <a:cubicBezTo>
                      <a:pt x="53" y="1"/>
                      <a:pt x="67" y="8"/>
                      <a:pt x="74" y="20"/>
                    </a:cubicBezTo>
                    <a:cubicBezTo>
                      <a:pt x="64" y="29"/>
                      <a:pt x="51" y="34"/>
                      <a:pt x="37" y="34"/>
                    </a:cubicBezTo>
                    <a:cubicBezTo>
                      <a:pt x="24" y="34"/>
                      <a:pt x="10" y="28"/>
                      <a:pt x="0" y="19"/>
                    </a:cubicBezTo>
                  </a:path>
                </a:pathLst>
              </a:custGeom>
              <a:solidFill>
                <a:srgbClr val="E0E0E0"/>
              </a:solidFill>
              <a:ln>
                <a:noFill/>
              </a:ln>
            </p:spPr>
            <p:txBody>
              <a:bodyPr anchor="t" anchorCtr="0" bIns="45720" compatLnSpc="1" lIns="91440" numCol="1" rIns="91440" tIns="45720" vert="horz" wrap="square">
                <a:prstTxWarp prst="textNoShape"/>
              </a:bodyPr>
              <a:p>
                <a:endParaRPr lang="en-US"/>
              </a:p>
            </p:txBody>
          </p:sp>
          <p:sp>
            <p:nvSpPr>
              <p:cNvPr id="1049005" name="Freeform 93"/>
              <p:cNvSpPr/>
              <p:nvPr/>
            </p:nvSpPr>
            <p:spPr bwMode="auto">
              <a:xfrm>
                <a:off x="986" y="148"/>
                <a:ext cx="133" cy="138"/>
              </a:xfrm>
              <a:custGeom>
                <a:avLst/>
                <a:gdLst>
                  <a:gd name="T0" fmla="*/ 49 w 56"/>
                  <a:gd name="T1" fmla="*/ 58 h 58"/>
                  <a:gd name="T2" fmla="*/ 13 w 56"/>
                  <a:gd name="T3" fmla="*/ 41 h 58"/>
                  <a:gd name="T4" fmla="*/ 3 w 56"/>
                  <a:gd name="T5" fmla="*/ 3 h 58"/>
                  <a:gd name="T6" fmla="*/ 43 w 56"/>
                  <a:gd name="T7" fmla="*/ 16 h 58"/>
                  <a:gd name="T8" fmla="*/ 51 w 56"/>
                  <a:gd name="T9" fmla="*/ 57 h 58"/>
                </a:gdLst>
                <a:ahLst/>
                <a:cxnLst>
                  <a:cxn ang="0">
                    <a:pos x="T0" y="T1"/>
                  </a:cxn>
                  <a:cxn ang="0">
                    <a:pos x="T2" y="T3"/>
                  </a:cxn>
                  <a:cxn ang="0">
                    <a:pos x="T4" y="T5"/>
                  </a:cxn>
                  <a:cxn ang="0">
                    <a:pos x="T6" y="T7"/>
                  </a:cxn>
                  <a:cxn ang="0">
                    <a:pos x="T8" y="T9"/>
                  </a:cxn>
                </a:cxnLst>
                <a:rect l="0" t="0" r="r" b="b"/>
                <a:pathLst>
                  <a:path w="56" h="58">
                    <a:moveTo>
                      <a:pt x="49" y="58"/>
                    </a:moveTo>
                    <a:cubicBezTo>
                      <a:pt x="35" y="58"/>
                      <a:pt x="22" y="52"/>
                      <a:pt x="13" y="41"/>
                    </a:cubicBezTo>
                    <a:cubicBezTo>
                      <a:pt x="4" y="31"/>
                      <a:pt x="0" y="16"/>
                      <a:pt x="3" y="3"/>
                    </a:cubicBezTo>
                    <a:cubicBezTo>
                      <a:pt x="17" y="0"/>
                      <a:pt x="33" y="5"/>
                      <a:pt x="43" y="16"/>
                    </a:cubicBezTo>
                    <a:cubicBezTo>
                      <a:pt x="53" y="27"/>
                      <a:pt x="56" y="43"/>
                      <a:pt x="51" y="57"/>
                    </a:cubicBezTo>
                  </a:path>
                </a:pathLst>
              </a:custGeom>
              <a:solidFill>
                <a:srgbClr val="E0E0E0"/>
              </a:solidFill>
              <a:ln>
                <a:noFill/>
              </a:ln>
            </p:spPr>
            <p:txBody>
              <a:bodyPr anchor="t" anchorCtr="0" bIns="45720" compatLnSpc="1" lIns="91440" numCol="1" rIns="91440" tIns="45720" vert="horz" wrap="square">
                <a:prstTxWarp prst="textNoShape"/>
              </a:bodyPr>
              <a:p>
                <a:endParaRPr lang="en-US"/>
              </a:p>
            </p:txBody>
          </p:sp>
          <p:sp>
            <p:nvSpPr>
              <p:cNvPr id="1049006" name="Freeform 94"/>
              <p:cNvSpPr/>
              <p:nvPr/>
            </p:nvSpPr>
            <p:spPr bwMode="auto">
              <a:xfrm>
                <a:off x="1069" y="6"/>
                <a:ext cx="150" cy="116"/>
              </a:xfrm>
              <a:custGeom>
                <a:avLst/>
                <a:gdLst>
                  <a:gd name="T0" fmla="*/ 62 w 63"/>
                  <a:gd name="T1" fmla="*/ 44 h 49"/>
                  <a:gd name="T2" fmla="*/ 22 w 63"/>
                  <a:gd name="T3" fmla="*/ 41 h 49"/>
                  <a:gd name="T4" fmla="*/ 0 w 63"/>
                  <a:gd name="T5" fmla="*/ 8 h 49"/>
                  <a:gd name="T6" fmla="*/ 42 w 63"/>
                  <a:gd name="T7" fmla="*/ 7 h 49"/>
                  <a:gd name="T8" fmla="*/ 63 w 63"/>
                  <a:gd name="T9" fmla="*/ 44 h 49"/>
                </a:gdLst>
                <a:ahLst/>
                <a:cxnLst>
                  <a:cxn ang="0">
                    <a:pos x="T0" y="T1"/>
                  </a:cxn>
                  <a:cxn ang="0">
                    <a:pos x="T2" y="T3"/>
                  </a:cxn>
                  <a:cxn ang="0">
                    <a:pos x="T4" y="T5"/>
                  </a:cxn>
                  <a:cxn ang="0">
                    <a:pos x="T6" y="T7"/>
                  </a:cxn>
                  <a:cxn ang="0">
                    <a:pos x="T8" y="T9"/>
                  </a:cxn>
                </a:cxnLst>
                <a:rect l="0" t="0" r="r" b="b"/>
                <a:pathLst>
                  <a:path w="63" h="49">
                    <a:moveTo>
                      <a:pt x="62" y="44"/>
                    </a:moveTo>
                    <a:cubicBezTo>
                      <a:pt x="49" y="49"/>
                      <a:pt x="34" y="48"/>
                      <a:pt x="22" y="41"/>
                    </a:cubicBezTo>
                    <a:cubicBezTo>
                      <a:pt x="10" y="34"/>
                      <a:pt x="2" y="22"/>
                      <a:pt x="0" y="8"/>
                    </a:cubicBezTo>
                    <a:cubicBezTo>
                      <a:pt x="12" y="0"/>
                      <a:pt x="29" y="0"/>
                      <a:pt x="42" y="7"/>
                    </a:cubicBezTo>
                    <a:cubicBezTo>
                      <a:pt x="55" y="14"/>
                      <a:pt x="63" y="29"/>
                      <a:pt x="63" y="44"/>
                    </a:cubicBezTo>
                  </a:path>
                </a:pathLst>
              </a:custGeom>
              <a:solidFill>
                <a:srgbClr val="E0E0E0"/>
              </a:solidFill>
              <a:ln>
                <a:noFill/>
              </a:ln>
            </p:spPr>
            <p:txBody>
              <a:bodyPr anchor="t" anchorCtr="0" bIns="45720" compatLnSpc="1" lIns="91440" numCol="1" rIns="91440" tIns="45720" vert="horz" wrap="square">
                <a:prstTxWarp prst="textNoShape"/>
              </a:bodyPr>
              <a:p>
                <a:endParaRPr lang="en-US"/>
              </a:p>
            </p:txBody>
          </p:sp>
          <p:sp>
            <p:nvSpPr>
              <p:cNvPr id="1049007" name="Freeform 95"/>
              <p:cNvSpPr/>
              <p:nvPr/>
            </p:nvSpPr>
            <p:spPr bwMode="auto">
              <a:xfrm>
                <a:off x="1250" y="44"/>
                <a:ext cx="152" cy="116"/>
              </a:xfrm>
              <a:custGeom>
                <a:avLst/>
                <a:gdLst>
                  <a:gd name="T0" fmla="*/ 2 w 64"/>
                  <a:gd name="T1" fmla="*/ 5 h 49"/>
                  <a:gd name="T2" fmla="*/ 42 w 64"/>
                  <a:gd name="T3" fmla="*/ 8 h 49"/>
                  <a:gd name="T4" fmla="*/ 64 w 64"/>
                  <a:gd name="T5" fmla="*/ 41 h 49"/>
                  <a:gd name="T6" fmla="*/ 22 w 64"/>
                  <a:gd name="T7" fmla="*/ 42 h 49"/>
                  <a:gd name="T8" fmla="*/ 1 w 64"/>
                  <a:gd name="T9" fmla="*/ 5 h 49"/>
                </a:gdLst>
                <a:ahLst/>
                <a:cxnLst>
                  <a:cxn ang="0">
                    <a:pos x="T0" y="T1"/>
                  </a:cxn>
                  <a:cxn ang="0">
                    <a:pos x="T2" y="T3"/>
                  </a:cxn>
                  <a:cxn ang="0">
                    <a:pos x="T4" y="T5"/>
                  </a:cxn>
                  <a:cxn ang="0">
                    <a:pos x="T6" y="T7"/>
                  </a:cxn>
                  <a:cxn ang="0">
                    <a:pos x="T8" y="T9"/>
                  </a:cxn>
                </a:cxnLst>
                <a:rect l="0" t="0" r="r" b="b"/>
                <a:pathLst>
                  <a:path w="64" h="49">
                    <a:moveTo>
                      <a:pt x="2" y="5"/>
                    </a:moveTo>
                    <a:cubicBezTo>
                      <a:pt x="15" y="0"/>
                      <a:pt x="30" y="1"/>
                      <a:pt x="42" y="8"/>
                    </a:cubicBezTo>
                    <a:cubicBezTo>
                      <a:pt x="54" y="15"/>
                      <a:pt x="62" y="27"/>
                      <a:pt x="64" y="41"/>
                    </a:cubicBezTo>
                    <a:cubicBezTo>
                      <a:pt x="51" y="49"/>
                      <a:pt x="35" y="49"/>
                      <a:pt x="22" y="42"/>
                    </a:cubicBezTo>
                    <a:cubicBezTo>
                      <a:pt x="9" y="35"/>
                      <a:pt x="0" y="20"/>
                      <a:pt x="1" y="5"/>
                    </a:cubicBezTo>
                  </a:path>
                </a:pathLst>
              </a:custGeom>
              <a:solidFill>
                <a:srgbClr val="E0E0E0"/>
              </a:solidFill>
              <a:ln>
                <a:noFill/>
              </a:ln>
            </p:spPr>
            <p:txBody>
              <a:bodyPr anchor="t" anchorCtr="0" bIns="45720" compatLnSpc="1" lIns="91440" numCol="1" rIns="91440" tIns="45720" vert="horz" wrap="square">
                <a:prstTxWarp prst="textNoShape"/>
              </a:bodyPr>
              <a:p>
                <a:endParaRPr lang="en-US"/>
              </a:p>
            </p:txBody>
          </p:sp>
          <p:sp>
            <p:nvSpPr>
              <p:cNvPr id="1049008" name="Freeform 96"/>
              <p:cNvSpPr/>
              <p:nvPr/>
            </p:nvSpPr>
            <p:spPr bwMode="auto">
              <a:xfrm>
                <a:off x="1221" y="-137"/>
                <a:ext cx="112" cy="162"/>
              </a:xfrm>
              <a:custGeom>
                <a:avLst/>
                <a:gdLst>
                  <a:gd name="T0" fmla="*/ 33 w 47"/>
                  <a:gd name="T1" fmla="*/ 68 h 68"/>
                  <a:gd name="T2" fmla="*/ 4 w 47"/>
                  <a:gd name="T3" fmla="*/ 40 h 68"/>
                  <a:gd name="T4" fmla="*/ 8 w 47"/>
                  <a:gd name="T5" fmla="*/ 0 h 68"/>
                  <a:gd name="T6" fmla="*/ 42 w 47"/>
                  <a:gd name="T7" fmla="*/ 26 h 68"/>
                  <a:gd name="T8" fmla="*/ 34 w 47"/>
                  <a:gd name="T9" fmla="*/ 68 h 68"/>
                </a:gdLst>
                <a:ahLst/>
                <a:cxnLst>
                  <a:cxn ang="0">
                    <a:pos x="T0" y="T1"/>
                  </a:cxn>
                  <a:cxn ang="0">
                    <a:pos x="T2" y="T3"/>
                  </a:cxn>
                  <a:cxn ang="0">
                    <a:pos x="T4" y="T5"/>
                  </a:cxn>
                  <a:cxn ang="0">
                    <a:pos x="T6" y="T7"/>
                  </a:cxn>
                  <a:cxn ang="0">
                    <a:pos x="T8" y="T9"/>
                  </a:cxn>
                </a:cxnLst>
                <a:rect l="0" t="0" r="r" b="b"/>
                <a:pathLst>
                  <a:path w="47" h="68">
                    <a:moveTo>
                      <a:pt x="33" y="68"/>
                    </a:moveTo>
                    <a:cubicBezTo>
                      <a:pt x="20" y="63"/>
                      <a:pt x="9" y="53"/>
                      <a:pt x="4" y="40"/>
                    </a:cubicBezTo>
                    <a:cubicBezTo>
                      <a:pt x="0" y="27"/>
                      <a:pt x="1" y="12"/>
                      <a:pt x="8" y="0"/>
                    </a:cubicBezTo>
                    <a:cubicBezTo>
                      <a:pt x="23" y="2"/>
                      <a:pt x="36" y="12"/>
                      <a:pt x="42" y="26"/>
                    </a:cubicBezTo>
                    <a:cubicBezTo>
                      <a:pt x="47" y="40"/>
                      <a:pt x="44" y="57"/>
                      <a:pt x="34" y="68"/>
                    </a:cubicBezTo>
                  </a:path>
                </a:pathLst>
              </a:custGeom>
              <a:solidFill>
                <a:srgbClr val="E0E0E0"/>
              </a:solidFill>
              <a:ln>
                <a:noFill/>
              </a:ln>
            </p:spPr>
            <p:txBody>
              <a:bodyPr anchor="t" anchorCtr="0" bIns="45720" compatLnSpc="1" lIns="91440" numCol="1" rIns="91440" tIns="45720" vert="horz" wrap="square">
                <a:prstTxWarp prst="textNoShape"/>
              </a:bodyPr>
              <a:p>
                <a:endParaRPr lang="en-US"/>
              </a:p>
            </p:txBody>
          </p:sp>
          <p:sp>
            <p:nvSpPr>
              <p:cNvPr id="1049009" name="Freeform 97"/>
              <p:cNvSpPr/>
              <p:nvPr/>
            </p:nvSpPr>
            <p:spPr bwMode="auto">
              <a:xfrm>
                <a:off x="1404" y="-115"/>
                <a:ext cx="119" cy="149"/>
              </a:xfrm>
              <a:custGeom>
                <a:avLst/>
                <a:gdLst>
                  <a:gd name="T0" fmla="*/ 5 w 50"/>
                  <a:gd name="T1" fmla="*/ 61 h 63"/>
                  <a:gd name="T2" fmla="*/ 9 w 50"/>
                  <a:gd name="T3" fmla="*/ 21 h 63"/>
                  <a:gd name="T4" fmla="*/ 42 w 50"/>
                  <a:gd name="T5" fmla="*/ 0 h 63"/>
                  <a:gd name="T6" fmla="*/ 43 w 50"/>
                  <a:gd name="T7" fmla="*/ 42 h 63"/>
                  <a:gd name="T8" fmla="*/ 6 w 50"/>
                  <a:gd name="T9" fmla="*/ 62 h 63"/>
                </a:gdLst>
                <a:ahLst/>
                <a:cxnLst>
                  <a:cxn ang="0">
                    <a:pos x="T0" y="T1"/>
                  </a:cxn>
                  <a:cxn ang="0">
                    <a:pos x="T2" y="T3"/>
                  </a:cxn>
                  <a:cxn ang="0">
                    <a:pos x="T4" y="T5"/>
                  </a:cxn>
                  <a:cxn ang="0">
                    <a:pos x="T6" y="T7"/>
                  </a:cxn>
                  <a:cxn ang="0">
                    <a:pos x="T8" y="T9"/>
                  </a:cxn>
                </a:cxnLst>
                <a:rect l="0" t="0" r="r" b="b"/>
                <a:pathLst>
                  <a:path w="50" h="63">
                    <a:moveTo>
                      <a:pt x="5" y="61"/>
                    </a:moveTo>
                    <a:cubicBezTo>
                      <a:pt x="0" y="48"/>
                      <a:pt x="2" y="33"/>
                      <a:pt x="9" y="21"/>
                    </a:cubicBezTo>
                    <a:cubicBezTo>
                      <a:pt x="16" y="10"/>
                      <a:pt x="29" y="1"/>
                      <a:pt x="42" y="0"/>
                    </a:cubicBezTo>
                    <a:cubicBezTo>
                      <a:pt x="50" y="12"/>
                      <a:pt x="50" y="29"/>
                      <a:pt x="43" y="42"/>
                    </a:cubicBezTo>
                    <a:cubicBezTo>
                      <a:pt x="35" y="55"/>
                      <a:pt x="20" y="63"/>
                      <a:pt x="6" y="62"/>
                    </a:cubicBezTo>
                  </a:path>
                </a:pathLst>
              </a:custGeom>
              <a:solidFill>
                <a:srgbClr val="E0E0E0"/>
              </a:solidFill>
              <a:ln>
                <a:noFill/>
              </a:ln>
            </p:spPr>
            <p:txBody>
              <a:bodyPr anchor="t" anchorCtr="0" bIns="45720" compatLnSpc="1" lIns="91440" numCol="1" rIns="91440" tIns="45720" vert="horz" wrap="square">
                <a:prstTxWarp prst="textNoShape"/>
              </a:bodyPr>
              <a:p>
                <a:endParaRPr lang="en-US"/>
              </a:p>
            </p:txBody>
          </p:sp>
          <p:sp>
            <p:nvSpPr>
              <p:cNvPr id="1049010" name="Freeform 98"/>
              <p:cNvSpPr/>
              <p:nvPr/>
            </p:nvSpPr>
            <p:spPr bwMode="auto">
              <a:xfrm>
                <a:off x="887" y="426"/>
                <a:ext cx="472" cy="387"/>
              </a:xfrm>
              <a:custGeom>
                <a:avLst/>
                <a:gdLst>
                  <a:gd name="T0" fmla="*/ 61 w 472"/>
                  <a:gd name="T1" fmla="*/ 387 h 387"/>
                  <a:gd name="T2" fmla="*/ 0 w 472"/>
                  <a:gd name="T3" fmla="*/ 0 h 387"/>
                  <a:gd name="T4" fmla="*/ 472 w 472"/>
                  <a:gd name="T5" fmla="*/ 5 h 387"/>
                  <a:gd name="T6" fmla="*/ 427 w 472"/>
                  <a:gd name="T7" fmla="*/ 382 h 387"/>
                  <a:gd name="T8" fmla="*/ 61 w 472"/>
                  <a:gd name="T9" fmla="*/ 387 h 387"/>
                </a:gdLst>
                <a:ahLst/>
                <a:cxnLst>
                  <a:cxn ang="0">
                    <a:pos x="T0" y="T1"/>
                  </a:cxn>
                  <a:cxn ang="0">
                    <a:pos x="T2" y="T3"/>
                  </a:cxn>
                  <a:cxn ang="0">
                    <a:pos x="T4" y="T5"/>
                  </a:cxn>
                  <a:cxn ang="0">
                    <a:pos x="T6" y="T7"/>
                  </a:cxn>
                  <a:cxn ang="0">
                    <a:pos x="T8" y="T9"/>
                  </a:cxn>
                </a:cxnLst>
                <a:rect l="0" t="0" r="r" b="b"/>
                <a:pathLst>
                  <a:path w="472" h="387">
                    <a:moveTo>
                      <a:pt x="61" y="387"/>
                    </a:moveTo>
                    <a:lnTo>
                      <a:pt x="0" y="0"/>
                    </a:lnTo>
                    <a:lnTo>
                      <a:pt x="472" y="5"/>
                    </a:lnTo>
                    <a:lnTo>
                      <a:pt x="427" y="382"/>
                    </a:lnTo>
                    <a:lnTo>
                      <a:pt x="61" y="387"/>
                    </a:lnTo>
                    <a:close/>
                  </a:path>
                </a:pathLst>
              </a:custGeom>
              <a:solidFill>
                <a:srgbClr val="263238"/>
              </a:solidFill>
              <a:ln>
                <a:noFill/>
              </a:ln>
            </p:spPr>
            <p:txBody>
              <a:bodyPr anchor="t" anchorCtr="0" bIns="45720" compatLnSpc="1" lIns="91440" numCol="1" rIns="91440" tIns="45720" vert="horz" wrap="square">
                <a:prstTxWarp prst="textNoShape"/>
              </a:bodyPr>
              <a:p>
                <a:endParaRPr lang="en-US"/>
              </a:p>
            </p:txBody>
          </p:sp>
          <p:sp>
            <p:nvSpPr>
              <p:cNvPr id="1049011" name="Freeform 99"/>
              <p:cNvSpPr/>
              <p:nvPr/>
            </p:nvSpPr>
            <p:spPr bwMode="auto">
              <a:xfrm>
                <a:off x="887" y="426"/>
                <a:ext cx="472" cy="387"/>
              </a:xfrm>
              <a:custGeom>
                <a:avLst/>
                <a:gdLst>
                  <a:gd name="T0" fmla="*/ 61 w 472"/>
                  <a:gd name="T1" fmla="*/ 387 h 387"/>
                  <a:gd name="T2" fmla="*/ 0 w 472"/>
                  <a:gd name="T3" fmla="*/ 0 h 387"/>
                  <a:gd name="T4" fmla="*/ 472 w 472"/>
                  <a:gd name="T5" fmla="*/ 5 h 387"/>
                  <a:gd name="T6" fmla="*/ 427 w 472"/>
                  <a:gd name="T7" fmla="*/ 382 h 387"/>
                  <a:gd name="T8" fmla="*/ 61 w 472"/>
                  <a:gd name="T9" fmla="*/ 387 h 387"/>
                </a:gdLst>
                <a:ahLst/>
                <a:cxnLst>
                  <a:cxn ang="0">
                    <a:pos x="T0" y="T1"/>
                  </a:cxn>
                  <a:cxn ang="0">
                    <a:pos x="T2" y="T3"/>
                  </a:cxn>
                  <a:cxn ang="0">
                    <a:pos x="T4" y="T5"/>
                  </a:cxn>
                  <a:cxn ang="0">
                    <a:pos x="T6" y="T7"/>
                  </a:cxn>
                  <a:cxn ang="0">
                    <a:pos x="T8" y="T9"/>
                  </a:cxn>
                </a:cxnLst>
                <a:rect l="0" t="0" r="r" b="b"/>
                <a:pathLst>
                  <a:path w="472" h="387">
                    <a:moveTo>
                      <a:pt x="61" y="387"/>
                    </a:moveTo>
                    <a:lnTo>
                      <a:pt x="0" y="0"/>
                    </a:lnTo>
                    <a:lnTo>
                      <a:pt x="472" y="5"/>
                    </a:lnTo>
                    <a:lnTo>
                      <a:pt x="427" y="382"/>
                    </a:lnTo>
                    <a:lnTo>
                      <a:pt x="61" y="387"/>
                    </a:lnTo>
                  </a:path>
                </a:pathLst>
              </a:custGeom>
              <a:noFill/>
              <a:ln>
                <a:noFill/>
              </a:ln>
            </p:spPr>
            <p:txBody>
              <a:bodyPr anchor="t" anchorCtr="0" bIns="45720" compatLnSpc="1" lIns="91440" numCol="1" rIns="91440" tIns="45720" vert="horz" wrap="square">
                <a:prstTxWarp prst="textNoShape"/>
              </a:bodyPr>
              <a:p>
                <a:endParaRPr lang="en-US"/>
              </a:p>
            </p:txBody>
          </p:sp>
          <p:sp>
            <p:nvSpPr>
              <p:cNvPr id="1049012" name="Freeform 100"/>
              <p:cNvSpPr/>
              <p:nvPr/>
            </p:nvSpPr>
            <p:spPr bwMode="auto">
              <a:xfrm>
                <a:off x="1143" y="279"/>
                <a:ext cx="131" cy="95"/>
              </a:xfrm>
              <a:custGeom>
                <a:avLst/>
                <a:gdLst>
                  <a:gd name="T0" fmla="*/ 4 w 55"/>
                  <a:gd name="T1" fmla="*/ 32 h 40"/>
                  <a:gd name="T2" fmla="*/ 37 w 55"/>
                  <a:gd name="T3" fmla="*/ 35 h 40"/>
                  <a:gd name="T4" fmla="*/ 55 w 55"/>
                  <a:gd name="T5" fmla="*/ 6 h 40"/>
                  <a:gd name="T6" fmla="*/ 22 w 55"/>
                  <a:gd name="T7" fmla="*/ 4 h 40"/>
                  <a:gd name="T8" fmla="*/ 0 w 55"/>
                  <a:gd name="T9" fmla="*/ 29 h 40"/>
                </a:gdLst>
                <a:ahLst/>
                <a:cxnLst>
                  <a:cxn ang="0">
                    <a:pos x="T0" y="T1"/>
                  </a:cxn>
                  <a:cxn ang="0">
                    <a:pos x="T2" y="T3"/>
                  </a:cxn>
                  <a:cxn ang="0">
                    <a:pos x="T4" y="T5"/>
                  </a:cxn>
                  <a:cxn ang="0">
                    <a:pos x="T6" y="T7"/>
                  </a:cxn>
                  <a:cxn ang="0">
                    <a:pos x="T8" y="T9"/>
                  </a:cxn>
                </a:cxnLst>
                <a:rect l="0" t="0" r="r" b="b"/>
                <a:pathLst>
                  <a:path w="55" h="40">
                    <a:moveTo>
                      <a:pt x="4" y="32"/>
                    </a:moveTo>
                    <a:cubicBezTo>
                      <a:pt x="15" y="39"/>
                      <a:pt x="27" y="40"/>
                      <a:pt x="37" y="35"/>
                    </a:cubicBezTo>
                    <a:cubicBezTo>
                      <a:pt x="47" y="30"/>
                      <a:pt x="54" y="19"/>
                      <a:pt x="55" y="6"/>
                    </a:cubicBezTo>
                    <a:cubicBezTo>
                      <a:pt x="44" y="1"/>
                      <a:pt x="32" y="0"/>
                      <a:pt x="22" y="4"/>
                    </a:cubicBezTo>
                    <a:cubicBezTo>
                      <a:pt x="12" y="9"/>
                      <a:pt x="4" y="18"/>
                      <a:pt x="0" y="29"/>
                    </a:cubicBezTo>
                  </a:path>
                </a:pathLst>
              </a:custGeom>
              <a:solidFill>
                <a:srgbClr val="E8505B"/>
              </a:solidFill>
              <a:ln>
                <a:noFill/>
              </a:ln>
            </p:spPr>
            <p:txBody>
              <a:bodyPr anchor="t" anchorCtr="0" bIns="45720" compatLnSpc="1" lIns="91440" numCol="1" rIns="91440" tIns="45720" vert="horz" wrap="square">
                <a:prstTxWarp prst="textNoShape"/>
              </a:bodyPr>
              <a:p>
                <a:endParaRPr lang="en-US"/>
              </a:p>
            </p:txBody>
          </p:sp>
          <p:sp>
            <p:nvSpPr>
              <p:cNvPr id="1049013" name="Freeform 101"/>
              <p:cNvSpPr/>
              <p:nvPr/>
            </p:nvSpPr>
            <p:spPr bwMode="auto">
              <a:xfrm>
                <a:off x="1359" y="362"/>
                <a:ext cx="131" cy="95"/>
              </a:xfrm>
              <a:custGeom>
                <a:avLst/>
                <a:gdLst>
                  <a:gd name="T0" fmla="*/ 4 w 55"/>
                  <a:gd name="T1" fmla="*/ 32 h 40"/>
                  <a:gd name="T2" fmla="*/ 37 w 55"/>
                  <a:gd name="T3" fmla="*/ 35 h 40"/>
                  <a:gd name="T4" fmla="*/ 55 w 55"/>
                  <a:gd name="T5" fmla="*/ 6 h 40"/>
                  <a:gd name="T6" fmla="*/ 22 w 55"/>
                  <a:gd name="T7" fmla="*/ 5 h 40"/>
                  <a:gd name="T8" fmla="*/ 0 w 55"/>
                  <a:gd name="T9" fmla="*/ 29 h 40"/>
                </a:gdLst>
                <a:ahLst/>
                <a:cxnLst>
                  <a:cxn ang="0">
                    <a:pos x="T0" y="T1"/>
                  </a:cxn>
                  <a:cxn ang="0">
                    <a:pos x="T2" y="T3"/>
                  </a:cxn>
                  <a:cxn ang="0">
                    <a:pos x="T4" y="T5"/>
                  </a:cxn>
                  <a:cxn ang="0">
                    <a:pos x="T6" y="T7"/>
                  </a:cxn>
                  <a:cxn ang="0">
                    <a:pos x="T8" y="T9"/>
                  </a:cxn>
                </a:cxnLst>
                <a:rect l="0" t="0" r="r" b="b"/>
                <a:pathLst>
                  <a:path w="55" h="40">
                    <a:moveTo>
                      <a:pt x="4" y="32"/>
                    </a:moveTo>
                    <a:cubicBezTo>
                      <a:pt x="15" y="39"/>
                      <a:pt x="27" y="40"/>
                      <a:pt x="37" y="35"/>
                    </a:cubicBezTo>
                    <a:cubicBezTo>
                      <a:pt x="47" y="30"/>
                      <a:pt x="54" y="19"/>
                      <a:pt x="55" y="6"/>
                    </a:cubicBezTo>
                    <a:cubicBezTo>
                      <a:pt x="44" y="1"/>
                      <a:pt x="32" y="0"/>
                      <a:pt x="22" y="5"/>
                    </a:cubicBezTo>
                    <a:cubicBezTo>
                      <a:pt x="12" y="9"/>
                      <a:pt x="4" y="18"/>
                      <a:pt x="0" y="29"/>
                    </a:cubicBezTo>
                  </a:path>
                </a:pathLst>
              </a:custGeom>
              <a:solidFill>
                <a:srgbClr val="E8505B"/>
              </a:solidFill>
              <a:ln>
                <a:noFill/>
              </a:ln>
            </p:spPr>
            <p:txBody>
              <a:bodyPr anchor="t" anchorCtr="0" bIns="45720" compatLnSpc="1" lIns="91440" numCol="1" rIns="91440" tIns="45720" vert="horz" wrap="square">
                <a:prstTxWarp prst="textNoShape"/>
              </a:bodyPr>
              <a:p>
                <a:endParaRPr lang="en-US"/>
              </a:p>
            </p:txBody>
          </p:sp>
          <p:sp>
            <p:nvSpPr>
              <p:cNvPr id="1049014" name="Freeform 102"/>
              <p:cNvSpPr/>
              <p:nvPr/>
            </p:nvSpPr>
            <p:spPr bwMode="auto">
              <a:xfrm>
                <a:off x="1243" y="217"/>
                <a:ext cx="140" cy="86"/>
              </a:xfrm>
              <a:custGeom>
                <a:avLst/>
                <a:gdLst>
                  <a:gd name="T0" fmla="*/ 2 w 59"/>
                  <a:gd name="T1" fmla="*/ 15 h 36"/>
                  <a:gd name="T2" fmla="*/ 28 w 59"/>
                  <a:gd name="T3" fmla="*/ 35 h 36"/>
                  <a:gd name="T4" fmla="*/ 59 w 59"/>
                  <a:gd name="T5" fmla="*/ 21 h 36"/>
                  <a:gd name="T6" fmla="*/ 32 w 59"/>
                  <a:gd name="T7" fmla="*/ 2 h 36"/>
                  <a:gd name="T8" fmla="*/ 0 w 59"/>
                  <a:gd name="T9" fmla="*/ 10 h 36"/>
                </a:gdLst>
                <a:ahLst/>
                <a:cxnLst>
                  <a:cxn ang="0">
                    <a:pos x="T0" y="T1"/>
                  </a:cxn>
                  <a:cxn ang="0">
                    <a:pos x="T2" y="T3"/>
                  </a:cxn>
                  <a:cxn ang="0">
                    <a:pos x="T4" y="T5"/>
                  </a:cxn>
                  <a:cxn ang="0">
                    <a:pos x="T6" y="T7"/>
                  </a:cxn>
                  <a:cxn ang="0">
                    <a:pos x="T8" y="T9"/>
                  </a:cxn>
                </a:cxnLst>
                <a:rect l="0" t="0" r="r" b="b"/>
                <a:pathLst>
                  <a:path w="59" h="36">
                    <a:moveTo>
                      <a:pt x="2" y="15"/>
                    </a:moveTo>
                    <a:cubicBezTo>
                      <a:pt x="7" y="26"/>
                      <a:pt x="17" y="34"/>
                      <a:pt x="28" y="35"/>
                    </a:cubicBezTo>
                    <a:cubicBezTo>
                      <a:pt x="39" y="36"/>
                      <a:pt x="51" y="31"/>
                      <a:pt x="59" y="21"/>
                    </a:cubicBezTo>
                    <a:cubicBezTo>
                      <a:pt x="53" y="11"/>
                      <a:pt x="43" y="4"/>
                      <a:pt x="32" y="2"/>
                    </a:cubicBezTo>
                    <a:cubicBezTo>
                      <a:pt x="21" y="0"/>
                      <a:pt x="10" y="3"/>
                      <a:pt x="0" y="10"/>
                    </a:cubicBezTo>
                  </a:path>
                </a:pathLst>
              </a:custGeom>
              <a:solidFill>
                <a:srgbClr val="E8505B"/>
              </a:solidFill>
              <a:ln>
                <a:noFill/>
              </a:ln>
            </p:spPr>
            <p:txBody>
              <a:bodyPr anchor="t" anchorCtr="0" bIns="45720" compatLnSpc="1" lIns="91440" numCol="1" rIns="91440" tIns="45720" vert="horz" wrap="square">
                <a:prstTxWarp prst="textNoShape"/>
              </a:bodyPr>
              <a:p>
                <a:endParaRPr lang="en-US"/>
              </a:p>
            </p:txBody>
          </p:sp>
          <p:sp>
            <p:nvSpPr>
              <p:cNvPr id="1049015" name="Freeform 103"/>
              <p:cNvSpPr/>
              <p:nvPr/>
            </p:nvSpPr>
            <p:spPr bwMode="auto">
              <a:xfrm>
                <a:off x="1240" y="348"/>
                <a:ext cx="102" cy="116"/>
              </a:xfrm>
              <a:custGeom>
                <a:avLst/>
                <a:gdLst>
                  <a:gd name="T0" fmla="*/ 36 w 43"/>
                  <a:gd name="T1" fmla="*/ 0 h 49"/>
                  <a:gd name="T2" fmla="*/ 6 w 43"/>
                  <a:gd name="T3" fmla="*/ 15 h 49"/>
                  <a:gd name="T4" fmla="*/ 6 w 43"/>
                  <a:gd name="T5" fmla="*/ 49 h 49"/>
                  <a:gd name="T6" fmla="*/ 35 w 43"/>
                  <a:gd name="T7" fmla="*/ 33 h 49"/>
                  <a:gd name="T8" fmla="*/ 41 w 43"/>
                  <a:gd name="T9" fmla="*/ 1 h 49"/>
                </a:gdLst>
                <a:ahLst/>
                <a:cxnLst>
                  <a:cxn ang="0">
                    <a:pos x="T0" y="T1"/>
                  </a:cxn>
                  <a:cxn ang="0">
                    <a:pos x="T2" y="T3"/>
                  </a:cxn>
                  <a:cxn ang="0">
                    <a:pos x="T4" y="T5"/>
                  </a:cxn>
                  <a:cxn ang="0">
                    <a:pos x="T6" y="T7"/>
                  </a:cxn>
                  <a:cxn ang="0">
                    <a:pos x="T8" y="T9"/>
                  </a:cxn>
                </a:cxnLst>
                <a:rect l="0" t="0" r="r" b="b"/>
                <a:pathLst>
                  <a:path w="43" h="49">
                    <a:moveTo>
                      <a:pt x="36" y="0"/>
                    </a:moveTo>
                    <a:cubicBezTo>
                      <a:pt x="24" y="0"/>
                      <a:pt x="12" y="6"/>
                      <a:pt x="6" y="15"/>
                    </a:cubicBezTo>
                    <a:cubicBezTo>
                      <a:pt x="1" y="24"/>
                      <a:pt x="0" y="37"/>
                      <a:pt x="6" y="49"/>
                    </a:cubicBezTo>
                    <a:cubicBezTo>
                      <a:pt x="18" y="48"/>
                      <a:pt x="28" y="42"/>
                      <a:pt x="35" y="33"/>
                    </a:cubicBezTo>
                    <a:cubicBezTo>
                      <a:pt x="41" y="24"/>
                      <a:pt x="43" y="13"/>
                      <a:pt x="41" y="1"/>
                    </a:cubicBezTo>
                  </a:path>
                </a:pathLst>
              </a:custGeom>
              <a:solidFill>
                <a:srgbClr val="E8505B"/>
              </a:solidFill>
              <a:ln>
                <a:noFill/>
              </a:ln>
            </p:spPr>
            <p:txBody>
              <a:bodyPr anchor="t" anchorCtr="0" bIns="45720" compatLnSpc="1" lIns="91440" numCol="1" rIns="91440" tIns="45720" vert="horz" wrap="square">
                <a:prstTxWarp prst="textNoShape"/>
              </a:bodyPr>
              <a:p>
                <a:endParaRPr lang="en-US"/>
              </a:p>
            </p:txBody>
          </p:sp>
          <p:sp>
            <p:nvSpPr>
              <p:cNvPr id="1049016" name="Freeform 104"/>
              <p:cNvSpPr/>
              <p:nvPr/>
            </p:nvSpPr>
            <p:spPr bwMode="auto">
              <a:xfrm>
                <a:off x="1390" y="497"/>
                <a:ext cx="97" cy="119"/>
              </a:xfrm>
              <a:custGeom>
                <a:avLst/>
                <a:gdLst>
                  <a:gd name="T0" fmla="*/ 5 w 41"/>
                  <a:gd name="T1" fmla="*/ 2 h 50"/>
                  <a:gd name="T2" fmla="*/ 6 w 41"/>
                  <a:gd name="T3" fmla="*/ 35 h 50"/>
                  <a:gd name="T4" fmla="*/ 36 w 41"/>
                  <a:gd name="T5" fmla="*/ 50 h 50"/>
                  <a:gd name="T6" fmla="*/ 35 w 41"/>
                  <a:gd name="T7" fmla="*/ 17 h 50"/>
                  <a:gd name="T8" fmla="*/ 8 w 41"/>
                  <a:gd name="T9" fmla="*/ 0 h 50"/>
                </a:gdLst>
                <a:ahLst/>
                <a:cxnLst>
                  <a:cxn ang="0">
                    <a:pos x="T0" y="T1"/>
                  </a:cxn>
                  <a:cxn ang="0">
                    <a:pos x="T2" y="T3"/>
                  </a:cxn>
                  <a:cxn ang="0">
                    <a:pos x="T4" y="T5"/>
                  </a:cxn>
                  <a:cxn ang="0">
                    <a:pos x="T6" y="T7"/>
                  </a:cxn>
                  <a:cxn ang="0">
                    <a:pos x="T8" y="T9"/>
                  </a:cxn>
                </a:cxnLst>
                <a:rect l="0" t="0" r="r" b="b"/>
                <a:pathLst>
                  <a:path w="41" h="50">
                    <a:moveTo>
                      <a:pt x="5" y="2"/>
                    </a:moveTo>
                    <a:cubicBezTo>
                      <a:pt x="0" y="13"/>
                      <a:pt x="0" y="26"/>
                      <a:pt x="6" y="35"/>
                    </a:cubicBezTo>
                    <a:cubicBezTo>
                      <a:pt x="12" y="44"/>
                      <a:pt x="24" y="50"/>
                      <a:pt x="36" y="50"/>
                    </a:cubicBezTo>
                    <a:cubicBezTo>
                      <a:pt x="41" y="38"/>
                      <a:pt x="40" y="26"/>
                      <a:pt x="35" y="17"/>
                    </a:cubicBezTo>
                    <a:cubicBezTo>
                      <a:pt x="29" y="7"/>
                      <a:pt x="20" y="2"/>
                      <a:pt x="8" y="0"/>
                    </a:cubicBezTo>
                  </a:path>
                </a:pathLst>
              </a:custGeom>
              <a:solidFill>
                <a:srgbClr val="E8505B"/>
              </a:solidFill>
              <a:ln>
                <a:noFill/>
              </a:ln>
            </p:spPr>
            <p:txBody>
              <a:bodyPr anchor="t" anchorCtr="0" bIns="45720" compatLnSpc="1" lIns="91440" numCol="1" rIns="91440" tIns="45720" vert="horz" wrap="square">
                <a:prstTxWarp prst="textNoShape"/>
              </a:bodyPr>
              <a:p>
                <a:endParaRPr lang="en-US"/>
              </a:p>
            </p:txBody>
          </p:sp>
          <p:sp>
            <p:nvSpPr>
              <p:cNvPr id="1049017" name="Freeform 105"/>
              <p:cNvSpPr/>
              <p:nvPr/>
            </p:nvSpPr>
            <p:spPr bwMode="auto">
              <a:xfrm>
                <a:off x="1236" y="117"/>
                <a:ext cx="292" cy="402"/>
              </a:xfrm>
              <a:custGeom>
                <a:avLst/>
                <a:gdLst>
                  <a:gd name="T0" fmla="*/ 123 w 123"/>
                  <a:gd name="T1" fmla="*/ 169 h 169"/>
                  <a:gd name="T2" fmla="*/ 115 w 123"/>
                  <a:gd name="T3" fmla="*/ 164 h 169"/>
                  <a:gd name="T4" fmla="*/ 105 w 123"/>
                  <a:gd name="T5" fmla="*/ 162 h 169"/>
                  <a:gd name="T6" fmla="*/ 90 w 123"/>
                  <a:gd name="T7" fmla="*/ 163 h 169"/>
                  <a:gd name="T8" fmla="*/ 72 w 123"/>
                  <a:gd name="T9" fmla="*/ 162 h 169"/>
                  <a:gd name="T10" fmla="*/ 57 w 123"/>
                  <a:gd name="T11" fmla="*/ 147 h 169"/>
                  <a:gd name="T12" fmla="*/ 50 w 123"/>
                  <a:gd name="T13" fmla="*/ 125 h 169"/>
                  <a:gd name="T14" fmla="*/ 43 w 123"/>
                  <a:gd name="T15" fmla="*/ 102 h 169"/>
                  <a:gd name="T16" fmla="*/ 26 w 123"/>
                  <a:gd name="T17" fmla="*/ 85 h 169"/>
                  <a:gd name="T18" fmla="*/ 10 w 123"/>
                  <a:gd name="T19" fmla="*/ 69 h 169"/>
                  <a:gd name="T20" fmla="*/ 2 w 123"/>
                  <a:gd name="T21" fmla="*/ 31 h 169"/>
                  <a:gd name="T22" fmla="*/ 11 w 123"/>
                  <a:gd name="T23" fmla="*/ 7 h 169"/>
                  <a:gd name="T24" fmla="*/ 16 w 123"/>
                  <a:gd name="T25" fmla="*/ 2 h 169"/>
                  <a:gd name="T26" fmla="*/ 18 w 123"/>
                  <a:gd name="T27" fmla="*/ 0 h 169"/>
                  <a:gd name="T28" fmla="*/ 17 w 123"/>
                  <a:gd name="T29" fmla="*/ 2 h 169"/>
                  <a:gd name="T30" fmla="*/ 12 w 123"/>
                  <a:gd name="T31" fmla="*/ 8 h 169"/>
                  <a:gd name="T32" fmla="*/ 3 w 123"/>
                  <a:gd name="T33" fmla="*/ 32 h 169"/>
                  <a:gd name="T34" fmla="*/ 11 w 123"/>
                  <a:gd name="T35" fmla="*/ 68 h 169"/>
                  <a:gd name="T36" fmla="*/ 27 w 123"/>
                  <a:gd name="T37" fmla="*/ 84 h 169"/>
                  <a:gd name="T38" fmla="*/ 44 w 123"/>
                  <a:gd name="T39" fmla="*/ 101 h 169"/>
                  <a:gd name="T40" fmla="*/ 52 w 123"/>
                  <a:gd name="T41" fmla="*/ 125 h 169"/>
                  <a:gd name="T42" fmla="*/ 59 w 123"/>
                  <a:gd name="T43" fmla="*/ 146 h 169"/>
                  <a:gd name="T44" fmla="*/ 72 w 123"/>
                  <a:gd name="T45" fmla="*/ 160 h 169"/>
                  <a:gd name="T46" fmla="*/ 90 w 123"/>
                  <a:gd name="T47" fmla="*/ 162 h 169"/>
                  <a:gd name="T48" fmla="*/ 105 w 123"/>
                  <a:gd name="T49" fmla="*/ 161 h 169"/>
                  <a:gd name="T50" fmla="*/ 116 w 123"/>
                  <a:gd name="T51" fmla="*/ 163 h 169"/>
                  <a:gd name="T52" fmla="*/ 122 w 123"/>
                  <a:gd name="T53" fmla="*/ 167 h 169"/>
                  <a:gd name="T54" fmla="*/ 123 w 123"/>
                  <a:gd name="T55" fmla="*/ 169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23" h="169">
                    <a:moveTo>
                      <a:pt x="123" y="169"/>
                    </a:moveTo>
                    <a:cubicBezTo>
                      <a:pt x="123" y="169"/>
                      <a:pt x="121" y="166"/>
                      <a:pt x="115" y="164"/>
                    </a:cubicBezTo>
                    <a:cubicBezTo>
                      <a:pt x="113" y="163"/>
                      <a:pt x="109" y="162"/>
                      <a:pt x="105" y="162"/>
                    </a:cubicBezTo>
                    <a:cubicBezTo>
                      <a:pt x="100" y="162"/>
                      <a:pt x="95" y="163"/>
                      <a:pt x="90" y="163"/>
                    </a:cubicBezTo>
                    <a:cubicBezTo>
                      <a:pt x="84" y="163"/>
                      <a:pt x="78" y="164"/>
                      <a:pt x="72" y="162"/>
                    </a:cubicBezTo>
                    <a:cubicBezTo>
                      <a:pt x="65" y="159"/>
                      <a:pt x="60" y="154"/>
                      <a:pt x="57" y="147"/>
                    </a:cubicBezTo>
                    <a:cubicBezTo>
                      <a:pt x="53" y="140"/>
                      <a:pt x="52" y="133"/>
                      <a:pt x="50" y="125"/>
                    </a:cubicBezTo>
                    <a:cubicBezTo>
                      <a:pt x="49" y="117"/>
                      <a:pt x="47" y="109"/>
                      <a:pt x="43" y="102"/>
                    </a:cubicBezTo>
                    <a:cubicBezTo>
                      <a:pt x="38" y="95"/>
                      <a:pt x="32" y="90"/>
                      <a:pt x="26" y="85"/>
                    </a:cubicBezTo>
                    <a:cubicBezTo>
                      <a:pt x="20" y="80"/>
                      <a:pt x="14" y="75"/>
                      <a:pt x="10" y="69"/>
                    </a:cubicBezTo>
                    <a:cubicBezTo>
                      <a:pt x="1" y="56"/>
                      <a:pt x="0" y="42"/>
                      <a:pt x="2" y="31"/>
                    </a:cubicBezTo>
                    <a:cubicBezTo>
                      <a:pt x="3" y="20"/>
                      <a:pt x="8" y="12"/>
                      <a:pt x="11" y="7"/>
                    </a:cubicBezTo>
                    <a:cubicBezTo>
                      <a:pt x="13" y="5"/>
                      <a:pt x="15" y="3"/>
                      <a:pt x="16" y="2"/>
                    </a:cubicBezTo>
                    <a:cubicBezTo>
                      <a:pt x="17" y="1"/>
                      <a:pt x="18" y="0"/>
                      <a:pt x="18" y="0"/>
                    </a:cubicBezTo>
                    <a:cubicBezTo>
                      <a:pt x="18" y="0"/>
                      <a:pt x="18" y="1"/>
                      <a:pt x="17" y="2"/>
                    </a:cubicBezTo>
                    <a:cubicBezTo>
                      <a:pt x="15" y="3"/>
                      <a:pt x="14" y="5"/>
                      <a:pt x="12" y="8"/>
                    </a:cubicBezTo>
                    <a:cubicBezTo>
                      <a:pt x="9" y="13"/>
                      <a:pt x="5" y="21"/>
                      <a:pt x="3" y="32"/>
                    </a:cubicBezTo>
                    <a:cubicBezTo>
                      <a:pt x="2" y="42"/>
                      <a:pt x="3" y="56"/>
                      <a:pt x="11" y="68"/>
                    </a:cubicBezTo>
                    <a:cubicBezTo>
                      <a:pt x="15" y="74"/>
                      <a:pt x="21" y="79"/>
                      <a:pt x="27" y="84"/>
                    </a:cubicBezTo>
                    <a:cubicBezTo>
                      <a:pt x="33" y="89"/>
                      <a:pt x="40" y="94"/>
                      <a:pt x="44" y="101"/>
                    </a:cubicBezTo>
                    <a:cubicBezTo>
                      <a:pt x="49" y="109"/>
                      <a:pt x="51" y="117"/>
                      <a:pt x="52" y="125"/>
                    </a:cubicBezTo>
                    <a:cubicBezTo>
                      <a:pt x="54" y="132"/>
                      <a:pt x="55" y="140"/>
                      <a:pt x="59" y="146"/>
                    </a:cubicBezTo>
                    <a:cubicBezTo>
                      <a:pt x="62" y="153"/>
                      <a:pt x="66" y="158"/>
                      <a:pt x="72" y="160"/>
                    </a:cubicBezTo>
                    <a:cubicBezTo>
                      <a:pt x="78" y="162"/>
                      <a:pt x="84" y="162"/>
                      <a:pt x="90" y="162"/>
                    </a:cubicBezTo>
                    <a:cubicBezTo>
                      <a:pt x="95" y="161"/>
                      <a:pt x="100" y="161"/>
                      <a:pt x="105" y="161"/>
                    </a:cubicBezTo>
                    <a:cubicBezTo>
                      <a:pt x="109" y="161"/>
                      <a:pt x="113" y="162"/>
                      <a:pt x="116" y="163"/>
                    </a:cubicBezTo>
                    <a:cubicBezTo>
                      <a:pt x="119" y="165"/>
                      <a:pt x="121" y="166"/>
                      <a:pt x="122" y="167"/>
                    </a:cubicBezTo>
                    <a:cubicBezTo>
                      <a:pt x="122" y="168"/>
                      <a:pt x="123" y="168"/>
                      <a:pt x="123" y="169"/>
                    </a:cubicBezTo>
                    <a:close/>
                  </a:path>
                </a:pathLst>
              </a:custGeom>
              <a:solidFill>
                <a:srgbClr val="E8505B"/>
              </a:solidFill>
              <a:ln>
                <a:noFill/>
              </a:ln>
            </p:spPr>
            <p:txBody>
              <a:bodyPr anchor="t" anchorCtr="0" bIns="45720" compatLnSpc="1" lIns="91440" numCol="1" rIns="91440" tIns="45720" vert="horz" wrap="square">
                <a:prstTxWarp prst="textNoShape"/>
              </a:bodyPr>
              <a:p>
                <a:endParaRPr lang="en-US"/>
              </a:p>
            </p:txBody>
          </p:sp>
          <p:sp>
            <p:nvSpPr>
              <p:cNvPr id="1049018" name="Freeform 106"/>
              <p:cNvSpPr/>
              <p:nvPr/>
            </p:nvSpPr>
            <p:spPr bwMode="auto">
              <a:xfrm>
                <a:off x="1236" y="117"/>
                <a:ext cx="292" cy="402"/>
              </a:xfrm>
              <a:custGeom>
                <a:avLst/>
                <a:gdLst>
                  <a:gd name="T0" fmla="*/ 123 w 123"/>
                  <a:gd name="T1" fmla="*/ 169 h 169"/>
                  <a:gd name="T2" fmla="*/ 115 w 123"/>
                  <a:gd name="T3" fmla="*/ 164 h 169"/>
                  <a:gd name="T4" fmla="*/ 105 w 123"/>
                  <a:gd name="T5" fmla="*/ 162 h 169"/>
                  <a:gd name="T6" fmla="*/ 90 w 123"/>
                  <a:gd name="T7" fmla="*/ 163 h 169"/>
                  <a:gd name="T8" fmla="*/ 72 w 123"/>
                  <a:gd name="T9" fmla="*/ 162 h 169"/>
                  <a:gd name="T10" fmla="*/ 57 w 123"/>
                  <a:gd name="T11" fmla="*/ 147 h 169"/>
                  <a:gd name="T12" fmla="*/ 50 w 123"/>
                  <a:gd name="T13" fmla="*/ 125 h 169"/>
                  <a:gd name="T14" fmla="*/ 43 w 123"/>
                  <a:gd name="T15" fmla="*/ 102 h 169"/>
                  <a:gd name="T16" fmla="*/ 26 w 123"/>
                  <a:gd name="T17" fmla="*/ 85 h 169"/>
                  <a:gd name="T18" fmla="*/ 10 w 123"/>
                  <a:gd name="T19" fmla="*/ 69 h 169"/>
                  <a:gd name="T20" fmla="*/ 2 w 123"/>
                  <a:gd name="T21" fmla="*/ 31 h 169"/>
                  <a:gd name="T22" fmla="*/ 11 w 123"/>
                  <a:gd name="T23" fmla="*/ 7 h 169"/>
                  <a:gd name="T24" fmla="*/ 16 w 123"/>
                  <a:gd name="T25" fmla="*/ 2 h 169"/>
                  <a:gd name="T26" fmla="*/ 18 w 123"/>
                  <a:gd name="T27" fmla="*/ 0 h 169"/>
                  <a:gd name="T28" fmla="*/ 17 w 123"/>
                  <a:gd name="T29" fmla="*/ 2 h 169"/>
                  <a:gd name="T30" fmla="*/ 12 w 123"/>
                  <a:gd name="T31" fmla="*/ 8 h 169"/>
                  <a:gd name="T32" fmla="*/ 3 w 123"/>
                  <a:gd name="T33" fmla="*/ 32 h 169"/>
                  <a:gd name="T34" fmla="*/ 11 w 123"/>
                  <a:gd name="T35" fmla="*/ 68 h 169"/>
                  <a:gd name="T36" fmla="*/ 27 w 123"/>
                  <a:gd name="T37" fmla="*/ 84 h 169"/>
                  <a:gd name="T38" fmla="*/ 44 w 123"/>
                  <a:gd name="T39" fmla="*/ 101 h 169"/>
                  <a:gd name="T40" fmla="*/ 52 w 123"/>
                  <a:gd name="T41" fmla="*/ 125 h 169"/>
                  <a:gd name="T42" fmla="*/ 59 w 123"/>
                  <a:gd name="T43" fmla="*/ 146 h 169"/>
                  <a:gd name="T44" fmla="*/ 72 w 123"/>
                  <a:gd name="T45" fmla="*/ 160 h 169"/>
                  <a:gd name="T46" fmla="*/ 90 w 123"/>
                  <a:gd name="T47" fmla="*/ 162 h 169"/>
                  <a:gd name="T48" fmla="*/ 105 w 123"/>
                  <a:gd name="T49" fmla="*/ 161 h 169"/>
                  <a:gd name="T50" fmla="*/ 116 w 123"/>
                  <a:gd name="T51" fmla="*/ 163 h 169"/>
                  <a:gd name="T52" fmla="*/ 122 w 123"/>
                  <a:gd name="T53" fmla="*/ 167 h 169"/>
                  <a:gd name="T54" fmla="*/ 123 w 123"/>
                  <a:gd name="T55" fmla="*/ 169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23" h="169">
                    <a:moveTo>
                      <a:pt x="123" y="169"/>
                    </a:moveTo>
                    <a:cubicBezTo>
                      <a:pt x="123" y="169"/>
                      <a:pt x="121" y="166"/>
                      <a:pt x="115" y="164"/>
                    </a:cubicBezTo>
                    <a:cubicBezTo>
                      <a:pt x="113" y="163"/>
                      <a:pt x="109" y="162"/>
                      <a:pt x="105" y="162"/>
                    </a:cubicBezTo>
                    <a:cubicBezTo>
                      <a:pt x="100" y="162"/>
                      <a:pt x="95" y="163"/>
                      <a:pt x="90" y="163"/>
                    </a:cubicBezTo>
                    <a:cubicBezTo>
                      <a:pt x="84" y="163"/>
                      <a:pt x="78" y="164"/>
                      <a:pt x="72" y="162"/>
                    </a:cubicBezTo>
                    <a:cubicBezTo>
                      <a:pt x="65" y="159"/>
                      <a:pt x="60" y="154"/>
                      <a:pt x="57" y="147"/>
                    </a:cubicBezTo>
                    <a:cubicBezTo>
                      <a:pt x="53" y="140"/>
                      <a:pt x="52" y="133"/>
                      <a:pt x="50" y="125"/>
                    </a:cubicBezTo>
                    <a:cubicBezTo>
                      <a:pt x="49" y="117"/>
                      <a:pt x="47" y="109"/>
                      <a:pt x="43" y="102"/>
                    </a:cubicBezTo>
                    <a:cubicBezTo>
                      <a:pt x="38" y="95"/>
                      <a:pt x="32" y="90"/>
                      <a:pt x="26" y="85"/>
                    </a:cubicBezTo>
                    <a:cubicBezTo>
                      <a:pt x="20" y="80"/>
                      <a:pt x="14" y="75"/>
                      <a:pt x="10" y="69"/>
                    </a:cubicBezTo>
                    <a:cubicBezTo>
                      <a:pt x="1" y="56"/>
                      <a:pt x="0" y="42"/>
                      <a:pt x="2" y="31"/>
                    </a:cubicBezTo>
                    <a:cubicBezTo>
                      <a:pt x="3" y="20"/>
                      <a:pt x="8" y="12"/>
                      <a:pt x="11" y="7"/>
                    </a:cubicBezTo>
                    <a:cubicBezTo>
                      <a:pt x="13" y="5"/>
                      <a:pt x="15" y="3"/>
                      <a:pt x="16" y="2"/>
                    </a:cubicBezTo>
                    <a:cubicBezTo>
                      <a:pt x="17" y="1"/>
                      <a:pt x="18" y="0"/>
                      <a:pt x="18" y="0"/>
                    </a:cubicBezTo>
                    <a:cubicBezTo>
                      <a:pt x="18" y="0"/>
                      <a:pt x="18" y="1"/>
                      <a:pt x="17" y="2"/>
                    </a:cubicBezTo>
                    <a:cubicBezTo>
                      <a:pt x="15" y="3"/>
                      <a:pt x="14" y="5"/>
                      <a:pt x="12" y="8"/>
                    </a:cubicBezTo>
                    <a:cubicBezTo>
                      <a:pt x="9" y="13"/>
                      <a:pt x="5" y="21"/>
                      <a:pt x="3" y="32"/>
                    </a:cubicBezTo>
                    <a:cubicBezTo>
                      <a:pt x="2" y="42"/>
                      <a:pt x="3" y="56"/>
                      <a:pt x="11" y="68"/>
                    </a:cubicBezTo>
                    <a:cubicBezTo>
                      <a:pt x="15" y="74"/>
                      <a:pt x="21" y="79"/>
                      <a:pt x="27" y="84"/>
                    </a:cubicBezTo>
                    <a:cubicBezTo>
                      <a:pt x="33" y="89"/>
                      <a:pt x="40" y="94"/>
                      <a:pt x="44" y="101"/>
                    </a:cubicBezTo>
                    <a:cubicBezTo>
                      <a:pt x="49" y="109"/>
                      <a:pt x="51" y="117"/>
                      <a:pt x="52" y="125"/>
                    </a:cubicBezTo>
                    <a:cubicBezTo>
                      <a:pt x="54" y="132"/>
                      <a:pt x="55" y="140"/>
                      <a:pt x="59" y="146"/>
                    </a:cubicBezTo>
                    <a:cubicBezTo>
                      <a:pt x="62" y="153"/>
                      <a:pt x="66" y="158"/>
                      <a:pt x="72" y="160"/>
                    </a:cubicBezTo>
                    <a:cubicBezTo>
                      <a:pt x="78" y="162"/>
                      <a:pt x="84" y="162"/>
                      <a:pt x="90" y="162"/>
                    </a:cubicBezTo>
                    <a:cubicBezTo>
                      <a:pt x="95" y="161"/>
                      <a:pt x="100" y="161"/>
                      <a:pt x="105" y="161"/>
                    </a:cubicBezTo>
                    <a:cubicBezTo>
                      <a:pt x="109" y="161"/>
                      <a:pt x="113" y="162"/>
                      <a:pt x="116" y="163"/>
                    </a:cubicBezTo>
                    <a:cubicBezTo>
                      <a:pt x="119" y="165"/>
                      <a:pt x="121" y="166"/>
                      <a:pt x="122" y="167"/>
                    </a:cubicBezTo>
                    <a:cubicBezTo>
                      <a:pt x="122" y="168"/>
                      <a:pt x="123" y="168"/>
                      <a:pt x="123" y="169"/>
                    </a:cubicBezTo>
                    <a:close/>
                  </a:path>
                </a:pathLst>
              </a:custGeom>
              <a:solidFill>
                <a:srgbClr val="E8505B"/>
              </a:solidFill>
              <a:ln>
                <a:noFill/>
              </a:ln>
            </p:spPr>
            <p:txBody>
              <a:bodyPr anchor="t" anchorCtr="0" bIns="45720" compatLnSpc="1" lIns="91440" numCol="1" rIns="91440" tIns="45720" vert="horz" wrap="square">
                <a:prstTxWarp prst="textNoShape"/>
              </a:bodyPr>
              <a:p>
                <a:endParaRPr lang="en-US"/>
              </a:p>
            </p:txBody>
          </p:sp>
          <p:sp>
            <p:nvSpPr>
              <p:cNvPr id="1049019" name="Freeform 107"/>
              <p:cNvSpPr/>
              <p:nvPr/>
            </p:nvSpPr>
            <p:spPr bwMode="auto">
              <a:xfrm>
                <a:off x="461" y="426"/>
                <a:ext cx="164" cy="133"/>
              </a:xfrm>
              <a:custGeom>
                <a:avLst/>
                <a:gdLst>
                  <a:gd name="T0" fmla="*/ 69 w 69"/>
                  <a:gd name="T1" fmla="*/ 56 h 56"/>
                  <a:gd name="T2" fmla="*/ 48 w 69"/>
                  <a:gd name="T3" fmla="*/ 13 h 56"/>
                  <a:gd name="T4" fmla="*/ 0 w 69"/>
                  <a:gd name="T5" fmla="*/ 6 h 56"/>
                  <a:gd name="T6" fmla="*/ 67 w 69"/>
                  <a:gd name="T7" fmla="*/ 55 h 56"/>
                  <a:gd name="T8" fmla="*/ 69 w 69"/>
                  <a:gd name="T9" fmla="*/ 56 h 56"/>
                </a:gdLst>
                <a:ahLst/>
                <a:cxnLst>
                  <a:cxn ang="0">
                    <a:pos x="T0" y="T1"/>
                  </a:cxn>
                  <a:cxn ang="0">
                    <a:pos x="T2" y="T3"/>
                  </a:cxn>
                  <a:cxn ang="0">
                    <a:pos x="T4" y="T5"/>
                  </a:cxn>
                  <a:cxn ang="0">
                    <a:pos x="T6" y="T7"/>
                  </a:cxn>
                  <a:cxn ang="0">
                    <a:pos x="T8" y="T9"/>
                  </a:cxn>
                </a:cxnLst>
                <a:rect l="0" t="0" r="r" b="b"/>
                <a:pathLst>
                  <a:path w="69" h="56">
                    <a:moveTo>
                      <a:pt x="69" y="56"/>
                    </a:moveTo>
                    <a:cubicBezTo>
                      <a:pt x="69" y="39"/>
                      <a:pt x="61" y="22"/>
                      <a:pt x="48" y="13"/>
                    </a:cubicBezTo>
                    <a:cubicBezTo>
                      <a:pt x="34" y="3"/>
                      <a:pt x="16" y="0"/>
                      <a:pt x="0" y="6"/>
                    </a:cubicBezTo>
                    <a:cubicBezTo>
                      <a:pt x="12" y="33"/>
                      <a:pt x="38" y="52"/>
                      <a:pt x="67" y="55"/>
                    </a:cubicBezTo>
                    <a:cubicBezTo>
                      <a:pt x="69" y="56"/>
                      <a:pt x="69" y="56"/>
                      <a:pt x="69" y="56"/>
                    </a:cubicBezTo>
                  </a:path>
                </a:pathLst>
              </a:custGeom>
              <a:solidFill>
                <a:srgbClr val="E8505B"/>
              </a:solidFill>
              <a:ln>
                <a:noFill/>
              </a:ln>
            </p:spPr>
            <p:txBody>
              <a:bodyPr anchor="t" anchorCtr="0" bIns="45720" compatLnSpc="1" lIns="91440" numCol="1" rIns="91440" tIns="45720" vert="horz" wrap="square">
                <a:prstTxWarp prst="textNoShape"/>
              </a:bodyPr>
              <a:p>
                <a:endParaRPr lang="en-US"/>
              </a:p>
            </p:txBody>
          </p:sp>
          <p:sp>
            <p:nvSpPr>
              <p:cNvPr id="1049020" name="Freeform 108"/>
              <p:cNvSpPr/>
              <p:nvPr/>
            </p:nvSpPr>
            <p:spPr bwMode="auto">
              <a:xfrm>
                <a:off x="571" y="566"/>
                <a:ext cx="99" cy="176"/>
              </a:xfrm>
              <a:custGeom>
                <a:avLst/>
                <a:gdLst>
                  <a:gd name="T0" fmla="*/ 9 w 42"/>
                  <a:gd name="T1" fmla="*/ 4 h 74"/>
                  <a:gd name="T2" fmla="*/ 7 w 42"/>
                  <a:gd name="T3" fmla="*/ 44 h 74"/>
                  <a:gd name="T4" fmla="*/ 38 w 42"/>
                  <a:gd name="T5" fmla="*/ 74 h 74"/>
                  <a:gd name="T6" fmla="*/ 37 w 42"/>
                  <a:gd name="T7" fmla="*/ 32 h 74"/>
                  <a:gd name="T8" fmla="*/ 10 w 42"/>
                  <a:gd name="T9" fmla="*/ 0 h 74"/>
                  <a:gd name="T10" fmla="*/ 9 w 42"/>
                  <a:gd name="T11" fmla="*/ 4 h 74"/>
                </a:gdLst>
                <a:ahLst/>
                <a:cxnLst>
                  <a:cxn ang="0">
                    <a:pos x="T0" y="T1"/>
                  </a:cxn>
                  <a:cxn ang="0">
                    <a:pos x="T2" y="T3"/>
                  </a:cxn>
                  <a:cxn ang="0">
                    <a:pos x="T4" y="T5"/>
                  </a:cxn>
                  <a:cxn ang="0">
                    <a:pos x="T6" y="T7"/>
                  </a:cxn>
                  <a:cxn ang="0">
                    <a:pos x="T8" y="T9"/>
                  </a:cxn>
                  <a:cxn ang="0">
                    <a:pos x="T10" y="T11"/>
                  </a:cxn>
                </a:cxnLst>
                <a:rect l="0" t="0" r="r" b="b"/>
                <a:pathLst>
                  <a:path w="42" h="74">
                    <a:moveTo>
                      <a:pt x="9" y="4"/>
                    </a:moveTo>
                    <a:cubicBezTo>
                      <a:pt x="0" y="15"/>
                      <a:pt x="0" y="32"/>
                      <a:pt x="7" y="44"/>
                    </a:cubicBezTo>
                    <a:cubicBezTo>
                      <a:pt x="14" y="57"/>
                      <a:pt x="26" y="66"/>
                      <a:pt x="38" y="74"/>
                    </a:cubicBezTo>
                    <a:cubicBezTo>
                      <a:pt x="42" y="61"/>
                      <a:pt x="42" y="46"/>
                      <a:pt x="37" y="32"/>
                    </a:cubicBezTo>
                    <a:cubicBezTo>
                      <a:pt x="32" y="19"/>
                      <a:pt x="22" y="7"/>
                      <a:pt x="10" y="0"/>
                    </a:cubicBezTo>
                    <a:cubicBezTo>
                      <a:pt x="9" y="4"/>
                      <a:pt x="9" y="4"/>
                      <a:pt x="9" y="4"/>
                    </a:cubicBezTo>
                  </a:path>
                </a:pathLst>
              </a:custGeom>
              <a:solidFill>
                <a:srgbClr val="E8505B"/>
              </a:solidFill>
              <a:ln>
                <a:noFill/>
              </a:ln>
            </p:spPr>
            <p:txBody>
              <a:bodyPr anchor="t" anchorCtr="0" bIns="45720" compatLnSpc="1" lIns="91440" numCol="1" rIns="91440" tIns="45720" vert="horz" wrap="square">
                <a:prstTxWarp prst="textNoShape"/>
              </a:bodyPr>
              <a:p>
                <a:endParaRPr lang="en-US"/>
              </a:p>
            </p:txBody>
          </p:sp>
          <p:sp>
            <p:nvSpPr>
              <p:cNvPr id="1049021" name="Freeform 109"/>
              <p:cNvSpPr/>
              <p:nvPr/>
            </p:nvSpPr>
            <p:spPr bwMode="auto">
              <a:xfrm>
                <a:off x="704" y="445"/>
                <a:ext cx="159" cy="140"/>
              </a:xfrm>
              <a:custGeom>
                <a:avLst/>
                <a:gdLst>
                  <a:gd name="T0" fmla="*/ 1 w 67"/>
                  <a:gd name="T1" fmla="*/ 5 h 59"/>
                  <a:gd name="T2" fmla="*/ 23 w 67"/>
                  <a:gd name="T3" fmla="*/ 45 h 59"/>
                  <a:gd name="T4" fmla="*/ 67 w 67"/>
                  <a:gd name="T5" fmla="*/ 56 h 59"/>
                  <a:gd name="T6" fmla="*/ 45 w 67"/>
                  <a:gd name="T7" fmla="*/ 14 h 59"/>
                  <a:gd name="T8" fmla="*/ 0 w 67"/>
                  <a:gd name="T9" fmla="*/ 9 h 59"/>
                  <a:gd name="T10" fmla="*/ 1 w 67"/>
                  <a:gd name="T11" fmla="*/ 5 h 59"/>
                </a:gdLst>
                <a:ahLst/>
                <a:cxnLst>
                  <a:cxn ang="0">
                    <a:pos x="T0" y="T1"/>
                  </a:cxn>
                  <a:cxn ang="0">
                    <a:pos x="T2" y="T3"/>
                  </a:cxn>
                  <a:cxn ang="0">
                    <a:pos x="T4" y="T5"/>
                  </a:cxn>
                  <a:cxn ang="0">
                    <a:pos x="T6" y="T7"/>
                  </a:cxn>
                  <a:cxn ang="0">
                    <a:pos x="T8" y="T9"/>
                  </a:cxn>
                  <a:cxn ang="0">
                    <a:pos x="T10" y="T11"/>
                  </a:cxn>
                </a:cxnLst>
                <a:rect l="0" t="0" r="r" b="b"/>
                <a:pathLst>
                  <a:path w="67" h="59">
                    <a:moveTo>
                      <a:pt x="1" y="5"/>
                    </a:moveTo>
                    <a:cubicBezTo>
                      <a:pt x="2" y="20"/>
                      <a:pt x="10" y="35"/>
                      <a:pt x="23" y="45"/>
                    </a:cubicBezTo>
                    <a:cubicBezTo>
                      <a:pt x="35" y="54"/>
                      <a:pt x="51" y="59"/>
                      <a:pt x="67" y="56"/>
                    </a:cubicBezTo>
                    <a:cubicBezTo>
                      <a:pt x="63" y="41"/>
                      <a:pt x="57" y="25"/>
                      <a:pt x="45" y="14"/>
                    </a:cubicBezTo>
                    <a:cubicBezTo>
                      <a:pt x="33" y="4"/>
                      <a:pt x="13" y="0"/>
                      <a:pt x="0" y="9"/>
                    </a:cubicBezTo>
                    <a:cubicBezTo>
                      <a:pt x="1" y="5"/>
                      <a:pt x="1" y="5"/>
                      <a:pt x="1" y="5"/>
                    </a:cubicBezTo>
                  </a:path>
                </a:pathLst>
              </a:custGeom>
              <a:solidFill>
                <a:srgbClr val="E8505B"/>
              </a:solidFill>
              <a:ln>
                <a:noFill/>
              </a:ln>
            </p:spPr>
            <p:txBody>
              <a:bodyPr anchor="t" anchorCtr="0" bIns="45720" compatLnSpc="1" lIns="91440" numCol="1" rIns="91440" tIns="45720" vert="horz" wrap="square">
                <a:prstTxWarp prst="textNoShape"/>
              </a:bodyPr>
              <a:p>
                <a:endParaRPr lang="en-US"/>
              </a:p>
            </p:txBody>
          </p:sp>
          <p:sp>
            <p:nvSpPr>
              <p:cNvPr id="1049022" name="Freeform 110"/>
              <p:cNvSpPr/>
              <p:nvPr/>
            </p:nvSpPr>
            <p:spPr bwMode="auto">
              <a:xfrm>
                <a:off x="535" y="352"/>
                <a:ext cx="171" cy="81"/>
              </a:xfrm>
              <a:custGeom>
                <a:avLst/>
                <a:gdLst>
                  <a:gd name="T0" fmla="*/ 71 w 72"/>
                  <a:gd name="T1" fmla="*/ 28 h 34"/>
                  <a:gd name="T2" fmla="*/ 40 w 72"/>
                  <a:gd name="T3" fmla="*/ 2 h 34"/>
                  <a:gd name="T4" fmla="*/ 0 w 72"/>
                  <a:gd name="T5" fmla="*/ 15 h 34"/>
                  <a:gd name="T6" fmla="*/ 35 w 72"/>
                  <a:gd name="T7" fmla="*/ 33 h 34"/>
                  <a:gd name="T8" fmla="*/ 72 w 72"/>
                  <a:gd name="T9" fmla="*/ 22 h 34"/>
                  <a:gd name="T10" fmla="*/ 71 w 72"/>
                  <a:gd name="T11" fmla="*/ 28 h 34"/>
                </a:gdLst>
                <a:ahLst/>
                <a:cxnLst>
                  <a:cxn ang="0">
                    <a:pos x="T0" y="T1"/>
                  </a:cxn>
                  <a:cxn ang="0">
                    <a:pos x="T2" y="T3"/>
                  </a:cxn>
                  <a:cxn ang="0">
                    <a:pos x="T4" y="T5"/>
                  </a:cxn>
                  <a:cxn ang="0">
                    <a:pos x="T6" y="T7"/>
                  </a:cxn>
                  <a:cxn ang="0">
                    <a:pos x="T8" y="T9"/>
                  </a:cxn>
                  <a:cxn ang="0">
                    <a:pos x="T10" y="T11"/>
                  </a:cxn>
                </a:cxnLst>
                <a:rect l="0" t="0" r="r" b="b"/>
                <a:pathLst>
                  <a:path w="72" h="34">
                    <a:moveTo>
                      <a:pt x="71" y="28"/>
                    </a:moveTo>
                    <a:cubicBezTo>
                      <a:pt x="69" y="13"/>
                      <a:pt x="55" y="3"/>
                      <a:pt x="40" y="2"/>
                    </a:cubicBezTo>
                    <a:cubicBezTo>
                      <a:pt x="26" y="0"/>
                      <a:pt x="12" y="6"/>
                      <a:pt x="0" y="15"/>
                    </a:cubicBezTo>
                    <a:cubicBezTo>
                      <a:pt x="9" y="25"/>
                      <a:pt x="21" y="32"/>
                      <a:pt x="35" y="33"/>
                    </a:cubicBezTo>
                    <a:cubicBezTo>
                      <a:pt x="48" y="34"/>
                      <a:pt x="61" y="30"/>
                      <a:pt x="72" y="22"/>
                    </a:cubicBezTo>
                    <a:cubicBezTo>
                      <a:pt x="71" y="28"/>
                      <a:pt x="71" y="28"/>
                      <a:pt x="71" y="28"/>
                    </a:cubicBezTo>
                  </a:path>
                </a:pathLst>
              </a:custGeom>
              <a:solidFill>
                <a:srgbClr val="E8505B"/>
              </a:solidFill>
              <a:ln>
                <a:noFill/>
              </a:ln>
            </p:spPr>
            <p:txBody>
              <a:bodyPr anchor="t" anchorCtr="0" bIns="45720" compatLnSpc="1" lIns="91440" numCol="1" rIns="91440" tIns="45720" vert="horz" wrap="square">
                <a:prstTxWarp prst="textNoShape"/>
              </a:bodyPr>
              <a:p>
                <a:endParaRPr lang="en-US"/>
              </a:p>
            </p:txBody>
          </p:sp>
          <p:sp>
            <p:nvSpPr>
              <p:cNvPr id="1049023" name="Freeform 111"/>
              <p:cNvSpPr/>
              <p:nvPr/>
            </p:nvSpPr>
            <p:spPr bwMode="auto">
              <a:xfrm>
                <a:off x="488" y="697"/>
                <a:ext cx="116" cy="223"/>
              </a:xfrm>
              <a:custGeom>
                <a:avLst/>
                <a:gdLst>
                  <a:gd name="T0" fmla="*/ 17 w 49"/>
                  <a:gd name="T1" fmla="*/ 4 h 94"/>
                  <a:gd name="T2" fmla="*/ 6 w 49"/>
                  <a:gd name="T3" fmla="*/ 54 h 94"/>
                  <a:gd name="T4" fmla="*/ 40 w 49"/>
                  <a:gd name="T5" fmla="*/ 94 h 94"/>
                  <a:gd name="T6" fmla="*/ 46 w 49"/>
                  <a:gd name="T7" fmla="*/ 42 h 94"/>
                  <a:gd name="T8" fmla="*/ 16 w 49"/>
                  <a:gd name="T9" fmla="*/ 0 h 94"/>
                  <a:gd name="T10" fmla="*/ 17 w 49"/>
                  <a:gd name="T11" fmla="*/ 4 h 94"/>
                </a:gdLst>
                <a:ahLst/>
                <a:cxnLst>
                  <a:cxn ang="0">
                    <a:pos x="T0" y="T1"/>
                  </a:cxn>
                  <a:cxn ang="0">
                    <a:pos x="T2" y="T3"/>
                  </a:cxn>
                  <a:cxn ang="0">
                    <a:pos x="T4" y="T5"/>
                  </a:cxn>
                  <a:cxn ang="0">
                    <a:pos x="T6" y="T7"/>
                  </a:cxn>
                  <a:cxn ang="0">
                    <a:pos x="T8" y="T9"/>
                  </a:cxn>
                  <a:cxn ang="0">
                    <a:pos x="T10" y="T11"/>
                  </a:cxn>
                </a:cxnLst>
                <a:rect l="0" t="0" r="r" b="b"/>
                <a:pathLst>
                  <a:path w="49" h="94">
                    <a:moveTo>
                      <a:pt x="17" y="4"/>
                    </a:moveTo>
                    <a:cubicBezTo>
                      <a:pt x="3" y="16"/>
                      <a:pt x="0" y="36"/>
                      <a:pt x="6" y="54"/>
                    </a:cubicBezTo>
                    <a:cubicBezTo>
                      <a:pt x="11" y="71"/>
                      <a:pt x="25" y="84"/>
                      <a:pt x="40" y="94"/>
                    </a:cubicBezTo>
                    <a:cubicBezTo>
                      <a:pt x="45" y="77"/>
                      <a:pt x="49" y="59"/>
                      <a:pt x="46" y="42"/>
                    </a:cubicBezTo>
                    <a:cubicBezTo>
                      <a:pt x="43" y="24"/>
                      <a:pt x="32" y="7"/>
                      <a:pt x="16" y="0"/>
                    </a:cubicBezTo>
                    <a:cubicBezTo>
                      <a:pt x="17" y="4"/>
                      <a:pt x="17" y="4"/>
                      <a:pt x="17" y="4"/>
                    </a:cubicBezTo>
                  </a:path>
                </a:pathLst>
              </a:custGeom>
              <a:solidFill>
                <a:srgbClr val="E8505B"/>
              </a:solidFill>
              <a:ln>
                <a:noFill/>
              </a:ln>
            </p:spPr>
            <p:txBody>
              <a:bodyPr anchor="t" anchorCtr="0" bIns="45720" compatLnSpc="1" lIns="91440" numCol="1" rIns="91440" tIns="45720" vert="horz" wrap="square">
                <a:prstTxWarp prst="textNoShape"/>
              </a:bodyPr>
              <a:p>
                <a:endParaRPr lang="en-US"/>
              </a:p>
            </p:txBody>
          </p:sp>
          <p:sp>
            <p:nvSpPr>
              <p:cNvPr id="1049024" name="Freeform 112"/>
              <p:cNvSpPr/>
              <p:nvPr/>
            </p:nvSpPr>
            <p:spPr bwMode="auto">
              <a:xfrm>
                <a:off x="699" y="277"/>
                <a:ext cx="159" cy="90"/>
              </a:xfrm>
              <a:custGeom>
                <a:avLst/>
                <a:gdLst>
                  <a:gd name="T0" fmla="*/ 0 w 67"/>
                  <a:gd name="T1" fmla="*/ 20 h 38"/>
                  <a:gd name="T2" fmla="*/ 33 w 67"/>
                  <a:gd name="T3" fmla="*/ 1 h 38"/>
                  <a:gd name="T4" fmla="*/ 67 w 67"/>
                  <a:gd name="T5" fmla="*/ 16 h 38"/>
                  <a:gd name="T6" fmla="*/ 35 w 67"/>
                  <a:gd name="T7" fmla="*/ 37 h 38"/>
                  <a:gd name="T8" fmla="*/ 1 w 67"/>
                  <a:gd name="T9" fmla="*/ 17 h 38"/>
                  <a:gd name="T10" fmla="*/ 0 w 67"/>
                  <a:gd name="T11" fmla="*/ 20 h 38"/>
                </a:gdLst>
                <a:ahLst/>
                <a:cxnLst>
                  <a:cxn ang="0">
                    <a:pos x="T0" y="T1"/>
                  </a:cxn>
                  <a:cxn ang="0">
                    <a:pos x="T2" y="T3"/>
                  </a:cxn>
                  <a:cxn ang="0">
                    <a:pos x="T4" y="T5"/>
                  </a:cxn>
                  <a:cxn ang="0">
                    <a:pos x="T6" y="T7"/>
                  </a:cxn>
                  <a:cxn ang="0">
                    <a:pos x="T8" y="T9"/>
                  </a:cxn>
                  <a:cxn ang="0">
                    <a:pos x="T10" y="T11"/>
                  </a:cxn>
                </a:cxnLst>
                <a:rect l="0" t="0" r="r" b="b"/>
                <a:pathLst>
                  <a:path w="67" h="38">
                    <a:moveTo>
                      <a:pt x="0" y="20"/>
                    </a:moveTo>
                    <a:cubicBezTo>
                      <a:pt x="7" y="9"/>
                      <a:pt x="20" y="2"/>
                      <a:pt x="33" y="1"/>
                    </a:cubicBezTo>
                    <a:cubicBezTo>
                      <a:pt x="45" y="0"/>
                      <a:pt x="58" y="6"/>
                      <a:pt x="67" y="16"/>
                    </a:cubicBezTo>
                    <a:cubicBezTo>
                      <a:pt x="61" y="28"/>
                      <a:pt x="48" y="37"/>
                      <a:pt x="35" y="37"/>
                    </a:cubicBezTo>
                    <a:cubicBezTo>
                      <a:pt x="21" y="38"/>
                      <a:pt x="7" y="30"/>
                      <a:pt x="1" y="17"/>
                    </a:cubicBezTo>
                    <a:cubicBezTo>
                      <a:pt x="0" y="20"/>
                      <a:pt x="0" y="20"/>
                      <a:pt x="0" y="20"/>
                    </a:cubicBezTo>
                  </a:path>
                </a:pathLst>
              </a:custGeom>
              <a:solidFill>
                <a:srgbClr val="E8505B"/>
              </a:solidFill>
              <a:ln>
                <a:noFill/>
              </a:ln>
            </p:spPr>
            <p:txBody>
              <a:bodyPr anchor="t" anchorCtr="0" bIns="45720" compatLnSpc="1" lIns="91440" numCol="1" rIns="91440" tIns="45720" vert="horz" wrap="square">
                <a:prstTxWarp prst="textNoShape"/>
              </a:bodyPr>
              <a:p>
                <a:endParaRPr lang="en-US"/>
              </a:p>
            </p:txBody>
          </p:sp>
          <p:sp>
            <p:nvSpPr>
              <p:cNvPr id="1049025" name="Freeform 113"/>
              <p:cNvSpPr/>
              <p:nvPr/>
            </p:nvSpPr>
            <p:spPr bwMode="auto">
              <a:xfrm>
                <a:off x="573" y="120"/>
                <a:ext cx="171" cy="116"/>
              </a:xfrm>
              <a:custGeom>
                <a:avLst/>
                <a:gdLst>
                  <a:gd name="T0" fmla="*/ 70 w 72"/>
                  <a:gd name="T1" fmla="*/ 44 h 49"/>
                  <a:gd name="T2" fmla="*/ 25 w 72"/>
                  <a:gd name="T3" fmla="*/ 39 h 49"/>
                  <a:gd name="T4" fmla="*/ 0 w 72"/>
                  <a:gd name="T5" fmla="*/ 2 h 49"/>
                  <a:gd name="T6" fmla="*/ 33 w 72"/>
                  <a:gd name="T7" fmla="*/ 2 h 49"/>
                  <a:gd name="T8" fmla="*/ 62 w 72"/>
                  <a:gd name="T9" fmla="*/ 17 h 49"/>
                  <a:gd name="T10" fmla="*/ 70 w 72"/>
                  <a:gd name="T11" fmla="*/ 44 h 49"/>
                </a:gdLst>
                <a:ahLst/>
                <a:cxnLst>
                  <a:cxn ang="0">
                    <a:pos x="T0" y="T1"/>
                  </a:cxn>
                  <a:cxn ang="0">
                    <a:pos x="T2" y="T3"/>
                  </a:cxn>
                  <a:cxn ang="0">
                    <a:pos x="T4" y="T5"/>
                  </a:cxn>
                  <a:cxn ang="0">
                    <a:pos x="T6" y="T7"/>
                  </a:cxn>
                  <a:cxn ang="0">
                    <a:pos x="T8" y="T9"/>
                  </a:cxn>
                  <a:cxn ang="0">
                    <a:pos x="T10" y="T11"/>
                  </a:cxn>
                </a:cxnLst>
                <a:rect l="0" t="0" r="r" b="b"/>
                <a:pathLst>
                  <a:path w="72" h="49">
                    <a:moveTo>
                      <a:pt x="70" y="44"/>
                    </a:moveTo>
                    <a:cubicBezTo>
                      <a:pt x="55" y="49"/>
                      <a:pt x="39" y="47"/>
                      <a:pt x="25" y="39"/>
                    </a:cubicBezTo>
                    <a:cubicBezTo>
                      <a:pt x="12" y="31"/>
                      <a:pt x="3" y="17"/>
                      <a:pt x="0" y="2"/>
                    </a:cubicBezTo>
                    <a:cubicBezTo>
                      <a:pt x="11" y="1"/>
                      <a:pt x="22" y="0"/>
                      <a:pt x="33" y="2"/>
                    </a:cubicBezTo>
                    <a:cubicBezTo>
                      <a:pt x="44" y="4"/>
                      <a:pt x="55" y="9"/>
                      <a:pt x="62" y="17"/>
                    </a:cubicBezTo>
                    <a:cubicBezTo>
                      <a:pt x="70" y="24"/>
                      <a:pt x="72" y="34"/>
                      <a:pt x="70" y="44"/>
                    </a:cubicBezTo>
                  </a:path>
                </a:pathLst>
              </a:custGeom>
              <a:solidFill>
                <a:srgbClr val="E8505B"/>
              </a:solidFill>
              <a:ln>
                <a:noFill/>
              </a:ln>
            </p:spPr>
            <p:txBody>
              <a:bodyPr anchor="t" anchorCtr="0" bIns="45720" compatLnSpc="1" lIns="91440" numCol="1" rIns="91440" tIns="45720" vert="horz" wrap="square">
                <a:prstTxWarp prst="textNoShape"/>
              </a:bodyPr>
              <a:p>
                <a:endParaRPr lang="en-US"/>
              </a:p>
            </p:txBody>
          </p:sp>
          <p:sp>
            <p:nvSpPr>
              <p:cNvPr id="1049026" name="Freeform 114"/>
              <p:cNvSpPr/>
              <p:nvPr/>
            </p:nvSpPr>
            <p:spPr bwMode="auto">
              <a:xfrm>
                <a:off x="775" y="37"/>
                <a:ext cx="88" cy="166"/>
              </a:xfrm>
              <a:custGeom>
                <a:avLst/>
                <a:gdLst>
                  <a:gd name="T0" fmla="*/ 17 w 37"/>
                  <a:gd name="T1" fmla="*/ 69 h 70"/>
                  <a:gd name="T2" fmla="*/ 0 w 37"/>
                  <a:gd name="T3" fmla="*/ 34 h 70"/>
                  <a:gd name="T4" fmla="*/ 16 w 37"/>
                  <a:gd name="T5" fmla="*/ 0 h 70"/>
                  <a:gd name="T6" fmla="*/ 36 w 37"/>
                  <a:gd name="T7" fmla="*/ 42 h 70"/>
                  <a:gd name="T8" fmla="*/ 36 w 37"/>
                  <a:gd name="T9" fmla="*/ 59 h 70"/>
                  <a:gd name="T10" fmla="*/ 24 w 37"/>
                  <a:gd name="T11" fmla="*/ 70 h 70"/>
                  <a:gd name="T12" fmla="*/ 17 w 37"/>
                  <a:gd name="T13" fmla="*/ 69 h 70"/>
                </a:gdLst>
                <a:ahLst/>
                <a:cxnLst>
                  <a:cxn ang="0">
                    <a:pos x="T0" y="T1"/>
                  </a:cxn>
                  <a:cxn ang="0">
                    <a:pos x="T2" y="T3"/>
                  </a:cxn>
                  <a:cxn ang="0">
                    <a:pos x="T4" y="T5"/>
                  </a:cxn>
                  <a:cxn ang="0">
                    <a:pos x="T6" y="T7"/>
                  </a:cxn>
                  <a:cxn ang="0">
                    <a:pos x="T8" y="T9"/>
                  </a:cxn>
                  <a:cxn ang="0">
                    <a:pos x="T10" y="T11"/>
                  </a:cxn>
                  <a:cxn ang="0">
                    <a:pos x="T12" y="T13"/>
                  </a:cxn>
                </a:cxnLst>
                <a:rect l="0" t="0" r="r" b="b"/>
                <a:pathLst>
                  <a:path w="37" h="70">
                    <a:moveTo>
                      <a:pt x="17" y="69"/>
                    </a:moveTo>
                    <a:cubicBezTo>
                      <a:pt x="6" y="61"/>
                      <a:pt x="0" y="48"/>
                      <a:pt x="0" y="34"/>
                    </a:cubicBezTo>
                    <a:cubicBezTo>
                      <a:pt x="0" y="21"/>
                      <a:pt x="6" y="8"/>
                      <a:pt x="16" y="0"/>
                    </a:cubicBezTo>
                    <a:cubicBezTo>
                      <a:pt x="26" y="12"/>
                      <a:pt x="33" y="26"/>
                      <a:pt x="36" y="42"/>
                    </a:cubicBezTo>
                    <a:cubicBezTo>
                      <a:pt x="37" y="47"/>
                      <a:pt x="37" y="53"/>
                      <a:pt x="36" y="59"/>
                    </a:cubicBezTo>
                    <a:cubicBezTo>
                      <a:pt x="34" y="64"/>
                      <a:pt x="29" y="69"/>
                      <a:pt x="24" y="70"/>
                    </a:cubicBezTo>
                    <a:cubicBezTo>
                      <a:pt x="17" y="69"/>
                      <a:pt x="17" y="69"/>
                      <a:pt x="17" y="69"/>
                    </a:cubicBezTo>
                  </a:path>
                </a:pathLst>
              </a:custGeom>
              <a:solidFill>
                <a:srgbClr val="E8505B"/>
              </a:solidFill>
              <a:ln>
                <a:noFill/>
              </a:ln>
            </p:spPr>
            <p:txBody>
              <a:bodyPr anchor="t" anchorCtr="0" bIns="45720" compatLnSpc="1" lIns="91440" numCol="1" rIns="91440" tIns="45720" vert="horz" wrap="square">
                <a:prstTxWarp prst="textNoShape"/>
              </a:bodyPr>
              <a:p>
                <a:endParaRPr lang="en-US"/>
              </a:p>
            </p:txBody>
          </p:sp>
          <p:sp>
            <p:nvSpPr>
              <p:cNvPr id="1049027" name="Freeform 115"/>
              <p:cNvSpPr>
                <a:spLocks noEditPoints="1"/>
              </p:cNvSpPr>
              <p:nvPr/>
            </p:nvSpPr>
            <p:spPr bwMode="auto">
              <a:xfrm>
                <a:off x="461" y="433"/>
                <a:ext cx="164" cy="126"/>
              </a:xfrm>
              <a:custGeom>
                <a:avLst/>
                <a:gdLst>
                  <a:gd name="T0" fmla="*/ 69 w 69"/>
                  <a:gd name="T1" fmla="*/ 51 h 53"/>
                  <a:gd name="T2" fmla="*/ 67 w 69"/>
                  <a:gd name="T3" fmla="*/ 52 h 53"/>
                  <a:gd name="T4" fmla="*/ 67 w 69"/>
                  <a:gd name="T5" fmla="*/ 52 h 53"/>
                  <a:gd name="T6" fmla="*/ 69 w 69"/>
                  <a:gd name="T7" fmla="*/ 53 h 53"/>
                  <a:gd name="T8" fmla="*/ 69 w 69"/>
                  <a:gd name="T9" fmla="*/ 51 h 53"/>
                  <a:gd name="T10" fmla="*/ 18 w 69"/>
                  <a:gd name="T11" fmla="*/ 0 h 53"/>
                  <a:gd name="T12" fmla="*/ 0 w 69"/>
                  <a:gd name="T13" fmla="*/ 3 h 53"/>
                  <a:gd name="T14" fmla="*/ 63 w 69"/>
                  <a:gd name="T15" fmla="*/ 52 h 53"/>
                  <a:gd name="T16" fmla="*/ 69 w 69"/>
                  <a:gd name="T17" fmla="*/ 49 h 53"/>
                  <a:gd name="T18" fmla="*/ 48 w 69"/>
                  <a:gd name="T19" fmla="*/ 10 h 53"/>
                  <a:gd name="T20" fmla="*/ 18 w 69"/>
                  <a:gd name="T21" fmla="*/ 0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9" h="53">
                    <a:moveTo>
                      <a:pt x="69" y="51"/>
                    </a:moveTo>
                    <a:cubicBezTo>
                      <a:pt x="68" y="52"/>
                      <a:pt x="67" y="52"/>
                      <a:pt x="67" y="52"/>
                    </a:cubicBezTo>
                    <a:cubicBezTo>
                      <a:pt x="67" y="52"/>
                      <a:pt x="67" y="52"/>
                      <a:pt x="67" y="52"/>
                    </a:cubicBezTo>
                    <a:cubicBezTo>
                      <a:pt x="69" y="53"/>
                      <a:pt x="69" y="53"/>
                      <a:pt x="69" y="53"/>
                    </a:cubicBezTo>
                    <a:cubicBezTo>
                      <a:pt x="69" y="52"/>
                      <a:pt x="69" y="52"/>
                      <a:pt x="69" y="51"/>
                    </a:cubicBezTo>
                    <a:moveTo>
                      <a:pt x="18" y="0"/>
                    </a:moveTo>
                    <a:cubicBezTo>
                      <a:pt x="12" y="0"/>
                      <a:pt x="6" y="1"/>
                      <a:pt x="0" y="3"/>
                    </a:cubicBezTo>
                    <a:cubicBezTo>
                      <a:pt x="11" y="28"/>
                      <a:pt x="36" y="47"/>
                      <a:pt x="63" y="52"/>
                    </a:cubicBezTo>
                    <a:cubicBezTo>
                      <a:pt x="65" y="51"/>
                      <a:pt x="67" y="50"/>
                      <a:pt x="69" y="49"/>
                    </a:cubicBezTo>
                    <a:cubicBezTo>
                      <a:pt x="68" y="34"/>
                      <a:pt x="61" y="19"/>
                      <a:pt x="48" y="10"/>
                    </a:cubicBezTo>
                    <a:cubicBezTo>
                      <a:pt x="39" y="3"/>
                      <a:pt x="29" y="0"/>
                      <a:pt x="18" y="0"/>
                    </a:cubicBezTo>
                  </a:path>
                </a:pathLst>
              </a:custGeom>
              <a:solidFill>
                <a:srgbClr val="8B3037"/>
              </a:solidFill>
              <a:ln>
                <a:noFill/>
              </a:ln>
            </p:spPr>
            <p:txBody>
              <a:bodyPr anchor="t" anchorCtr="0" bIns="45720" compatLnSpc="1" lIns="91440" numCol="1" rIns="91440" tIns="45720" vert="horz" wrap="square">
                <a:prstTxWarp prst="textNoShape"/>
              </a:bodyPr>
              <a:p>
                <a:endParaRPr lang="en-US"/>
              </a:p>
            </p:txBody>
          </p:sp>
          <p:sp>
            <p:nvSpPr>
              <p:cNvPr id="1049028" name="Freeform 116"/>
              <p:cNvSpPr/>
              <p:nvPr/>
            </p:nvSpPr>
            <p:spPr bwMode="auto">
              <a:xfrm>
                <a:off x="575" y="566"/>
                <a:ext cx="93" cy="176"/>
              </a:xfrm>
              <a:custGeom>
                <a:avLst/>
                <a:gdLst>
                  <a:gd name="T0" fmla="*/ 9 w 39"/>
                  <a:gd name="T1" fmla="*/ 0 h 74"/>
                  <a:gd name="T2" fmla="*/ 8 w 39"/>
                  <a:gd name="T3" fmla="*/ 1 h 74"/>
                  <a:gd name="T4" fmla="*/ 7 w 39"/>
                  <a:gd name="T5" fmla="*/ 4 h 74"/>
                  <a:gd name="T6" fmla="*/ 0 w 39"/>
                  <a:gd name="T7" fmla="*/ 24 h 74"/>
                  <a:gd name="T8" fmla="*/ 5 w 39"/>
                  <a:gd name="T9" fmla="*/ 44 h 74"/>
                  <a:gd name="T10" fmla="*/ 36 w 39"/>
                  <a:gd name="T11" fmla="*/ 74 h 74"/>
                  <a:gd name="T12" fmla="*/ 39 w 39"/>
                  <a:gd name="T13" fmla="*/ 56 h 74"/>
                  <a:gd name="T14" fmla="*/ 35 w 39"/>
                  <a:gd name="T15" fmla="*/ 32 h 74"/>
                  <a:gd name="T16" fmla="*/ 9 w 39"/>
                  <a:gd name="T17" fmla="*/ 0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74">
                    <a:moveTo>
                      <a:pt x="9" y="0"/>
                    </a:moveTo>
                    <a:cubicBezTo>
                      <a:pt x="9" y="1"/>
                      <a:pt x="8" y="1"/>
                      <a:pt x="8" y="1"/>
                    </a:cubicBezTo>
                    <a:cubicBezTo>
                      <a:pt x="7" y="4"/>
                      <a:pt x="7" y="4"/>
                      <a:pt x="7" y="4"/>
                    </a:cubicBezTo>
                    <a:cubicBezTo>
                      <a:pt x="2" y="9"/>
                      <a:pt x="0" y="17"/>
                      <a:pt x="0" y="24"/>
                    </a:cubicBezTo>
                    <a:cubicBezTo>
                      <a:pt x="0" y="31"/>
                      <a:pt x="2" y="38"/>
                      <a:pt x="5" y="44"/>
                    </a:cubicBezTo>
                    <a:cubicBezTo>
                      <a:pt x="12" y="57"/>
                      <a:pt x="24" y="66"/>
                      <a:pt x="36" y="74"/>
                    </a:cubicBezTo>
                    <a:cubicBezTo>
                      <a:pt x="38" y="68"/>
                      <a:pt x="39" y="62"/>
                      <a:pt x="39" y="56"/>
                    </a:cubicBezTo>
                    <a:cubicBezTo>
                      <a:pt x="39" y="48"/>
                      <a:pt x="38" y="40"/>
                      <a:pt x="35" y="32"/>
                    </a:cubicBezTo>
                    <a:cubicBezTo>
                      <a:pt x="30" y="19"/>
                      <a:pt x="21" y="8"/>
                      <a:pt x="9" y="0"/>
                    </a:cubicBezTo>
                  </a:path>
                </a:pathLst>
              </a:custGeom>
              <a:solidFill>
                <a:srgbClr val="8B3037"/>
              </a:solidFill>
              <a:ln>
                <a:noFill/>
              </a:ln>
            </p:spPr>
            <p:txBody>
              <a:bodyPr anchor="t" anchorCtr="0" bIns="45720" compatLnSpc="1" lIns="91440" numCol="1" rIns="91440" tIns="45720" vert="horz" wrap="square">
                <a:prstTxWarp prst="textNoShape"/>
              </a:bodyPr>
              <a:p>
                <a:endParaRPr lang="en-US"/>
              </a:p>
            </p:txBody>
          </p:sp>
          <p:sp>
            <p:nvSpPr>
              <p:cNvPr id="1049029" name="Freeform 117"/>
              <p:cNvSpPr/>
              <p:nvPr/>
            </p:nvSpPr>
            <p:spPr bwMode="auto">
              <a:xfrm>
                <a:off x="706" y="455"/>
                <a:ext cx="157" cy="125"/>
              </a:xfrm>
              <a:custGeom>
                <a:avLst/>
                <a:gdLst>
                  <a:gd name="T0" fmla="*/ 16 w 66"/>
                  <a:gd name="T1" fmla="*/ 0 h 53"/>
                  <a:gd name="T2" fmla="*/ 1 w 66"/>
                  <a:gd name="T3" fmla="*/ 4 h 53"/>
                  <a:gd name="T4" fmla="*/ 0 w 66"/>
                  <a:gd name="T5" fmla="*/ 5 h 53"/>
                  <a:gd name="T6" fmla="*/ 22 w 66"/>
                  <a:gd name="T7" fmla="*/ 41 h 53"/>
                  <a:gd name="T8" fmla="*/ 58 w 66"/>
                  <a:gd name="T9" fmla="*/ 53 h 53"/>
                  <a:gd name="T10" fmla="*/ 66 w 66"/>
                  <a:gd name="T11" fmla="*/ 52 h 53"/>
                  <a:gd name="T12" fmla="*/ 44 w 66"/>
                  <a:gd name="T13" fmla="*/ 10 h 53"/>
                  <a:gd name="T14" fmla="*/ 16 w 66"/>
                  <a:gd name="T15" fmla="*/ 0 h 5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6" h="53">
                    <a:moveTo>
                      <a:pt x="16" y="0"/>
                    </a:moveTo>
                    <a:cubicBezTo>
                      <a:pt x="11" y="0"/>
                      <a:pt x="5" y="1"/>
                      <a:pt x="1" y="4"/>
                    </a:cubicBezTo>
                    <a:cubicBezTo>
                      <a:pt x="0" y="4"/>
                      <a:pt x="0" y="5"/>
                      <a:pt x="0" y="5"/>
                    </a:cubicBezTo>
                    <a:cubicBezTo>
                      <a:pt x="3" y="19"/>
                      <a:pt x="11" y="32"/>
                      <a:pt x="22" y="41"/>
                    </a:cubicBezTo>
                    <a:cubicBezTo>
                      <a:pt x="32" y="49"/>
                      <a:pt x="45" y="53"/>
                      <a:pt x="58" y="53"/>
                    </a:cubicBezTo>
                    <a:cubicBezTo>
                      <a:pt x="61" y="53"/>
                      <a:pt x="63" y="53"/>
                      <a:pt x="66" y="52"/>
                    </a:cubicBezTo>
                    <a:cubicBezTo>
                      <a:pt x="62" y="37"/>
                      <a:pt x="56" y="21"/>
                      <a:pt x="44" y="10"/>
                    </a:cubicBezTo>
                    <a:cubicBezTo>
                      <a:pt x="36" y="4"/>
                      <a:pt x="26" y="0"/>
                      <a:pt x="16" y="0"/>
                    </a:cubicBezTo>
                  </a:path>
                </a:pathLst>
              </a:custGeom>
              <a:solidFill>
                <a:srgbClr val="8B3037"/>
              </a:solidFill>
              <a:ln>
                <a:noFill/>
              </a:ln>
            </p:spPr>
            <p:txBody>
              <a:bodyPr anchor="t" anchorCtr="0" bIns="45720" compatLnSpc="1" lIns="91440" numCol="1" rIns="91440" tIns="45720" vert="horz" wrap="square">
                <a:prstTxWarp prst="textNoShape"/>
              </a:bodyPr>
              <a:p>
                <a:endParaRPr lang="en-US"/>
              </a:p>
            </p:txBody>
          </p:sp>
          <p:sp>
            <p:nvSpPr>
              <p:cNvPr id="1049030" name="Freeform 118"/>
              <p:cNvSpPr/>
              <p:nvPr/>
            </p:nvSpPr>
            <p:spPr bwMode="auto">
              <a:xfrm>
                <a:off x="535" y="355"/>
                <a:ext cx="166" cy="76"/>
              </a:xfrm>
              <a:custGeom>
                <a:avLst/>
                <a:gdLst>
                  <a:gd name="T0" fmla="*/ 36 w 70"/>
                  <a:gd name="T1" fmla="*/ 0 h 32"/>
                  <a:gd name="T2" fmla="*/ 0 w 70"/>
                  <a:gd name="T3" fmla="*/ 14 h 32"/>
                  <a:gd name="T4" fmla="*/ 35 w 70"/>
                  <a:gd name="T5" fmla="*/ 32 h 32"/>
                  <a:gd name="T6" fmla="*/ 39 w 70"/>
                  <a:gd name="T7" fmla="*/ 32 h 32"/>
                  <a:gd name="T8" fmla="*/ 70 w 70"/>
                  <a:gd name="T9" fmla="*/ 22 h 32"/>
                  <a:gd name="T10" fmla="*/ 40 w 70"/>
                  <a:gd name="T11" fmla="*/ 1 h 32"/>
                  <a:gd name="T12" fmla="*/ 36 w 70"/>
                  <a:gd name="T13" fmla="*/ 0 h 32"/>
                </a:gdLst>
                <a:ahLst/>
                <a:cxnLst>
                  <a:cxn ang="0">
                    <a:pos x="T0" y="T1"/>
                  </a:cxn>
                  <a:cxn ang="0">
                    <a:pos x="T2" y="T3"/>
                  </a:cxn>
                  <a:cxn ang="0">
                    <a:pos x="T4" y="T5"/>
                  </a:cxn>
                  <a:cxn ang="0">
                    <a:pos x="T6" y="T7"/>
                  </a:cxn>
                  <a:cxn ang="0">
                    <a:pos x="T8" y="T9"/>
                  </a:cxn>
                  <a:cxn ang="0">
                    <a:pos x="T10" y="T11"/>
                  </a:cxn>
                  <a:cxn ang="0">
                    <a:pos x="T12" y="T13"/>
                  </a:cxn>
                </a:cxnLst>
                <a:rect l="0" t="0" r="r" b="b"/>
                <a:pathLst>
                  <a:path w="70" h="32">
                    <a:moveTo>
                      <a:pt x="36" y="0"/>
                    </a:moveTo>
                    <a:cubicBezTo>
                      <a:pt x="23" y="0"/>
                      <a:pt x="11" y="6"/>
                      <a:pt x="0" y="14"/>
                    </a:cubicBezTo>
                    <a:cubicBezTo>
                      <a:pt x="9" y="24"/>
                      <a:pt x="21" y="31"/>
                      <a:pt x="35" y="32"/>
                    </a:cubicBezTo>
                    <a:cubicBezTo>
                      <a:pt x="36" y="32"/>
                      <a:pt x="38" y="32"/>
                      <a:pt x="39" y="32"/>
                    </a:cubicBezTo>
                    <a:cubicBezTo>
                      <a:pt x="50" y="32"/>
                      <a:pt x="61" y="29"/>
                      <a:pt x="70" y="22"/>
                    </a:cubicBezTo>
                    <a:cubicBezTo>
                      <a:pt x="66" y="10"/>
                      <a:pt x="53" y="2"/>
                      <a:pt x="40" y="1"/>
                    </a:cubicBezTo>
                    <a:cubicBezTo>
                      <a:pt x="39" y="1"/>
                      <a:pt x="38" y="0"/>
                      <a:pt x="36" y="0"/>
                    </a:cubicBezTo>
                  </a:path>
                </a:pathLst>
              </a:custGeom>
              <a:solidFill>
                <a:srgbClr val="8B3037"/>
              </a:solidFill>
              <a:ln>
                <a:noFill/>
              </a:ln>
            </p:spPr>
            <p:txBody>
              <a:bodyPr anchor="t" anchorCtr="0" bIns="45720" compatLnSpc="1" lIns="91440" numCol="1" rIns="91440" tIns="45720" vert="horz" wrap="square">
                <a:prstTxWarp prst="textNoShape"/>
              </a:bodyPr>
              <a:p>
                <a:endParaRPr lang="en-US"/>
              </a:p>
            </p:txBody>
          </p:sp>
          <p:sp>
            <p:nvSpPr>
              <p:cNvPr id="1049031" name="Freeform 119"/>
              <p:cNvSpPr/>
              <p:nvPr/>
            </p:nvSpPr>
            <p:spPr bwMode="auto">
              <a:xfrm>
                <a:off x="701" y="405"/>
                <a:ext cx="5" cy="14"/>
              </a:xfrm>
              <a:custGeom>
                <a:avLst/>
                <a:gdLst>
                  <a:gd name="T0" fmla="*/ 2 w 2"/>
                  <a:gd name="T1" fmla="*/ 0 h 6"/>
                  <a:gd name="T2" fmla="*/ 0 w 2"/>
                  <a:gd name="T3" fmla="*/ 1 h 6"/>
                  <a:gd name="T4" fmla="*/ 1 w 2"/>
                  <a:gd name="T5" fmla="*/ 6 h 6"/>
                  <a:gd name="T6" fmla="*/ 2 w 2"/>
                  <a:gd name="T7" fmla="*/ 0 h 6"/>
                </a:gdLst>
                <a:ahLst/>
                <a:cxnLst>
                  <a:cxn ang="0">
                    <a:pos x="T0" y="T1"/>
                  </a:cxn>
                  <a:cxn ang="0">
                    <a:pos x="T2" y="T3"/>
                  </a:cxn>
                  <a:cxn ang="0">
                    <a:pos x="T4" y="T5"/>
                  </a:cxn>
                  <a:cxn ang="0">
                    <a:pos x="T6" y="T7"/>
                  </a:cxn>
                </a:cxnLst>
                <a:rect l="0" t="0" r="r" b="b"/>
                <a:pathLst>
                  <a:path w="2" h="6">
                    <a:moveTo>
                      <a:pt x="2" y="0"/>
                    </a:moveTo>
                    <a:cubicBezTo>
                      <a:pt x="1" y="1"/>
                      <a:pt x="1" y="1"/>
                      <a:pt x="0" y="1"/>
                    </a:cubicBezTo>
                    <a:cubicBezTo>
                      <a:pt x="1" y="3"/>
                      <a:pt x="1" y="4"/>
                      <a:pt x="1" y="6"/>
                    </a:cubicBezTo>
                    <a:cubicBezTo>
                      <a:pt x="2" y="0"/>
                      <a:pt x="2" y="0"/>
                      <a:pt x="2" y="0"/>
                    </a:cubicBezTo>
                  </a:path>
                </a:pathLst>
              </a:custGeom>
              <a:solidFill>
                <a:srgbClr val="8B3037"/>
              </a:solidFill>
              <a:ln>
                <a:noFill/>
              </a:ln>
            </p:spPr>
            <p:txBody>
              <a:bodyPr anchor="t" anchorCtr="0" bIns="45720" compatLnSpc="1" lIns="91440" numCol="1" rIns="91440" tIns="45720" vert="horz" wrap="square">
                <a:prstTxWarp prst="textNoShape"/>
              </a:bodyPr>
              <a:p>
                <a:endParaRPr lang="en-US"/>
              </a:p>
            </p:txBody>
          </p:sp>
          <p:sp>
            <p:nvSpPr>
              <p:cNvPr id="1049032" name="Freeform 120"/>
              <p:cNvSpPr/>
              <p:nvPr/>
            </p:nvSpPr>
            <p:spPr bwMode="auto">
              <a:xfrm>
                <a:off x="495" y="697"/>
                <a:ext cx="104" cy="223"/>
              </a:xfrm>
              <a:custGeom>
                <a:avLst/>
                <a:gdLst>
                  <a:gd name="T0" fmla="*/ 13 w 44"/>
                  <a:gd name="T1" fmla="*/ 0 h 94"/>
                  <a:gd name="T2" fmla="*/ 14 w 44"/>
                  <a:gd name="T3" fmla="*/ 4 h 94"/>
                  <a:gd name="T4" fmla="*/ 14 w 44"/>
                  <a:gd name="T5" fmla="*/ 4 h 94"/>
                  <a:gd name="T6" fmla="*/ 13 w 44"/>
                  <a:gd name="T7" fmla="*/ 5 h 94"/>
                  <a:gd name="T8" fmla="*/ 16 w 44"/>
                  <a:gd name="T9" fmla="*/ 15 h 94"/>
                  <a:gd name="T10" fmla="*/ 23 w 44"/>
                  <a:gd name="T11" fmla="*/ 30 h 94"/>
                  <a:gd name="T12" fmla="*/ 23 w 44"/>
                  <a:gd name="T13" fmla="*/ 30 h 94"/>
                  <a:gd name="T14" fmla="*/ 23 w 44"/>
                  <a:gd name="T15" fmla="*/ 30 h 94"/>
                  <a:gd name="T16" fmla="*/ 23 w 44"/>
                  <a:gd name="T17" fmla="*/ 29 h 94"/>
                  <a:gd name="T18" fmla="*/ 21 w 44"/>
                  <a:gd name="T19" fmla="*/ 27 h 94"/>
                  <a:gd name="T20" fmla="*/ 15 w 44"/>
                  <a:gd name="T21" fmla="*/ 15 h 94"/>
                  <a:gd name="T22" fmla="*/ 12 w 44"/>
                  <a:gd name="T23" fmla="*/ 6 h 94"/>
                  <a:gd name="T24" fmla="*/ 0 w 44"/>
                  <a:gd name="T25" fmla="*/ 37 h 94"/>
                  <a:gd name="T26" fmla="*/ 3 w 44"/>
                  <a:gd name="T27" fmla="*/ 54 h 94"/>
                  <a:gd name="T28" fmla="*/ 37 w 44"/>
                  <a:gd name="T29" fmla="*/ 94 h 94"/>
                  <a:gd name="T30" fmla="*/ 44 w 44"/>
                  <a:gd name="T31" fmla="*/ 55 h 94"/>
                  <a:gd name="T32" fmla="*/ 44 w 44"/>
                  <a:gd name="T33" fmla="*/ 47 h 94"/>
                  <a:gd name="T34" fmla="*/ 43 w 44"/>
                  <a:gd name="T35" fmla="*/ 42 h 94"/>
                  <a:gd name="T36" fmla="*/ 13 w 44"/>
                  <a:gd name="T37" fmla="*/ 0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4" h="94">
                    <a:moveTo>
                      <a:pt x="13" y="0"/>
                    </a:moveTo>
                    <a:cubicBezTo>
                      <a:pt x="14" y="4"/>
                      <a:pt x="14" y="4"/>
                      <a:pt x="14" y="4"/>
                    </a:cubicBezTo>
                    <a:cubicBezTo>
                      <a:pt x="14" y="4"/>
                      <a:pt x="14" y="4"/>
                      <a:pt x="14" y="4"/>
                    </a:cubicBezTo>
                    <a:cubicBezTo>
                      <a:pt x="14" y="4"/>
                      <a:pt x="14" y="5"/>
                      <a:pt x="13" y="5"/>
                    </a:cubicBezTo>
                    <a:cubicBezTo>
                      <a:pt x="14" y="9"/>
                      <a:pt x="15" y="12"/>
                      <a:pt x="16" y="15"/>
                    </a:cubicBezTo>
                    <a:cubicBezTo>
                      <a:pt x="19" y="25"/>
                      <a:pt x="23" y="30"/>
                      <a:pt x="23" y="30"/>
                    </a:cubicBezTo>
                    <a:cubicBezTo>
                      <a:pt x="23" y="30"/>
                      <a:pt x="23" y="30"/>
                      <a:pt x="23" y="30"/>
                    </a:cubicBezTo>
                    <a:cubicBezTo>
                      <a:pt x="23" y="30"/>
                      <a:pt x="23" y="30"/>
                      <a:pt x="23" y="30"/>
                    </a:cubicBezTo>
                    <a:cubicBezTo>
                      <a:pt x="23" y="30"/>
                      <a:pt x="23" y="30"/>
                      <a:pt x="23" y="29"/>
                    </a:cubicBezTo>
                    <a:cubicBezTo>
                      <a:pt x="22" y="29"/>
                      <a:pt x="21" y="28"/>
                      <a:pt x="21" y="27"/>
                    </a:cubicBezTo>
                    <a:cubicBezTo>
                      <a:pt x="19" y="24"/>
                      <a:pt x="17" y="21"/>
                      <a:pt x="15" y="15"/>
                    </a:cubicBezTo>
                    <a:cubicBezTo>
                      <a:pt x="14" y="13"/>
                      <a:pt x="13" y="9"/>
                      <a:pt x="12" y="6"/>
                    </a:cubicBezTo>
                    <a:cubicBezTo>
                      <a:pt x="4" y="14"/>
                      <a:pt x="0" y="25"/>
                      <a:pt x="0" y="37"/>
                    </a:cubicBezTo>
                    <a:cubicBezTo>
                      <a:pt x="0" y="43"/>
                      <a:pt x="1" y="48"/>
                      <a:pt x="3" y="54"/>
                    </a:cubicBezTo>
                    <a:cubicBezTo>
                      <a:pt x="8" y="71"/>
                      <a:pt x="22" y="84"/>
                      <a:pt x="37" y="94"/>
                    </a:cubicBezTo>
                    <a:cubicBezTo>
                      <a:pt x="41" y="82"/>
                      <a:pt x="44" y="68"/>
                      <a:pt x="44" y="55"/>
                    </a:cubicBezTo>
                    <a:cubicBezTo>
                      <a:pt x="44" y="52"/>
                      <a:pt x="44" y="49"/>
                      <a:pt x="44" y="47"/>
                    </a:cubicBezTo>
                    <a:cubicBezTo>
                      <a:pt x="44" y="45"/>
                      <a:pt x="43" y="43"/>
                      <a:pt x="43" y="42"/>
                    </a:cubicBezTo>
                    <a:cubicBezTo>
                      <a:pt x="40" y="24"/>
                      <a:pt x="29" y="7"/>
                      <a:pt x="13" y="0"/>
                    </a:cubicBezTo>
                  </a:path>
                </a:pathLst>
              </a:custGeom>
              <a:solidFill>
                <a:srgbClr val="8B3037"/>
              </a:solidFill>
              <a:ln>
                <a:noFill/>
              </a:ln>
            </p:spPr>
            <p:txBody>
              <a:bodyPr anchor="t" anchorCtr="0" bIns="45720" compatLnSpc="1" lIns="91440" numCol="1" rIns="91440" tIns="45720" vert="horz" wrap="square">
                <a:prstTxWarp prst="textNoShape"/>
              </a:bodyPr>
              <a:p>
                <a:endParaRPr lang="en-US"/>
              </a:p>
            </p:txBody>
          </p:sp>
          <p:sp>
            <p:nvSpPr>
              <p:cNvPr id="1049033" name="Freeform 121"/>
              <p:cNvSpPr/>
              <p:nvPr/>
            </p:nvSpPr>
            <p:spPr bwMode="auto">
              <a:xfrm>
                <a:off x="708" y="279"/>
                <a:ext cx="150" cy="85"/>
              </a:xfrm>
              <a:custGeom>
                <a:avLst/>
                <a:gdLst>
                  <a:gd name="T0" fmla="*/ 31 w 63"/>
                  <a:gd name="T1" fmla="*/ 0 h 36"/>
                  <a:gd name="T2" fmla="*/ 29 w 63"/>
                  <a:gd name="T3" fmla="*/ 0 h 36"/>
                  <a:gd name="T4" fmla="*/ 0 w 63"/>
                  <a:gd name="T5" fmla="*/ 14 h 36"/>
                  <a:gd name="T6" fmla="*/ 0 w 63"/>
                  <a:gd name="T7" fmla="*/ 20 h 36"/>
                  <a:gd name="T8" fmla="*/ 30 w 63"/>
                  <a:gd name="T9" fmla="*/ 36 h 36"/>
                  <a:gd name="T10" fmla="*/ 31 w 63"/>
                  <a:gd name="T11" fmla="*/ 36 h 36"/>
                  <a:gd name="T12" fmla="*/ 63 w 63"/>
                  <a:gd name="T13" fmla="*/ 15 h 36"/>
                  <a:gd name="T14" fmla="*/ 31 w 63"/>
                  <a:gd name="T15" fmla="*/ 0 h 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3" h="36">
                    <a:moveTo>
                      <a:pt x="31" y="0"/>
                    </a:moveTo>
                    <a:cubicBezTo>
                      <a:pt x="30" y="0"/>
                      <a:pt x="29" y="0"/>
                      <a:pt x="29" y="0"/>
                    </a:cubicBezTo>
                    <a:cubicBezTo>
                      <a:pt x="18" y="1"/>
                      <a:pt x="7" y="6"/>
                      <a:pt x="0" y="14"/>
                    </a:cubicBezTo>
                    <a:cubicBezTo>
                      <a:pt x="0" y="16"/>
                      <a:pt x="0" y="18"/>
                      <a:pt x="0" y="20"/>
                    </a:cubicBezTo>
                    <a:cubicBezTo>
                      <a:pt x="6" y="30"/>
                      <a:pt x="18" y="36"/>
                      <a:pt x="30" y="36"/>
                    </a:cubicBezTo>
                    <a:cubicBezTo>
                      <a:pt x="30" y="36"/>
                      <a:pt x="30" y="36"/>
                      <a:pt x="31" y="36"/>
                    </a:cubicBezTo>
                    <a:cubicBezTo>
                      <a:pt x="44" y="36"/>
                      <a:pt x="57" y="27"/>
                      <a:pt x="63" y="15"/>
                    </a:cubicBezTo>
                    <a:cubicBezTo>
                      <a:pt x="55" y="6"/>
                      <a:pt x="43" y="0"/>
                      <a:pt x="31" y="0"/>
                    </a:cubicBezTo>
                  </a:path>
                </a:pathLst>
              </a:custGeom>
              <a:solidFill>
                <a:srgbClr val="8B3037"/>
              </a:solidFill>
              <a:ln>
                <a:noFill/>
              </a:ln>
            </p:spPr>
            <p:txBody>
              <a:bodyPr anchor="t" anchorCtr="0" bIns="45720" compatLnSpc="1" lIns="91440" numCol="1" rIns="91440" tIns="45720" vert="horz" wrap="square">
                <a:prstTxWarp prst="textNoShape"/>
              </a:bodyPr>
              <a:p>
                <a:endParaRPr lang="en-US"/>
              </a:p>
            </p:txBody>
          </p:sp>
          <p:sp>
            <p:nvSpPr>
              <p:cNvPr id="1049034" name="Freeform 122"/>
              <p:cNvSpPr/>
              <p:nvPr/>
            </p:nvSpPr>
            <p:spPr bwMode="auto">
              <a:xfrm>
                <a:off x="699" y="317"/>
                <a:ext cx="2" cy="7"/>
              </a:xfrm>
              <a:custGeom>
                <a:avLst/>
                <a:gdLst>
                  <a:gd name="T0" fmla="*/ 1 w 1"/>
                  <a:gd name="T1" fmla="*/ 0 h 3"/>
                  <a:gd name="T2" fmla="*/ 0 w 1"/>
                  <a:gd name="T3" fmla="*/ 3 h 3"/>
                  <a:gd name="T4" fmla="*/ 1 w 1"/>
                  <a:gd name="T5" fmla="*/ 1 h 3"/>
                  <a:gd name="T6" fmla="*/ 1 w 1"/>
                  <a:gd name="T7" fmla="*/ 0 h 3"/>
                </a:gdLst>
                <a:ahLst/>
                <a:cxnLst>
                  <a:cxn ang="0">
                    <a:pos x="T0" y="T1"/>
                  </a:cxn>
                  <a:cxn ang="0">
                    <a:pos x="T2" y="T3"/>
                  </a:cxn>
                  <a:cxn ang="0">
                    <a:pos x="T4" y="T5"/>
                  </a:cxn>
                  <a:cxn ang="0">
                    <a:pos x="T6" y="T7"/>
                  </a:cxn>
                </a:cxnLst>
                <a:rect l="0" t="0" r="r" b="b"/>
                <a:pathLst>
                  <a:path w="1" h="3">
                    <a:moveTo>
                      <a:pt x="1" y="0"/>
                    </a:moveTo>
                    <a:cubicBezTo>
                      <a:pt x="0" y="3"/>
                      <a:pt x="0" y="3"/>
                      <a:pt x="0" y="3"/>
                    </a:cubicBezTo>
                    <a:cubicBezTo>
                      <a:pt x="1" y="2"/>
                      <a:pt x="1" y="1"/>
                      <a:pt x="1" y="1"/>
                    </a:cubicBezTo>
                    <a:cubicBezTo>
                      <a:pt x="1" y="1"/>
                      <a:pt x="1" y="1"/>
                      <a:pt x="1" y="0"/>
                    </a:cubicBezTo>
                  </a:path>
                </a:pathLst>
              </a:custGeom>
              <a:solidFill>
                <a:srgbClr val="8B3037"/>
              </a:solidFill>
              <a:ln>
                <a:noFill/>
              </a:ln>
            </p:spPr>
            <p:txBody>
              <a:bodyPr anchor="t" anchorCtr="0" bIns="45720" compatLnSpc="1" lIns="91440" numCol="1" rIns="91440" tIns="45720" vert="horz" wrap="square">
                <a:prstTxWarp prst="textNoShape"/>
              </a:bodyPr>
              <a:p>
                <a:endParaRPr lang="en-US"/>
              </a:p>
            </p:txBody>
          </p:sp>
          <p:sp>
            <p:nvSpPr>
              <p:cNvPr id="1049035" name="Freeform 123"/>
              <p:cNvSpPr/>
              <p:nvPr/>
            </p:nvSpPr>
            <p:spPr bwMode="auto">
              <a:xfrm>
                <a:off x="701" y="319"/>
                <a:ext cx="3" cy="0"/>
              </a:xfrm>
              <a:custGeom>
                <a:avLst/>
                <a:gdLst>
                  <a:gd name="T0" fmla="*/ 1 w 1"/>
                  <a:gd name="T1" fmla="*/ 0 w 1"/>
                  <a:gd name="T2" fmla="*/ 1 w 1"/>
                  <a:gd name="T3" fmla="*/ 1 w 1"/>
                </a:gdLst>
                <a:ahLst/>
                <a:cxnLst>
                  <a:cxn ang="0">
                    <a:pos x="T0" y="0"/>
                  </a:cxn>
                  <a:cxn ang="0">
                    <a:pos x="T1" y="0"/>
                  </a:cxn>
                  <a:cxn ang="0">
                    <a:pos x="T2" y="0"/>
                  </a:cxn>
                  <a:cxn ang="0">
                    <a:pos x="T3" y="0"/>
                  </a:cxn>
                </a:cxnLst>
                <a:rect l="0" t="0" r="r" b="b"/>
                <a:pathLst>
                  <a:path w="1">
                    <a:moveTo>
                      <a:pt x="1" y="0"/>
                    </a:moveTo>
                    <a:cubicBezTo>
                      <a:pt x="1" y="0"/>
                      <a:pt x="0" y="0"/>
                      <a:pt x="0" y="0"/>
                    </a:cubicBezTo>
                    <a:cubicBezTo>
                      <a:pt x="0" y="0"/>
                      <a:pt x="0" y="0"/>
                      <a:pt x="1" y="0"/>
                    </a:cubicBezTo>
                    <a:cubicBezTo>
                      <a:pt x="1" y="0"/>
                      <a:pt x="1" y="0"/>
                      <a:pt x="1" y="0"/>
                    </a:cubicBezTo>
                  </a:path>
                </a:pathLst>
              </a:custGeom>
              <a:solidFill>
                <a:srgbClr val="8B3037"/>
              </a:solidFill>
              <a:ln>
                <a:noFill/>
              </a:ln>
            </p:spPr>
            <p:txBody>
              <a:bodyPr anchor="t" anchorCtr="0" bIns="45720" compatLnSpc="1" lIns="91440" numCol="1" rIns="91440" tIns="45720" vert="horz" wrap="square">
                <a:prstTxWarp prst="textNoShape"/>
              </a:bodyPr>
              <a:p>
                <a:endParaRPr lang="en-US"/>
              </a:p>
            </p:txBody>
          </p:sp>
          <p:sp>
            <p:nvSpPr>
              <p:cNvPr id="1049036" name="Freeform 124"/>
              <p:cNvSpPr/>
              <p:nvPr/>
            </p:nvSpPr>
            <p:spPr bwMode="auto">
              <a:xfrm>
                <a:off x="573" y="122"/>
                <a:ext cx="169" cy="109"/>
              </a:xfrm>
              <a:custGeom>
                <a:avLst/>
                <a:gdLst>
                  <a:gd name="T0" fmla="*/ 17 w 71"/>
                  <a:gd name="T1" fmla="*/ 0 h 46"/>
                  <a:gd name="T2" fmla="*/ 0 w 71"/>
                  <a:gd name="T3" fmla="*/ 1 h 46"/>
                  <a:gd name="T4" fmla="*/ 25 w 71"/>
                  <a:gd name="T5" fmla="*/ 38 h 46"/>
                  <a:gd name="T6" fmla="*/ 54 w 71"/>
                  <a:gd name="T7" fmla="*/ 46 h 46"/>
                  <a:gd name="T8" fmla="*/ 68 w 71"/>
                  <a:gd name="T9" fmla="*/ 44 h 46"/>
                  <a:gd name="T10" fmla="*/ 70 w 71"/>
                  <a:gd name="T11" fmla="*/ 42 h 46"/>
                  <a:gd name="T12" fmla="*/ 71 w 71"/>
                  <a:gd name="T13" fmla="*/ 36 h 46"/>
                  <a:gd name="T14" fmla="*/ 62 w 71"/>
                  <a:gd name="T15" fmla="*/ 16 h 46"/>
                  <a:gd name="T16" fmla="*/ 33 w 71"/>
                  <a:gd name="T17" fmla="*/ 1 h 46"/>
                  <a:gd name="T18" fmla="*/ 17 w 71"/>
                  <a:gd name="T19" fmla="*/ 0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1" h="46">
                    <a:moveTo>
                      <a:pt x="17" y="0"/>
                    </a:moveTo>
                    <a:cubicBezTo>
                      <a:pt x="11" y="0"/>
                      <a:pt x="6" y="0"/>
                      <a:pt x="0" y="1"/>
                    </a:cubicBezTo>
                    <a:cubicBezTo>
                      <a:pt x="3" y="16"/>
                      <a:pt x="12" y="30"/>
                      <a:pt x="25" y="38"/>
                    </a:cubicBezTo>
                    <a:cubicBezTo>
                      <a:pt x="34" y="43"/>
                      <a:pt x="44" y="46"/>
                      <a:pt x="54" y="46"/>
                    </a:cubicBezTo>
                    <a:cubicBezTo>
                      <a:pt x="59" y="46"/>
                      <a:pt x="63" y="45"/>
                      <a:pt x="68" y="44"/>
                    </a:cubicBezTo>
                    <a:cubicBezTo>
                      <a:pt x="69" y="43"/>
                      <a:pt x="69" y="42"/>
                      <a:pt x="70" y="42"/>
                    </a:cubicBezTo>
                    <a:cubicBezTo>
                      <a:pt x="71" y="40"/>
                      <a:pt x="71" y="38"/>
                      <a:pt x="71" y="36"/>
                    </a:cubicBezTo>
                    <a:cubicBezTo>
                      <a:pt x="71" y="28"/>
                      <a:pt x="68" y="21"/>
                      <a:pt x="62" y="16"/>
                    </a:cubicBezTo>
                    <a:cubicBezTo>
                      <a:pt x="55" y="8"/>
                      <a:pt x="44" y="3"/>
                      <a:pt x="33" y="1"/>
                    </a:cubicBezTo>
                    <a:cubicBezTo>
                      <a:pt x="28" y="0"/>
                      <a:pt x="22" y="0"/>
                      <a:pt x="17" y="0"/>
                    </a:cubicBezTo>
                  </a:path>
                </a:pathLst>
              </a:custGeom>
              <a:solidFill>
                <a:srgbClr val="8B3037"/>
              </a:solidFill>
              <a:ln>
                <a:noFill/>
              </a:ln>
            </p:spPr>
            <p:txBody>
              <a:bodyPr anchor="t" anchorCtr="0" bIns="45720" compatLnSpc="1" lIns="91440" numCol="1" rIns="91440" tIns="45720" vert="horz" wrap="square">
                <a:prstTxWarp prst="textNoShape"/>
              </a:bodyPr>
              <a:p>
                <a:endParaRPr lang="en-US"/>
              </a:p>
            </p:txBody>
          </p:sp>
          <p:sp>
            <p:nvSpPr>
              <p:cNvPr id="1049037" name="Freeform 125"/>
              <p:cNvSpPr>
                <a:spLocks noEditPoints="1"/>
              </p:cNvSpPr>
              <p:nvPr/>
            </p:nvSpPr>
            <p:spPr bwMode="auto">
              <a:xfrm>
                <a:off x="775" y="37"/>
                <a:ext cx="88" cy="166"/>
              </a:xfrm>
              <a:custGeom>
                <a:avLst/>
                <a:gdLst>
                  <a:gd name="T0" fmla="*/ 18 w 37"/>
                  <a:gd name="T1" fmla="*/ 69 h 70"/>
                  <a:gd name="T2" fmla="*/ 24 w 37"/>
                  <a:gd name="T3" fmla="*/ 70 h 70"/>
                  <a:gd name="T4" fmla="*/ 24 w 37"/>
                  <a:gd name="T5" fmla="*/ 70 h 70"/>
                  <a:gd name="T6" fmla="*/ 18 w 37"/>
                  <a:gd name="T7" fmla="*/ 69 h 70"/>
                  <a:gd name="T8" fmla="*/ 16 w 37"/>
                  <a:gd name="T9" fmla="*/ 0 h 70"/>
                  <a:gd name="T10" fmla="*/ 0 w 37"/>
                  <a:gd name="T11" fmla="*/ 34 h 70"/>
                  <a:gd name="T12" fmla="*/ 0 w 37"/>
                  <a:gd name="T13" fmla="*/ 34 h 70"/>
                  <a:gd name="T14" fmla="*/ 14 w 37"/>
                  <a:gd name="T15" fmla="*/ 67 h 70"/>
                  <a:gd name="T16" fmla="*/ 28 w 37"/>
                  <a:gd name="T17" fmla="*/ 69 h 70"/>
                  <a:gd name="T18" fmla="*/ 36 w 37"/>
                  <a:gd name="T19" fmla="*/ 59 h 70"/>
                  <a:gd name="T20" fmla="*/ 37 w 37"/>
                  <a:gd name="T21" fmla="*/ 51 h 70"/>
                  <a:gd name="T22" fmla="*/ 36 w 37"/>
                  <a:gd name="T23" fmla="*/ 42 h 70"/>
                  <a:gd name="T24" fmla="*/ 16 w 37"/>
                  <a:gd name="T25" fmla="*/ 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7" h="70">
                    <a:moveTo>
                      <a:pt x="18" y="69"/>
                    </a:moveTo>
                    <a:cubicBezTo>
                      <a:pt x="24" y="70"/>
                      <a:pt x="24" y="70"/>
                      <a:pt x="24" y="70"/>
                    </a:cubicBezTo>
                    <a:cubicBezTo>
                      <a:pt x="24" y="70"/>
                      <a:pt x="24" y="70"/>
                      <a:pt x="24" y="70"/>
                    </a:cubicBezTo>
                    <a:cubicBezTo>
                      <a:pt x="22" y="69"/>
                      <a:pt x="20" y="69"/>
                      <a:pt x="18" y="69"/>
                    </a:cubicBezTo>
                    <a:moveTo>
                      <a:pt x="16" y="0"/>
                    </a:moveTo>
                    <a:cubicBezTo>
                      <a:pt x="6" y="8"/>
                      <a:pt x="0" y="21"/>
                      <a:pt x="0" y="34"/>
                    </a:cubicBezTo>
                    <a:cubicBezTo>
                      <a:pt x="0" y="34"/>
                      <a:pt x="0" y="34"/>
                      <a:pt x="0" y="34"/>
                    </a:cubicBezTo>
                    <a:cubicBezTo>
                      <a:pt x="0" y="47"/>
                      <a:pt x="6" y="59"/>
                      <a:pt x="14" y="67"/>
                    </a:cubicBezTo>
                    <a:cubicBezTo>
                      <a:pt x="19" y="67"/>
                      <a:pt x="23" y="68"/>
                      <a:pt x="28" y="69"/>
                    </a:cubicBezTo>
                    <a:cubicBezTo>
                      <a:pt x="31" y="67"/>
                      <a:pt x="34" y="63"/>
                      <a:pt x="36" y="59"/>
                    </a:cubicBezTo>
                    <a:cubicBezTo>
                      <a:pt x="37" y="56"/>
                      <a:pt x="37" y="53"/>
                      <a:pt x="37" y="51"/>
                    </a:cubicBezTo>
                    <a:cubicBezTo>
                      <a:pt x="37" y="48"/>
                      <a:pt x="36" y="45"/>
                      <a:pt x="36" y="42"/>
                    </a:cubicBezTo>
                    <a:cubicBezTo>
                      <a:pt x="33" y="26"/>
                      <a:pt x="26" y="12"/>
                      <a:pt x="16" y="0"/>
                    </a:cubicBezTo>
                  </a:path>
                </a:pathLst>
              </a:custGeom>
              <a:solidFill>
                <a:srgbClr val="8B3037"/>
              </a:solidFill>
              <a:ln>
                <a:noFill/>
              </a:ln>
            </p:spPr>
            <p:txBody>
              <a:bodyPr anchor="t" anchorCtr="0" bIns="45720" compatLnSpc="1" lIns="91440" numCol="1" rIns="91440" tIns="45720" vert="horz" wrap="square">
                <a:prstTxWarp prst="textNoShape"/>
              </a:bodyPr>
              <a:p>
                <a:endParaRPr lang="en-US"/>
              </a:p>
            </p:txBody>
          </p:sp>
          <p:sp>
            <p:nvSpPr>
              <p:cNvPr id="1049038" name="Freeform 126"/>
              <p:cNvSpPr/>
              <p:nvPr/>
            </p:nvSpPr>
            <p:spPr bwMode="auto">
              <a:xfrm>
                <a:off x="521" y="196"/>
                <a:ext cx="427" cy="572"/>
              </a:xfrm>
              <a:custGeom>
                <a:avLst/>
                <a:gdLst>
                  <a:gd name="T0" fmla="*/ 178 w 180"/>
                  <a:gd name="T1" fmla="*/ 102 h 241"/>
                  <a:gd name="T2" fmla="*/ 178 w 180"/>
                  <a:gd name="T3" fmla="*/ 101 h 241"/>
                  <a:gd name="T4" fmla="*/ 178 w 180"/>
                  <a:gd name="T5" fmla="*/ 98 h 241"/>
                  <a:gd name="T6" fmla="*/ 179 w 180"/>
                  <a:gd name="T7" fmla="*/ 85 h 241"/>
                  <a:gd name="T8" fmla="*/ 172 w 180"/>
                  <a:gd name="T9" fmla="*/ 40 h 241"/>
                  <a:gd name="T10" fmla="*/ 153 w 180"/>
                  <a:gd name="T11" fmla="*/ 14 h 241"/>
                  <a:gd name="T12" fmla="*/ 120 w 180"/>
                  <a:gd name="T13" fmla="*/ 2 h 241"/>
                  <a:gd name="T14" fmla="*/ 102 w 180"/>
                  <a:gd name="T15" fmla="*/ 7 h 241"/>
                  <a:gd name="T16" fmla="*/ 87 w 180"/>
                  <a:gd name="T17" fmla="*/ 20 h 241"/>
                  <a:gd name="T18" fmla="*/ 79 w 180"/>
                  <a:gd name="T19" fmla="*/ 62 h 241"/>
                  <a:gd name="T20" fmla="*/ 80 w 180"/>
                  <a:gd name="T21" fmla="*/ 106 h 241"/>
                  <a:gd name="T22" fmla="*/ 74 w 180"/>
                  <a:gd name="T23" fmla="*/ 126 h 241"/>
                  <a:gd name="T24" fmla="*/ 62 w 180"/>
                  <a:gd name="T25" fmla="*/ 142 h 241"/>
                  <a:gd name="T26" fmla="*/ 45 w 180"/>
                  <a:gd name="T27" fmla="*/ 151 h 241"/>
                  <a:gd name="T28" fmla="*/ 29 w 180"/>
                  <a:gd name="T29" fmla="*/ 158 h 241"/>
                  <a:gd name="T30" fmla="*/ 8 w 180"/>
                  <a:gd name="T31" fmla="*/ 181 h 241"/>
                  <a:gd name="T32" fmla="*/ 2 w 180"/>
                  <a:gd name="T33" fmla="*/ 207 h 241"/>
                  <a:gd name="T34" fmla="*/ 5 w 180"/>
                  <a:gd name="T35" fmla="*/ 226 h 241"/>
                  <a:gd name="T36" fmla="*/ 12 w 180"/>
                  <a:gd name="T37" fmla="*/ 241 h 241"/>
                  <a:gd name="T38" fmla="*/ 12 w 180"/>
                  <a:gd name="T39" fmla="*/ 240 h 241"/>
                  <a:gd name="T40" fmla="*/ 10 w 180"/>
                  <a:gd name="T41" fmla="*/ 238 h 241"/>
                  <a:gd name="T42" fmla="*/ 4 w 180"/>
                  <a:gd name="T43" fmla="*/ 226 h 241"/>
                  <a:gd name="T44" fmla="*/ 0 w 180"/>
                  <a:gd name="T45" fmla="*/ 207 h 241"/>
                  <a:gd name="T46" fmla="*/ 6 w 180"/>
                  <a:gd name="T47" fmla="*/ 181 h 241"/>
                  <a:gd name="T48" fmla="*/ 28 w 180"/>
                  <a:gd name="T49" fmla="*/ 157 h 241"/>
                  <a:gd name="T50" fmla="*/ 61 w 180"/>
                  <a:gd name="T51" fmla="*/ 141 h 241"/>
                  <a:gd name="T52" fmla="*/ 78 w 180"/>
                  <a:gd name="T53" fmla="*/ 106 h 241"/>
                  <a:gd name="T54" fmla="*/ 77 w 180"/>
                  <a:gd name="T55" fmla="*/ 62 h 241"/>
                  <a:gd name="T56" fmla="*/ 85 w 180"/>
                  <a:gd name="T57" fmla="*/ 19 h 241"/>
                  <a:gd name="T58" fmla="*/ 101 w 180"/>
                  <a:gd name="T59" fmla="*/ 5 h 241"/>
                  <a:gd name="T60" fmla="*/ 120 w 180"/>
                  <a:gd name="T61" fmla="*/ 0 h 241"/>
                  <a:gd name="T62" fmla="*/ 155 w 180"/>
                  <a:gd name="T63" fmla="*/ 13 h 241"/>
                  <a:gd name="T64" fmla="*/ 173 w 180"/>
                  <a:gd name="T65" fmla="*/ 39 h 241"/>
                  <a:gd name="T66" fmla="*/ 179 w 180"/>
                  <a:gd name="T67" fmla="*/ 65 h 241"/>
                  <a:gd name="T68" fmla="*/ 180 w 180"/>
                  <a:gd name="T69" fmla="*/ 85 h 241"/>
                  <a:gd name="T70" fmla="*/ 179 w 180"/>
                  <a:gd name="T71" fmla="*/ 98 h 241"/>
                  <a:gd name="T72" fmla="*/ 179 w 180"/>
                  <a:gd name="T73" fmla="*/ 101 h 241"/>
                  <a:gd name="T74" fmla="*/ 178 w 180"/>
                  <a:gd name="T75" fmla="*/ 102 h 2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80" h="241">
                    <a:moveTo>
                      <a:pt x="178" y="102"/>
                    </a:moveTo>
                    <a:cubicBezTo>
                      <a:pt x="178" y="102"/>
                      <a:pt x="178" y="102"/>
                      <a:pt x="178" y="101"/>
                    </a:cubicBezTo>
                    <a:cubicBezTo>
                      <a:pt x="178" y="100"/>
                      <a:pt x="178" y="99"/>
                      <a:pt x="178" y="98"/>
                    </a:cubicBezTo>
                    <a:cubicBezTo>
                      <a:pt x="179" y="95"/>
                      <a:pt x="179" y="91"/>
                      <a:pt x="179" y="85"/>
                    </a:cubicBezTo>
                    <a:cubicBezTo>
                      <a:pt x="179" y="74"/>
                      <a:pt x="179" y="58"/>
                      <a:pt x="172" y="40"/>
                    </a:cubicBezTo>
                    <a:cubicBezTo>
                      <a:pt x="168" y="31"/>
                      <a:pt x="162" y="22"/>
                      <a:pt x="153" y="14"/>
                    </a:cubicBezTo>
                    <a:cubicBezTo>
                      <a:pt x="145" y="7"/>
                      <a:pt x="133" y="2"/>
                      <a:pt x="120" y="2"/>
                    </a:cubicBezTo>
                    <a:cubicBezTo>
                      <a:pt x="114" y="2"/>
                      <a:pt x="107" y="3"/>
                      <a:pt x="102" y="7"/>
                    </a:cubicBezTo>
                    <a:cubicBezTo>
                      <a:pt x="96" y="10"/>
                      <a:pt x="91" y="15"/>
                      <a:pt x="87" y="20"/>
                    </a:cubicBezTo>
                    <a:cubicBezTo>
                      <a:pt x="80" y="32"/>
                      <a:pt x="78" y="47"/>
                      <a:pt x="79" y="62"/>
                    </a:cubicBezTo>
                    <a:cubicBezTo>
                      <a:pt x="79" y="77"/>
                      <a:pt x="81" y="92"/>
                      <a:pt x="80" y="106"/>
                    </a:cubicBezTo>
                    <a:cubicBezTo>
                      <a:pt x="79" y="113"/>
                      <a:pt x="77" y="120"/>
                      <a:pt x="74" y="126"/>
                    </a:cubicBezTo>
                    <a:cubicBezTo>
                      <a:pt x="71" y="133"/>
                      <a:pt x="67" y="138"/>
                      <a:pt x="62" y="142"/>
                    </a:cubicBezTo>
                    <a:cubicBezTo>
                      <a:pt x="57" y="146"/>
                      <a:pt x="51" y="149"/>
                      <a:pt x="45" y="151"/>
                    </a:cubicBezTo>
                    <a:cubicBezTo>
                      <a:pt x="39" y="153"/>
                      <a:pt x="34" y="155"/>
                      <a:pt x="29" y="158"/>
                    </a:cubicBezTo>
                    <a:cubicBezTo>
                      <a:pt x="19" y="164"/>
                      <a:pt x="12" y="173"/>
                      <a:pt x="8" y="181"/>
                    </a:cubicBezTo>
                    <a:cubicBezTo>
                      <a:pt x="3" y="190"/>
                      <a:pt x="2" y="199"/>
                      <a:pt x="2" y="207"/>
                    </a:cubicBezTo>
                    <a:cubicBezTo>
                      <a:pt x="1" y="214"/>
                      <a:pt x="3" y="221"/>
                      <a:pt x="5" y="226"/>
                    </a:cubicBezTo>
                    <a:cubicBezTo>
                      <a:pt x="8" y="236"/>
                      <a:pt x="13" y="241"/>
                      <a:pt x="12" y="241"/>
                    </a:cubicBezTo>
                    <a:cubicBezTo>
                      <a:pt x="12" y="241"/>
                      <a:pt x="12" y="241"/>
                      <a:pt x="12" y="240"/>
                    </a:cubicBezTo>
                    <a:cubicBezTo>
                      <a:pt x="11" y="240"/>
                      <a:pt x="10" y="239"/>
                      <a:pt x="10" y="238"/>
                    </a:cubicBezTo>
                    <a:cubicBezTo>
                      <a:pt x="8" y="235"/>
                      <a:pt x="6" y="232"/>
                      <a:pt x="4" y="226"/>
                    </a:cubicBezTo>
                    <a:cubicBezTo>
                      <a:pt x="2" y="221"/>
                      <a:pt x="0" y="214"/>
                      <a:pt x="0" y="207"/>
                    </a:cubicBezTo>
                    <a:cubicBezTo>
                      <a:pt x="0" y="199"/>
                      <a:pt x="2" y="190"/>
                      <a:pt x="6" y="181"/>
                    </a:cubicBezTo>
                    <a:cubicBezTo>
                      <a:pt x="11" y="172"/>
                      <a:pt x="18" y="163"/>
                      <a:pt x="28" y="157"/>
                    </a:cubicBezTo>
                    <a:cubicBezTo>
                      <a:pt x="38" y="150"/>
                      <a:pt x="51" y="149"/>
                      <a:pt x="61" y="141"/>
                    </a:cubicBezTo>
                    <a:cubicBezTo>
                      <a:pt x="71" y="133"/>
                      <a:pt x="76" y="119"/>
                      <a:pt x="78" y="106"/>
                    </a:cubicBezTo>
                    <a:cubicBezTo>
                      <a:pt x="79" y="92"/>
                      <a:pt x="77" y="77"/>
                      <a:pt x="77" y="62"/>
                    </a:cubicBezTo>
                    <a:cubicBezTo>
                      <a:pt x="76" y="47"/>
                      <a:pt x="78" y="32"/>
                      <a:pt x="85" y="19"/>
                    </a:cubicBezTo>
                    <a:cubicBezTo>
                      <a:pt x="89" y="13"/>
                      <a:pt x="94" y="8"/>
                      <a:pt x="101" y="5"/>
                    </a:cubicBezTo>
                    <a:cubicBezTo>
                      <a:pt x="107" y="1"/>
                      <a:pt x="114" y="0"/>
                      <a:pt x="120" y="0"/>
                    </a:cubicBezTo>
                    <a:cubicBezTo>
                      <a:pt x="134" y="0"/>
                      <a:pt x="146" y="5"/>
                      <a:pt x="155" y="13"/>
                    </a:cubicBezTo>
                    <a:cubicBezTo>
                      <a:pt x="163" y="20"/>
                      <a:pt x="169" y="30"/>
                      <a:pt x="173" y="39"/>
                    </a:cubicBezTo>
                    <a:cubicBezTo>
                      <a:pt x="177" y="48"/>
                      <a:pt x="178" y="57"/>
                      <a:pt x="179" y="65"/>
                    </a:cubicBezTo>
                    <a:cubicBezTo>
                      <a:pt x="180" y="73"/>
                      <a:pt x="180" y="80"/>
                      <a:pt x="180" y="85"/>
                    </a:cubicBezTo>
                    <a:cubicBezTo>
                      <a:pt x="180" y="91"/>
                      <a:pt x="179" y="95"/>
                      <a:pt x="179" y="98"/>
                    </a:cubicBezTo>
                    <a:cubicBezTo>
                      <a:pt x="179" y="99"/>
                      <a:pt x="179" y="100"/>
                      <a:pt x="179" y="101"/>
                    </a:cubicBezTo>
                    <a:cubicBezTo>
                      <a:pt x="178" y="102"/>
                      <a:pt x="178" y="102"/>
                      <a:pt x="178" y="102"/>
                    </a:cubicBezTo>
                  </a:path>
                </a:pathLst>
              </a:custGeom>
              <a:solidFill>
                <a:srgbClr val="E8505B"/>
              </a:solidFill>
              <a:ln>
                <a:noFill/>
              </a:ln>
            </p:spPr>
            <p:txBody>
              <a:bodyPr anchor="t" anchorCtr="0" bIns="45720" compatLnSpc="1" lIns="91440" numCol="1" rIns="91440" tIns="45720" vert="horz" wrap="square">
                <a:prstTxWarp prst="textNoShape"/>
              </a:bodyPr>
              <a:p>
                <a:endParaRPr lang="en-US"/>
              </a:p>
            </p:txBody>
          </p:sp>
          <p:sp>
            <p:nvSpPr>
              <p:cNvPr id="1049039" name="Freeform 127"/>
              <p:cNvSpPr/>
              <p:nvPr/>
            </p:nvSpPr>
            <p:spPr bwMode="auto">
              <a:xfrm>
                <a:off x="521" y="196"/>
                <a:ext cx="427" cy="572"/>
              </a:xfrm>
              <a:custGeom>
                <a:avLst/>
                <a:gdLst>
                  <a:gd name="T0" fmla="*/ 121 w 180"/>
                  <a:gd name="T1" fmla="*/ 0 h 241"/>
                  <a:gd name="T2" fmla="*/ 120 w 180"/>
                  <a:gd name="T3" fmla="*/ 0 h 241"/>
                  <a:gd name="T4" fmla="*/ 101 w 180"/>
                  <a:gd name="T5" fmla="*/ 5 h 241"/>
                  <a:gd name="T6" fmla="*/ 92 w 180"/>
                  <a:gd name="T7" fmla="*/ 11 h 241"/>
                  <a:gd name="T8" fmla="*/ 90 w 180"/>
                  <a:gd name="T9" fmla="*/ 13 h 241"/>
                  <a:gd name="T10" fmla="*/ 85 w 180"/>
                  <a:gd name="T11" fmla="*/ 19 h 241"/>
                  <a:gd name="T12" fmla="*/ 76 w 180"/>
                  <a:gd name="T13" fmla="*/ 57 h 241"/>
                  <a:gd name="T14" fmla="*/ 77 w 180"/>
                  <a:gd name="T15" fmla="*/ 62 h 241"/>
                  <a:gd name="T16" fmla="*/ 78 w 180"/>
                  <a:gd name="T17" fmla="*/ 94 h 241"/>
                  <a:gd name="T18" fmla="*/ 78 w 180"/>
                  <a:gd name="T19" fmla="*/ 106 h 241"/>
                  <a:gd name="T20" fmla="*/ 61 w 180"/>
                  <a:gd name="T21" fmla="*/ 141 h 241"/>
                  <a:gd name="T22" fmla="*/ 44 w 180"/>
                  <a:gd name="T23" fmla="*/ 149 h 241"/>
                  <a:gd name="T24" fmla="*/ 38 w 180"/>
                  <a:gd name="T25" fmla="*/ 152 h 241"/>
                  <a:gd name="T26" fmla="*/ 28 w 180"/>
                  <a:gd name="T27" fmla="*/ 157 h 241"/>
                  <a:gd name="T28" fmla="*/ 6 w 180"/>
                  <a:gd name="T29" fmla="*/ 181 h 241"/>
                  <a:gd name="T30" fmla="*/ 0 w 180"/>
                  <a:gd name="T31" fmla="*/ 206 h 241"/>
                  <a:gd name="T32" fmla="*/ 0 w 180"/>
                  <a:gd name="T33" fmla="*/ 207 h 241"/>
                  <a:gd name="T34" fmla="*/ 4 w 180"/>
                  <a:gd name="T35" fmla="*/ 226 h 241"/>
                  <a:gd name="T36" fmla="*/ 10 w 180"/>
                  <a:gd name="T37" fmla="*/ 238 h 241"/>
                  <a:gd name="T38" fmla="*/ 12 w 180"/>
                  <a:gd name="T39" fmla="*/ 240 h 241"/>
                  <a:gd name="T40" fmla="*/ 12 w 180"/>
                  <a:gd name="T41" fmla="*/ 241 h 241"/>
                  <a:gd name="T42" fmla="*/ 12 w 180"/>
                  <a:gd name="T43" fmla="*/ 241 h 241"/>
                  <a:gd name="T44" fmla="*/ 12 w 180"/>
                  <a:gd name="T45" fmla="*/ 241 h 241"/>
                  <a:gd name="T46" fmla="*/ 5 w 180"/>
                  <a:gd name="T47" fmla="*/ 226 h 241"/>
                  <a:gd name="T48" fmla="*/ 2 w 180"/>
                  <a:gd name="T49" fmla="*/ 216 h 241"/>
                  <a:gd name="T50" fmla="*/ 2 w 180"/>
                  <a:gd name="T51" fmla="*/ 207 h 241"/>
                  <a:gd name="T52" fmla="*/ 2 w 180"/>
                  <a:gd name="T53" fmla="*/ 207 h 241"/>
                  <a:gd name="T54" fmla="*/ 8 w 180"/>
                  <a:gd name="T55" fmla="*/ 181 h 241"/>
                  <a:gd name="T56" fmla="*/ 29 w 180"/>
                  <a:gd name="T57" fmla="*/ 158 h 241"/>
                  <a:gd name="T58" fmla="*/ 45 w 180"/>
                  <a:gd name="T59" fmla="*/ 151 h 241"/>
                  <a:gd name="T60" fmla="*/ 62 w 180"/>
                  <a:gd name="T61" fmla="*/ 142 h 241"/>
                  <a:gd name="T62" fmla="*/ 74 w 180"/>
                  <a:gd name="T63" fmla="*/ 126 h 241"/>
                  <a:gd name="T64" fmla="*/ 80 w 180"/>
                  <a:gd name="T65" fmla="*/ 106 h 241"/>
                  <a:gd name="T66" fmla="*/ 80 w 180"/>
                  <a:gd name="T67" fmla="*/ 94 h 241"/>
                  <a:gd name="T68" fmla="*/ 79 w 180"/>
                  <a:gd name="T69" fmla="*/ 62 h 241"/>
                  <a:gd name="T70" fmla="*/ 79 w 180"/>
                  <a:gd name="T71" fmla="*/ 57 h 241"/>
                  <a:gd name="T72" fmla="*/ 87 w 180"/>
                  <a:gd name="T73" fmla="*/ 20 h 241"/>
                  <a:gd name="T74" fmla="*/ 102 w 180"/>
                  <a:gd name="T75" fmla="*/ 7 h 241"/>
                  <a:gd name="T76" fmla="*/ 120 w 180"/>
                  <a:gd name="T77" fmla="*/ 2 h 241"/>
                  <a:gd name="T78" fmla="*/ 121 w 180"/>
                  <a:gd name="T79" fmla="*/ 2 h 241"/>
                  <a:gd name="T80" fmla="*/ 153 w 180"/>
                  <a:gd name="T81" fmla="*/ 14 h 241"/>
                  <a:gd name="T82" fmla="*/ 172 w 180"/>
                  <a:gd name="T83" fmla="*/ 40 h 241"/>
                  <a:gd name="T84" fmla="*/ 179 w 180"/>
                  <a:gd name="T85" fmla="*/ 83 h 241"/>
                  <a:gd name="T86" fmla="*/ 179 w 180"/>
                  <a:gd name="T87" fmla="*/ 85 h 241"/>
                  <a:gd name="T88" fmla="*/ 179 w 180"/>
                  <a:gd name="T89" fmla="*/ 97 h 241"/>
                  <a:gd name="T90" fmla="*/ 178 w 180"/>
                  <a:gd name="T91" fmla="*/ 98 h 241"/>
                  <a:gd name="T92" fmla="*/ 178 w 180"/>
                  <a:gd name="T93" fmla="*/ 101 h 241"/>
                  <a:gd name="T94" fmla="*/ 178 w 180"/>
                  <a:gd name="T95" fmla="*/ 102 h 241"/>
                  <a:gd name="T96" fmla="*/ 178 w 180"/>
                  <a:gd name="T97" fmla="*/ 102 h 241"/>
                  <a:gd name="T98" fmla="*/ 178 w 180"/>
                  <a:gd name="T99" fmla="*/ 102 h 241"/>
                  <a:gd name="T100" fmla="*/ 179 w 180"/>
                  <a:gd name="T101" fmla="*/ 101 h 241"/>
                  <a:gd name="T102" fmla="*/ 179 w 180"/>
                  <a:gd name="T103" fmla="*/ 98 h 241"/>
                  <a:gd name="T104" fmla="*/ 180 w 180"/>
                  <a:gd name="T105" fmla="*/ 85 h 241"/>
                  <a:gd name="T106" fmla="*/ 180 w 180"/>
                  <a:gd name="T107" fmla="*/ 79 h 241"/>
                  <a:gd name="T108" fmla="*/ 179 w 180"/>
                  <a:gd name="T109" fmla="*/ 65 h 241"/>
                  <a:gd name="T110" fmla="*/ 173 w 180"/>
                  <a:gd name="T111" fmla="*/ 39 h 241"/>
                  <a:gd name="T112" fmla="*/ 155 w 180"/>
                  <a:gd name="T113" fmla="*/ 13 h 241"/>
                  <a:gd name="T114" fmla="*/ 135 w 180"/>
                  <a:gd name="T115" fmla="*/ 2 h 241"/>
                  <a:gd name="T116" fmla="*/ 121 w 180"/>
                  <a:gd name="T117" fmla="*/ 0 h 241"/>
                  <a:gd name="T118" fmla="*/ 121 w 180"/>
                  <a:gd name="T119" fmla="*/ 0 h 2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80" h="241">
                    <a:moveTo>
                      <a:pt x="121" y="0"/>
                    </a:moveTo>
                    <a:cubicBezTo>
                      <a:pt x="121" y="0"/>
                      <a:pt x="121" y="0"/>
                      <a:pt x="120" y="0"/>
                    </a:cubicBezTo>
                    <a:cubicBezTo>
                      <a:pt x="114" y="0"/>
                      <a:pt x="107" y="1"/>
                      <a:pt x="101" y="5"/>
                    </a:cubicBezTo>
                    <a:cubicBezTo>
                      <a:pt x="98" y="6"/>
                      <a:pt x="95" y="8"/>
                      <a:pt x="92" y="11"/>
                    </a:cubicBezTo>
                    <a:cubicBezTo>
                      <a:pt x="91" y="11"/>
                      <a:pt x="91" y="12"/>
                      <a:pt x="90" y="13"/>
                    </a:cubicBezTo>
                    <a:cubicBezTo>
                      <a:pt x="88" y="15"/>
                      <a:pt x="87" y="17"/>
                      <a:pt x="85" y="19"/>
                    </a:cubicBezTo>
                    <a:cubicBezTo>
                      <a:pt x="79" y="30"/>
                      <a:pt x="76" y="43"/>
                      <a:pt x="76" y="57"/>
                    </a:cubicBezTo>
                    <a:cubicBezTo>
                      <a:pt x="76" y="58"/>
                      <a:pt x="76" y="60"/>
                      <a:pt x="77" y="62"/>
                    </a:cubicBezTo>
                    <a:cubicBezTo>
                      <a:pt x="77" y="73"/>
                      <a:pt x="78" y="84"/>
                      <a:pt x="78" y="94"/>
                    </a:cubicBezTo>
                    <a:cubicBezTo>
                      <a:pt x="78" y="98"/>
                      <a:pt x="78" y="102"/>
                      <a:pt x="78" y="106"/>
                    </a:cubicBezTo>
                    <a:cubicBezTo>
                      <a:pt x="76" y="119"/>
                      <a:pt x="71" y="133"/>
                      <a:pt x="61" y="141"/>
                    </a:cubicBezTo>
                    <a:cubicBezTo>
                      <a:pt x="56" y="145"/>
                      <a:pt x="50" y="147"/>
                      <a:pt x="44" y="149"/>
                    </a:cubicBezTo>
                    <a:cubicBezTo>
                      <a:pt x="42" y="150"/>
                      <a:pt x="40" y="151"/>
                      <a:pt x="38" y="152"/>
                    </a:cubicBezTo>
                    <a:cubicBezTo>
                      <a:pt x="34" y="153"/>
                      <a:pt x="31" y="155"/>
                      <a:pt x="28" y="157"/>
                    </a:cubicBezTo>
                    <a:cubicBezTo>
                      <a:pt x="18" y="163"/>
                      <a:pt x="11" y="172"/>
                      <a:pt x="6" y="181"/>
                    </a:cubicBezTo>
                    <a:cubicBezTo>
                      <a:pt x="2" y="189"/>
                      <a:pt x="0" y="198"/>
                      <a:pt x="0" y="206"/>
                    </a:cubicBezTo>
                    <a:cubicBezTo>
                      <a:pt x="0" y="206"/>
                      <a:pt x="0" y="206"/>
                      <a:pt x="0" y="207"/>
                    </a:cubicBezTo>
                    <a:cubicBezTo>
                      <a:pt x="0" y="214"/>
                      <a:pt x="2" y="221"/>
                      <a:pt x="4" y="226"/>
                    </a:cubicBezTo>
                    <a:cubicBezTo>
                      <a:pt x="6" y="232"/>
                      <a:pt x="8" y="235"/>
                      <a:pt x="10" y="238"/>
                    </a:cubicBezTo>
                    <a:cubicBezTo>
                      <a:pt x="10" y="239"/>
                      <a:pt x="11" y="240"/>
                      <a:pt x="12" y="240"/>
                    </a:cubicBezTo>
                    <a:cubicBezTo>
                      <a:pt x="12" y="241"/>
                      <a:pt x="12" y="241"/>
                      <a:pt x="12" y="241"/>
                    </a:cubicBezTo>
                    <a:cubicBezTo>
                      <a:pt x="12" y="241"/>
                      <a:pt x="12" y="241"/>
                      <a:pt x="12" y="241"/>
                    </a:cubicBezTo>
                    <a:cubicBezTo>
                      <a:pt x="12" y="241"/>
                      <a:pt x="12" y="241"/>
                      <a:pt x="12" y="241"/>
                    </a:cubicBezTo>
                    <a:cubicBezTo>
                      <a:pt x="12" y="241"/>
                      <a:pt x="8" y="236"/>
                      <a:pt x="5" y="226"/>
                    </a:cubicBezTo>
                    <a:cubicBezTo>
                      <a:pt x="4" y="223"/>
                      <a:pt x="3" y="220"/>
                      <a:pt x="2" y="216"/>
                    </a:cubicBezTo>
                    <a:cubicBezTo>
                      <a:pt x="2" y="213"/>
                      <a:pt x="2" y="210"/>
                      <a:pt x="2" y="207"/>
                    </a:cubicBezTo>
                    <a:cubicBezTo>
                      <a:pt x="2" y="207"/>
                      <a:pt x="2" y="207"/>
                      <a:pt x="2" y="207"/>
                    </a:cubicBezTo>
                    <a:cubicBezTo>
                      <a:pt x="2" y="199"/>
                      <a:pt x="3" y="190"/>
                      <a:pt x="8" y="181"/>
                    </a:cubicBezTo>
                    <a:cubicBezTo>
                      <a:pt x="12" y="173"/>
                      <a:pt x="19" y="164"/>
                      <a:pt x="29" y="158"/>
                    </a:cubicBezTo>
                    <a:cubicBezTo>
                      <a:pt x="34" y="155"/>
                      <a:pt x="39" y="153"/>
                      <a:pt x="45" y="151"/>
                    </a:cubicBezTo>
                    <a:cubicBezTo>
                      <a:pt x="51" y="149"/>
                      <a:pt x="57" y="146"/>
                      <a:pt x="62" y="142"/>
                    </a:cubicBezTo>
                    <a:cubicBezTo>
                      <a:pt x="67" y="138"/>
                      <a:pt x="71" y="133"/>
                      <a:pt x="74" y="126"/>
                    </a:cubicBezTo>
                    <a:cubicBezTo>
                      <a:pt x="77" y="120"/>
                      <a:pt x="79" y="113"/>
                      <a:pt x="80" y="106"/>
                    </a:cubicBezTo>
                    <a:cubicBezTo>
                      <a:pt x="80" y="102"/>
                      <a:pt x="80" y="98"/>
                      <a:pt x="80" y="94"/>
                    </a:cubicBezTo>
                    <a:cubicBezTo>
                      <a:pt x="80" y="84"/>
                      <a:pt x="79" y="73"/>
                      <a:pt x="79" y="62"/>
                    </a:cubicBezTo>
                    <a:cubicBezTo>
                      <a:pt x="79" y="60"/>
                      <a:pt x="79" y="58"/>
                      <a:pt x="79" y="57"/>
                    </a:cubicBezTo>
                    <a:cubicBezTo>
                      <a:pt x="79" y="44"/>
                      <a:pt x="81" y="31"/>
                      <a:pt x="87" y="20"/>
                    </a:cubicBezTo>
                    <a:cubicBezTo>
                      <a:pt x="91" y="15"/>
                      <a:pt x="96" y="10"/>
                      <a:pt x="102" y="7"/>
                    </a:cubicBezTo>
                    <a:cubicBezTo>
                      <a:pt x="107" y="3"/>
                      <a:pt x="114" y="2"/>
                      <a:pt x="120" y="2"/>
                    </a:cubicBezTo>
                    <a:cubicBezTo>
                      <a:pt x="121" y="2"/>
                      <a:pt x="121" y="2"/>
                      <a:pt x="121" y="2"/>
                    </a:cubicBezTo>
                    <a:cubicBezTo>
                      <a:pt x="134" y="2"/>
                      <a:pt x="145" y="7"/>
                      <a:pt x="153" y="14"/>
                    </a:cubicBezTo>
                    <a:cubicBezTo>
                      <a:pt x="162" y="22"/>
                      <a:pt x="168" y="31"/>
                      <a:pt x="172" y="40"/>
                    </a:cubicBezTo>
                    <a:cubicBezTo>
                      <a:pt x="179" y="57"/>
                      <a:pt x="179" y="72"/>
                      <a:pt x="179" y="83"/>
                    </a:cubicBezTo>
                    <a:cubicBezTo>
                      <a:pt x="179" y="84"/>
                      <a:pt x="179" y="84"/>
                      <a:pt x="179" y="85"/>
                    </a:cubicBezTo>
                    <a:cubicBezTo>
                      <a:pt x="179" y="90"/>
                      <a:pt x="179" y="94"/>
                      <a:pt x="179" y="97"/>
                    </a:cubicBezTo>
                    <a:cubicBezTo>
                      <a:pt x="179" y="97"/>
                      <a:pt x="178" y="97"/>
                      <a:pt x="178" y="98"/>
                    </a:cubicBezTo>
                    <a:cubicBezTo>
                      <a:pt x="178" y="99"/>
                      <a:pt x="178" y="100"/>
                      <a:pt x="178" y="101"/>
                    </a:cubicBezTo>
                    <a:cubicBezTo>
                      <a:pt x="178" y="101"/>
                      <a:pt x="178" y="102"/>
                      <a:pt x="178" y="102"/>
                    </a:cubicBezTo>
                    <a:cubicBezTo>
                      <a:pt x="178" y="102"/>
                      <a:pt x="178" y="102"/>
                      <a:pt x="178" y="102"/>
                    </a:cubicBezTo>
                    <a:cubicBezTo>
                      <a:pt x="178" y="102"/>
                      <a:pt x="178" y="102"/>
                      <a:pt x="178" y="102"/>
                    </a:cubicBezTo>
                    <a:cubicBezTo>
                      <a:pt x="178" y="102"/>
                      <a:pt x="178" y="102"/>
                      <a:pt x="179" y="101"/>
                    </a:cubicBezTo>
                    <a:cubicBezTo>
                      <a:pt x="179" y="100"/>
                      <a:pt x="179" y="99"/>
                      <a:pt x="179" y="98"/>
                    </a:cubicBezTo>
                    <a:cubicBezTo>
                      <a:pt x="179" y="95"/>
                      <a:pt x="180" y="91"/>
                      <a:pt x="180" y="85"/>
                    </a:cubicBezTo>
                    <a:cubicBezTo>
                      <a:pt x="180" y="83"/>
                      <a:pt x="180" y="81"/>
                      <a:pt x="180" y="79"/>
                    </a:cubicBezTo>
                    <a:cubicBezTo>
                      <a:pt x="180" y="75"/>
                      <a:pt x="180" y="70"/>
                      <a:pt x="179" y="65"/>
                    </a:cubicBezTo>
                    <a:cubicBezTo>
                      <a:pt x="178" y="57"/>
                      <a:pt x="177" y="48"/>
                      <a:pt x="173" y="39"/>
                    </a:cubicBezTo>
                    <a:cubicBezTo>
                      <a:pt x="169" y="30"/>
                      <a:pt x="163" y="20"/>
                      <a:pt x="155" y="13"/>
                    </a:cubicBezTo>
                    <a:cubicBezTo>
                      <a:pt x="149" y="8"/>
                      <a:pt x="142" y="4"/>
                      <a:pt x="135" y="2"/>
                    </a:cubicBezTo>
                    <a:cubicBezTo>
                      <a:pt x="130" y="1"/>
                      <a:pt x="126" y="0"/>
                      <a:pt x="121" y="0"/>
                    </a:cubicBezTo>
                    <a:cubicBezTo>
                      <a:pt x="121" y="0"/>
                      <a:pt x="121" y="0"/>
                      <a:pt x="121" y="0"/>
                    </a:cubicBezTo>
                  </a:path>
                </a:pathLst>
              </a:custGeom>
              <a:solidFill>
                <a:srgbClr val="8B3037"/>
              </a:solidFill>
              <a:ln>
                <a:noFill/>
              </a:ln>
            </p:spPr>
            <p:txBody>
              <a:bodyPr anchor="t" anchorCtr="0" bIns="45720" compatLnSpc="1" lIns="91440" numCol="1" rIns="91440" tIns="45720" vert="horz" wrap="square">
                <a:prstTxWarp prst="textNoShape"/>
              </a:bodyPr>
              <a:p>
                <a:endParaRPr lang="en-US"/>
              </a:p>
            </p:txBody>
          </p:sp>
          <p:sp>
            <p:nvSpPr>
              <p:cNvPr id="1049040" name="Freeform 128"/>
              <p:cNvSpPr/>
              <p:nvPr/>
            </p:nvSpPr>
            <p:spPr bwMode="auto">
              <a:xfrm>
                <a:off x="1133" y="117"/>
                <a:ext cx="511" cy="309"/>
              </a:xfrm>
              <a:custGeom>
                <a:avLst/>
                <a:gdLst>
                  <a:gd name="T0" fmla="*/ 211 w 215"/>
                  <a:gd name="T1" fmla="*/ 99 h 130"/>
                  <a:gd name="T2" fmla="*/ 214 w 215"/>
                  <a:gd name="T3" fmla="*/ 85 h 130"/>
                  <a:gd name="T4" fmla="*/ 210 w 215"/>
                  <a:gd name="T5" fmla="*/ 68 h 130"/>
                  <a:gd name="T6" fmla="*/ 193 w 215"/>
                  <a:gd name="T7" fmla="*/ 52 h 130"/>
                  <a:gd name="T8" fmla="*/ 181 w 215"/>
                  <a:gd name="T9" fmla="*/ 49 h 130"/>
                  <a:gd name="T10" fmla="*/ 166 w 215"/>
                  <a:gd name="T11" fmla="*/ 50 h 130"/>
                  <a:gd name="T12" fmla="*/ 135 w 215"/>
                  <a:gd name="T13" fmla="*/ 61 h 130"/>
                  <a:gd name="T14" fmla="*/ 117 w 215"/>
                  <a:gd name="T15" fmla="*/ 60 h 130"/>
                  <a:gd name="T16" fmla="*/ 103 w 215"/>
                  <a:gd name="T17" fmla="*/ 49 h 130"/>
                  <a:gd name="T18" fmla="*/ 85 w 215"/>
                  <a:gd name="T19" fmla="*/ 14 h 130"/>
                  <a:gd name="T20" fmla="*/ 70 w 215"/>
                  <a:gd name="T21" fmla="*/ 4 h 130"/>
                  <a:gd name="T22" fmla="*/ 51 w 215"/>
                  <a:gd name="T23" fmla="*/ 2 h 130"/>
                  <a:gd name="T24" fmla="*/ 21 w 215"/>
                  <a:gd name="T25" fmla="*/ 18 h 130"/>
                  <a:gd name="T26" fmla="*/ 5 w 215"/>
                  <a:gd name="T27" fmla="*/ 46 h 130"/>
                  <a:gd name="T28" fmla="*/ 2 w 215"/>
                  <a:gd name="T29" fmla="*/ 74 h 130"/>
                  <a:gd name="T30" fmla="*/ 7 w 215"/>
                  <a:gd name="T31" fmla="*/ 115 h 130"/>
                  <a:gd name="T32" fmla="*/ 9 w 215"/>
                  <a:gd name="T33" fmla="*/ 126 h 130"/>
                  <a:gd name="T34" fmla="*/ 10 w 215"/>
                  <a:gd name="T35" fmla="*/ 129 h 130"/>
                  <a:gd name="T36" fmla="*/ 10 w 215"/>
                  <a:gd name="T37" fmla="*/ 130 h 130"/>
                  <a:gd name="T38" fmla="*/ 9 w 215"/>
                  <a:gd name="T39" fmla="*/ 129 h 130"/>
                  <a:gd name="T40" fmla="*/ 9 w 215"/>
                  <a:gd name="T41" fmla="*/ 126 h 130"/>
                  <a:gd name="T42" fmla="*/ 6 w 215"/>
                  <a:gd name="T43" fmla="*/ 115 h 130"/>
                  <a:gd name="T44" fmla="*/ 0 w 215"/>
                  <a:gd name="T45" fmla="*/ 74 h 130"/>
                  <a:gd name="T46" fmla="*/ 4 w 215"/>
                  <a:gd name="T47" fmla="*/ 46 h 130"/>
                  <a:gd name="T48" fmla="*/ 19 w 215"/>
                  <a:gd name="T49" fmla="*/ 17 h 130"/>
                  <a:gd name="T50" fmla="*/ 33 w 215"/>
                  <a:gd name="T51" fmla="*/ 6 h 130"/>
                  <a:gd name="T52" fmla="*/ 51 w 215"/>
                  <a:gd name="T53" fmla="*/ 0 h 130"/>
                  <a:gd name="T54" fmla="*/ 70 w 215"/>
                  <a:gd name="T55" fmla="*/ 2 h 130"/>
                  <a:gd name="T56" fmla="*/ 87 w 215"/>
                  <a:gd name="T57" fmla="*/ 13 h 130"/>
                  <a:gd name="T58" fmla="*/ 104 w 215"/>
                  <a:gd name="T59" fmla="*/ 48 h 130"/>
                  <a:gd name="T60" fmla="*/ 118 w 215"/>
                  <a:gd name="T61" fmla="*/ 58 h 130"/>
                  <a:gd name="T62" fmla="*/ 135 w 215"/>
                  <a:gd name="T63" fmla="*/ 59 h 130"/>
                  <a:gd name="T64" fmla="*/ 166 w 215"/>
                  <a:gd name="T65" fmla="*/ 49 h 130"/>
                  <a:gd name="T66" fmla="*/ 181 w 215"/>
                  <a:gd name="T67" fmla="*/ 47 h 130"/>
                  <a:gd name="T68" fmla="*/ 194 w 215"/>
                  <a:gd name="T69" fmla="*/ 51 h 130"/>
                  <a:gd name="T70" fmla="*/ 211 w 215"/>
                  <a:gd name="T71" fmla="*/ 67 h 130"/>
                  <a:gd name="T72" fmla="*/ 214 w 215"/>
                  <a:gd name="T73" fmla="*/ 85 h 130"/>
                  <a:gd name="T74" fmla="*/ 212 w 215"/>
                  <a:gd name="T75" fmla="*/ 96 h 130"/>
                  <a:gd name="T76" fmla="*/ 211 w 215"/>
                  <a:gd name="T77" fmla="*/ 99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15" h="130">
                    <a:moveTo>
                      <a:pt x="211" y="99"/>
                    </a:moveTo>
                    <a:cubicBezTo>
                      <a:pt x="210" y="99"/>
                      <a:pt x="213" y="95"/>
                      <a:pt x="214" y="85"/>
                    </a:cubicBezTo>
                    <a:cubicBezTo>
                      <a:pt x="214" y="80"/>
                      <a:pt x="213" y="74"/>
                      <a:pt x="210" y="68"/>
                    </a:cubicBezTo>
                    <a:cubicBezTo>
                      <a:pt x="207" y="62"/>
                      <a:pt x="201" y="56"/>
                      <a:pt x="193" y="52"/>
                    </a:cubicBezTo>
                    <a:cubicBezTo>
                      <a:pt x="190" y="50"/>
                      <a:pt x="185" y="49"/>
                      <a:pt x="181" y="49"/>
                    </a:cubicBezTo>
                    <a:cubicBezTo>
                      <a:pt x="176" y="48"/>
                      <a:pt x="171" y="49"/>
                      <a:pt x="166" y="50"/>
                    </a:cubicBezTo>
                    <a:cubicBezTo>
                      <a:pt x="157" y="53"/>
                      <a:pt x="147" y="59"/>
                      <a:pt x="135" y="61"/>
                    </a:cubicBezTo>
                    <a:cubicBezTo>
                      <a:pt x="130" y="62"/>
                      <a:pt x="123" y="62"/>
                      <a:pt x="117" y="60"/>
                    </a:cubicBezTo>
                    <a:cubicBezTo>
                      <a:pt x="111" y="59"/>
                      <a:pt x="106" y="54"/>
                      <a:pt x="103" y="49"/>
                    </a:cubicBezTo>
                    <a:cubicBezTo>
                      <a:pt x="96" y="38"/>
                      <a:pt x="94" y="24"/>
                      <a:pt x="85" y="14"/>
                    </a:cubicBezTo>
                    <a:cubicBezTo>
                      <a:pt x="81" y="10"/>
                      <a:pt x="76" y="6"/>
                      <a:pt x="70" y="4"/>
                    </a:cubicBezTo>
                    <a:cubicBezTo>
                      <a:pt x="64" y="2"/>
                      <a:pt x="57" y="2"/>
                      <a:pt x="51" y="2"/>
                    </a:cubicBezTo>
                    <a:cubicBezTo>
                      <a:pt x="39" y="3"/>
                      <a:pt x="28" y="10"/>
                      <a:pt x="21" y="18"/>
                    </a:cubicBezTo>
                    <a:cubicBezTo>
                      <a:pt x="13" y="27"/>
                      <a:pt x="8" y="37"/>
                      <a:pt x="5" y="46"/>
                    </a:cubicBezTo>
                    <a:cubicBezTo>
                      <a:pt x="3" y="56"/>
                      <a:pt x="2" y="66"/>
                      <a:pt x="2" y="74"/>
                    </a:cubicBezTo>
                    <a:cubicBezTo>
                      <a:pt x="3" y="91"/>
                      <a:pt x="6" y="105"/>
                      <a:pt x="7" y="115"/>
                    </a:cubicBezTo>
                    <a:cubicBezTo>
                      <a:pt x="8" y="120"/>
                      <a:pt x="9" y="123"/>
                      <a:pt x="9" y="126"/>
                    </a:cubicBezTo>
                    <a:cubicBezTo>
                      <a:pt x="9" y="127"/>
                      <a:pt x="9" y="128"/>
                      <a:pt x="10" y="129"/>
                    </a:cubicBezTo>
                    <a:cubicBezTo>
                      <a:pt x="10" y="129"/>
                      <a:pt x="10" y="130"/>
                      <a:pt x="10" y="130"/>
                    </a:cubicBezTo>
                    <a:cubicBezTo>
                      <a:pt x="10" y="130"/>
                      <a:pt x="9" y="130"/>
                      <a:pt x="9" y="129"/>
                    </a:cubicBezTo>
                    <a:cubicBezTo>
                      <a:pt x="9" y="128"/>
                      <a:pt x="9" y="127"/>
                      <a:pt x="9" y="126"/>
                    </a:cubicBezTo>
                    <a:cubicBezTo>
                      <a:pt x="8" y="123"/>
                      <a:pt x="7" y="120"/>
                      <a:pt x="6" y="115"/>
                    </a:cubicBezTo>
                    <a:cubicBezTo>
                      <a:pt x="5" y="106"/>
                      <a:pt x="1" y="92"/>
                      <a:pt x="0" y="74"/>
                    </a:cubicBezTo>
                    <a:cubicBezTo>
                      <a:pt x="0" y="65"/>
                      <a:pt x="1" y="56"/>
                      <a:pt x="4" y="46"/>
                    </a:cubicBezTo>
                    <a:cubicBezTo>
                      <a:pt x="7" y="36"/>
                      <a:pt x="11" y="26"/>
                      <a:pt x="19" y="17"/>
                    </a:cubicBezTo>
                    <a:cubicBezTo>
                      <a:pt x="23" y="13"/>
                      <a:pt x="28" y="9"/>
                      <a:pt x="33" y="6"/>
                    </a:cubicBezTo>
                    <a:cubicBezTo>
                      <a:pt x="39" y="3"/>
                      <a:pt x="45" y="1"/>
                      <a:pt x="51" y="0"/>
                    </a:cubicBezTo>
                    <a:cubicBezTo>
                      <a:pt x="57" y="0"/>
                      <a:pt x="64" y="0"/>
                      <a:pt x="70" y="2"/>
                    </a:cubicBezTo>
                    <a:cubicBezTo>
                      <a:pt x="77" y="4"/>
                      <a:pt x="83" y="8"/>
                      <a:pt x="87" y="13"/>
                    </a:cubicBezTo>
                    <a:cubicBezTo>
                      <a:pt x="96" y="24"/>
                      <a:pt x="98" y="37"/>
                      <a:pt x="104" y="48"/>
                    </a:cubicBezTo>
                    <a:cubicBezTo>
                      <a:pt x="108" y="53"/>
                      <a:pt x="112" y="57"/>
                      <a:pt x="118" y="58"/>
                    </a:cubicBezTo>
                    <a:cubicBezTo>
                      <a:pt x="123" y="60"/>
                      <a:pt x="129" y="60"/>
                      <a:pt x="135" y="59"/>
                    </a:cubicBezTo>
                    <a:cubicBezTo>
                      <a:pt x="146" y="57"/>
                      <a:pt x="156" y="51"/>
                      <a:pt x="166" y="49"/>
                    </a:cubicBezTo>
                    <a:cubicBezTo>
                      <a:pt x="171" y="47"/>
                      <a:pt x="176" y="47"/>
                      <a:pt x="181" y="47"/>
                    </a:cubicBezTo>
                    <a:cubicBezTo>
                      <a:pt x="186" y="48"/>
                      <a:pt x="190" y="49"/>
                      <a:pt x="194" y="51"/>
                    </a:cubicBezTo>
                    <a:cubicBezTo>
                      <a:pt x="202" y="55"/>
                      <a:pt x="208" y="61"/>
                      <a:pt x="211" y="67"/>
                    </a:cubicBezTo>
                    <a:cubicBezTo>
                      <a:pt x="214" y="74"/>
                      <a:pt x="215" y="80"/>
                      <a:pt x="214" y="85"/>
                    </a:cubicBezTo>
                    <a:cubicBezTo>
                      <a:pt x="214" y="90"/>
                      <a:pt x="213" y="93"/>
                      <a:pt x="212" y="96"/>
                    </a:cubicBezTo>
                    <a:cubicBezTo>
                      <a:pt x="211" y="98"/>
                      <a:pt x="211" y="99"/>
                      <a:pt x="211" y="99"/>
                    </a:cubicBezTo>
                    <a:close/>
                  </a:path>
                </a:pathLst>
              </a:custGeom>
              <a:solidFill>
                <a:srgbClr val="E8505B"/>
              </a:solidFill>
              <a:ln>
                <a:noFill/>
              </a:ln>
            </p:spPr>
            <p:txBody>
              <a:bodyPr anchor="t" anchorCtr="0" bIns="45720" compatLnSpc="1" lIns="91440" numCol="1" rIns="91440" tIns="45720" vert="horz" wrap="square">
                <a:prstTxWarp prst="textNoShape"/>
              </a:bodyPr>
              <a:p>
                <a:endParaRPr lang="en-US"/>
              </a:p>
            </p:txBody>
          </p:sp>
          <p:sp>
            <p:nvSpPr>
              <p:cNvPr id="1049041" name="Freeform 129"/>
              <p:cNvSpPr/>
              <p:nvPr/>
            </p:nvSpPr>
            <p:spPr bwMode="auto">
              <a:xfrm>
                <a:off x="1354" y="106"/>
                <a:ext cx="131" cy="92"/>
              </a:xfrm>
              <a:custGeom>
                <a:avLst/>
                <a:gdLst>
                  <a:gd name="T0" fmla="*/ 1 w 55"/>
                  <a:gd name="T1" fmla="*/ 32 h 39"/>
                  <a:gd name="T2" fmla="*/ 37 w 55"/>
                  <a:gd name="T3" fmla="*/ 34 h 39"/>
                  <a:gd name="T4" fmla="*/ 55 w 55"/>
                  <a:gd name="T5" fmla="*/ 6 h 39"/>
                  <a:gd name="T6" fmla="*/ 22 w 55"/>
                  <a:gd name="T7" fmla="*/ 4 h 39"/>
                  <a:gd name="T8" fmla="*/ 0 w 55"/>
                  <a:gd name="T9" fmla="*/ 29 h 39"/>
                </a:gdLst>
                <a:ahLst/>
                <a:cxnLst>
                  <a:cxn ang="0">
                    <a:pos x="T0" y="T1"/>
                  </a:cxn>
                  <a:cxn ang="0">
                    <a:pos x="T2" y="T3"/>
                  </a:cxn>
                  <a:cxn ang="0">
                    <a:pos x="T4" y="T5"/>
                  </a:cxn>
                  <a:cxn ang="0">
                    <a:pos x="T6" y="T7"/>
                  </a:cxn>
                  <a:cxn ang="0">
                    <a:pos x="T8" y="T9"/>
                  </a:cxn>
                </a:cxnLst>
                <a:rect l="0" t="0" r="r" b="b"/>
                <a:pathLst>
                  <a:path w="55" h="39">
                    <a:moveTo>
                      <a:pt x="1" y="32"/>
                    </a:moveTo>
                    <a:cubicBezTo>
                      <a:pt x="12" y="39"/>
                      <a:pt x="27" y="39"/>
                      <a:pt x="37" y="34"/>
                    </a:cubicBezTo>
                    <a:cubicBezTo>
                      <a:pt x="46" y="29"/>
                      <a:pt x="53" y="19"/>
                      <a:pt x="55" y="6"/>
                    </a:cubicBezTo>
                    <a:cubicBezTo>
                      <a:pt x="44" y="1"/>
                      <a:pt x="32" y="0"/>
                      <a:pt x="22" y="4"/>
                    </a:cubicBezTo>
                    <a:cubicBezTo>
                      <a:pt x="12" y="8"/>
                      <a:pt x="4" y="17"/>
                      <a:pt x="0" y="29"/>
                    </a:cubicBezTo>
                  </a:path>
                </a:pathLst>
              </a:custGeom>
              <a:solidFill>
                <a:srgbClr val="E8505B"/>
              </a:solidFill>
              <a:ln>
                <a:noFill/>
              </a:ln>
            </p:spPr>
            <p:txBody>
              <a:bodyPr anchor="t" anchorCtr="0" bIns="45720" compatLnSpc="1" lIns="91440" numCol="1" rIns="91440" tIns="45720" vert="horz" wrap="square">
                <a:prstTxWarp prst="textNoShape"/>
              </a:bodyPr>
              <a:p>
                <a:endParaRPr lang="en-US"/>
              </a:p>
            </p:txBody>
          </p:sp>
          <p:sp>
            <p:nvSpPr>
              <p:cNvPr id="1049042" name="Freeform 130"/>
              <p:cNvSpPr/>
              <p:nvPr/>
            </p:nvSpPr>
            <p:spPr bwMode="auto">
              <a:xfrm>
                <a:off x="1447" y="250"/>
                <a:ext cx="119" cy="102"/>
              </a:xfrm>
              <a:custGeom>
                <a:avLst/>
                <a:gdLst>
                  <a:gd name="T0" fmla="*/ 0 w 50"/>
                  <a:gd name="T1" fmla="*/ 5 h 43"/>
                  <a:gd name="T2" fmla="*/ 16 w 50"/>
                  <a:gd name="T3" fmla="*/ 37 h 43"/>
                  <a:gd name="T4" fmla="*/ 50 w 50"/>
                  <a:gd name="T5" fmla="*/ 38 h 43"/>
                  <a:gd name="T6" fmla="*/ 34 w 50"/>
                  <a:gd name="T7" fmla="*/ 8 h 43"/>
                  <a:gd name="T8" fmla="*/ 2 w 50"/>
                  <a:gd name="T9" fmla="*/ 2 h 43"/>
                </a:gdLst>
                <a:ahLst/>
                <a:cxnLst>
                  <a:cxn ang="0">
                    <a:pos x="T0" y="T1"/>
                  </a:cxn>
                  <a:cxn ang="0">
                    <a:pos x="T2" y="T3"/>
                  </a:cxn>
                  <a:cxn ang="0">
                    <a:pos x="T4" y="T5"/>
                  </a:cxn>
                  <a:cxn ang="0">
                    <a:pos x="T6" y="T7"/>
                  </a:cxn>
                  <a:cxn ang="0">
                    <a:pos x="T8" y="T9"/>
                  </a:cxn>
                </a:cxnLst>
                <a:rect l="0" t="0" r="r" b="b"/>
                <a:pathLst>
                  <a:path w="50" h="43">
                    <a:moveTo>
                      <a:pt x="0" y="5"/>
                    </a:moveTo>
                    <a:cubicBezTo>
                      <a:pt x="0" y="18"/>
                      <a:pt x="7" y="31"/>
                      <a:pt x="16" y="37"/>
                    </a:cubicBezTo>
                    <a:cubicBezTo>
                      <a:pt x="26" y="43"/>
                      <a:pt x="38" y="43"/>
                      <a:pt x="50" y="38"/>
                    </a:cubicBezTo>
                    <a:cubicBezTo>
                      <a:pt x="49" y="25"/>
                      <a:pt x="43" y="15"/>
                      <a:pt x="34" y="8"/>
                    </a:cubicBezTo>
                    <a:cubicBezTo>
                      <a:pt x="26" y="2"/>
                      <a:pt x="14" y="0"/>
                      <a:pt x="2" y="2"/>
                    </a:cubicBezTo>
                  </a:path>
                </a:pathLst>
              </a:custGeom>
              <a:solidFill>
                <a:srgbClr val="E8505B"/>
              </a:solidFill>
              <a:ln>
                <a:noFill/>
              </a:ln>
            </p:spPr>
            <p:txBody>
              <a:bodyPr anchor="t" anchorCtr="0" bIns="45720" compatLnSpc="1" lIns="91440" numCol="1" rIns="91440" tIns="45720" vert="horz" wrap="square">
                <a:prstTxWarp prst="textNoShape"/>
              </a:bodyPr>
              <a:p>
                <a:endParaRPr lang="en-US"/>
              </a:p>
            </p:txBody>
          </p:sp>
          <p:sp>
            <p:nvSpPr>
              <p:cNvPr id="1049043" name="Freeform 131"/>
              <p:cNvSpPr/>
              <p:nvPr/>
            </p:nvSpPr>
            <p:spPr bwMode="auto">
              <a:xfrm>
                <a:off x="1599" y="160"/>
                <a:ext cx="123" cy="98"/>
              </a:xfrm>
              <a:custGeom>
                <a:avLst/>
                <a:gdLst>
                  <a:gd name="T0" fmla="*/ 1 w 52"/>
                  <a:gd name="T1" fmla="*/ 36 h 41"/>
                  <a:gd name="T2" fmla="*/ 37 w 52"/>
                  <a:gd name="T3" fmla="*/ 34 h 41"/>
                  <a:gd name="T4" fmla="*/ 52 w 52"/>
                  <a:gd name="T5" fmla="*/ 4 h 41"/>
                  <a:gd name="T6" fmla="*/ 19 w 52"/>
                  <a:gd name="T7" fmla="*/ 6 h 41"/>
                  <a:gd name="T8" fmla="*/ 0 w 52"/>
                  <a:gd name="T9" fmla="*/ 33 h 41"/>
                </a:gdLst>
                <a:ahLst/>
                <a:cxnLst>
                  <a:cxn ang="0">
                    <a:pos x="T0" y="T1"/>
                  </a:cxn>
                  <a:cxn ang="0">
                    <a:pos x="T2" y="T3"/>
                  </a:cxn>
                  <a:cxn ang="0">
                    <a:pos x="T4" y="T5"/>
                  </a:cxn>
                  <a:cxn ang="0">
                    <a:pos x="T6" y="T7"/>
                  </a:cxn>
                  <a:cxn ang="0">
                    <a:pos x="T8" y="T9"/>
                  </a:cxn>
                </a:cxnLst>
                <a:rect l="0" t="0" r="r" b="b"/>
                <a:pathLst>
                  <a:path w="52" h="41">
                    <a:moveTo>
                      <a:pt x="1" y="36"/>
                    </a:moveTo>
                    <a:cubicBezTo>
                      <a:pt x="13" y="41"/>
                      <a:pt x="28" y="40"/>
                      <a:pt x="37" y="34"/>
                    </a:cubicBezTo>
                    <a:cubicBezTo>
                      <a:pt x="46" y="28"/>
                      <a:pt x="52" y="17"/>
                      <a:pt x="52" y="4"/>
                    </a:cubicBezTo>
                    <a:cubicBezTo>
                      <a:pt x="40" y="0"/>
                      <a:pt x="28" y="1"/>
                      <a:pt x="19" y="6"/>
                    </a:cubicBezTo>
                    <a:cubicBezTo>
                      <a:pt x="9" y="11"/>
                      <a:pt x="2" y="21"/>
                      <a:pt x="0" y="33"/>
                    </a:cubicBezTo>
                  </a:path>
                </a:pathLst>
              </a:custGeom>
              <a:solidFill>
                <a:srgbClr val="E8505B"/>
              </a:solidFill>
              <a:ln>
                <a:noFill/>
              </a:ln>
            </p:spPr>
            <p:txBody>
              <a:bodyPr anchor="t" anchorCtr="0" bIns="45720" compatLnSpc="1" lIns="91440" numCol="1" rIns="91440" tIns="45720" vert="horz" wrap="square">
                <a:prstTxWarp prst="textNoShape"/>
              </a:bodyPr>
              <a:p>
                <a:endParaRPr lang="en-US"/>
              </a:p>
            </p:txBody>
          </p:sp>
          <p:sp>
            <p:nvSpPr>
              <p:cNvPr id="1049044" name="Freeform 132"/>
              <p:cNvSpPr/>
              <p:nvPr/>
            </p:nvSpPr>
            <p:spPr bwMode="auto">
              <a:xfrm>
                <a:off x="1188" y="-13"/>
                <a:ext cx="86" cy="140"/>
              </a:xfrm>
              <a:custGeom>
                <a:avLst/>
                <a:gdLst>
                  <a:gd name="T0" fmla="*/ 16 w 36"/>
                  <a:gd name="T1" fmla="*/ 59 h 59"/>
                  <a:gd name="T2" fmla="*/ 2 w 36"/>
                  <a:gd name="T3" fmla="*/ 26 h 59"/>
                  <a:gd name="T4" fmla="*/ 24 w 36"/>
                  <a:gd name="T5" fmla="*/ 0 h 59"/>
                  <a:gd name="T6" fmla="*/ 35 w 36"/>
                  <a:gd name="T7" fmla="*/ 31 h 59"/>
                  <a:gd name="T8" fmla="*/ 18 w 36"/>
                  <a:gd name="T9" fmla="*/ 59 h 59"/>
                </a:gdLst>
                <a:ahLst/>
                <a:cxnLst>
                  <a:cxn ang="0">
                    <a:pos x="T0" y="T1"/>
                  </a:cxn>
                  <a:cxn ang="0">
                    <a:pos x="T2" y="T3"/>
                  </a:cxn>
                  <a:cxn ang="0">
                    <a:pos x="T4" y="T5"/>
                  </a:cxn>
                  <a:cxn ang="0">
                    <a:pos x="T6" y="T7"/>
                  </a:cxn>
                  <a:cxn ang="0">
                    <a:pos x="T8" y="T9"/>
                  </a:cxn>
                </a:cxnLst>
                <a:rect l="0" t="0" r="r" b="b"/>
                <a:pathLst>
                  <a:path w="36" h="59">
                    <a:moveTo>
                      <a:pt x="16" y="59"/>
                    </a:moveTo>
                    <a:cubicBezTo>
                      <a:pt x="6" y="51"/>
                      <a:pt x="0" y="37"/>
                      <a:pt x="2" y="26"/>
                    </a:cubicBezTo>
                    <a:cubicBezTo>
                      <a:pt x="4" y="15"/>
                      <a:pt x="12" y="5"/>
                      <a:pt x="24" y="0"/>
                    </a:cubicBezTo>
                    <a:cubicBezTo>
                      <a:pt x="32" y="9"/>
                      <a:pt x="36" y="20"/>
                      <a:pt x="35" y="31"/>
                    </a:cubicBezTo>
                    <a:cubicBezTo>
                      <a:pt x="34" y="42"/>
                      <a:pt x="28" y="52"/>
                      <a:pt x="18" y="59"/>
                    </a:cubicBezTo>
                  </a:path>
                </a:pathLst>
              </a:custGeom>
              <a:solidFill>
                <a:srgbClr val="E8505B"/>
              </a:solidFill>
              <a:ln>
                <a:noFill/>
              </a:ln>
            </p:spPr>
            <p:txBody>
              <a:bodyPr anchor="t" anchorCtr="0" bIns="45720" compatLnSpc="1" lIns="91440" numCol="1" rIns="91440" tIns="45720" vert="horz" wrap="square">
                <a:prstTxWarp prst="textNoShape"/>
              </a:bodyPr>
              <a:p>
                <a:endParaRPr lang="en-US"/>
              </a:p>
            </p:txBody>
          </p:sp>
          <p:sp>
            <p:nvSpPr>
              <p:cNvPr id="1049045" name="Freeform 133"/>
              <p:cNvSpPr/>
              <p:nvPr/>
            </p:nvSpPr>
            <p:spPr bwMode="auto">
              <a:xfrm>
                <a:off x="618" y="-103"/>
                <a:ext cx="454" cy="529"/>
              </a:xfrm>
              <a:custGeom>
                <a:avLst/>
                <a:gdLst>
                  <a:gd name="T0" fmla="*/ 0 w 191"/>
                  <a:gd name="T1" fmla="*/ 50 h 223"/>
                  <a:gd name="T2" fmla="*/ 0 w 191"/>
                  <a:gd name="T3" fmla="*/ 50 h 223"/>
                  <a:gd name="T4" fmla="*/ 2 w 191"/>
                  <a:gd name="T5" fmla="*/ 47 h 223"/>
                  <a:gd name="T6" fmla="*/ 7 w 191"/>
                  <a:gd name="T7" fmla="*/ 38 h 223"/>
                  <a:gd name="T8" fmla="*/ 36 w 191"/>
                  <a:gd name="T9" fmla="*/ 11 h 223"/>
                  <a:gd name="T10" fmla="*/ 61 w 191"/>
                  <a:gd name="T11" fmla="*/ 2 h 223"/>
                  <a:gd name="T12" fmla="*/ 93 w 191"/>
                  <a:gd name="T13" fmla="*/ 5 h 223"/>
                  <a:gd name="T14" fmla="*/ 119 w 191"/>
                  <a:gd name="T15" fmla="*/ 27 h 223"/>
                  <a:gd name="T16" fmla="*/ 131 w 191"/>
                  <a:gd name="T17" fmla="*/ 62 h 223"/>
                  <a:gd name="T18" fmla="*/ 138 w 191"/>
                  <a:gd name="T19" fmla="*/ 79 h 223"/>
                  <a:gd name="T20" fmla="*/ 151 w 191"/>
                  <a:gd name="T21" fmla="*/ 91 h 223"/>
                  <a:gd name="T22" fmla="*/ 165 w 191"/>
                  <a:gd name="T23" fmla="*/ 102 h 223"/>
                  <a:gd name="T24" fmla="*/ 177 w 191"/>
                  <a:gd name="T25" fmla="*/ 114 h 223"/>
                  <a:gd name="T26" fmla="*/ 189 w 191"/>
                  <a:gd name="T27" fmla="*/ 143 h 223"/>
                  <a:gd name="T28" fmla="*/ 190 w 191"/>
                  <a:gd name="T29" fmla="*/ 170 h 223"/>
                  <a:gd name="T30" fmla="*/ 183 w 191"/>
                  <a:gd name="T31" fmla="*/ 209 h 223"/>
                  <a:gd name="T32" fmla="*/ 180 w 191"/>
                  <a:gd name="T33" fmla="*/ 219 h 223"/>
                  <a:gd name="T34" fmla="*/ 179 w 191"/>
                  <a:gd name="T35" fmla="*/ 223 h 223"/>
                  <a:gd name="T36" fmla="*/ 180 w 191"/>
                  <a:gd name="T37" fmla="*/ 219 h 223"/>
                  <a:gd name="T38" fmla="*/ 182 w 191"/>
                  <a:gd name="T39" fmla="*/ 209 h 223"/>
                  <a:gd name="T40" fmla="*/ 189 w 191"/>
                  <a:gd name="T41" fmla="*/ 170 h 223"/>
                  <a:gd name="T42" fmla="*/ 187 w 191"/>
                  <a:gd name="T43" fmla="*/ 143 h 223"/>
                  <a:gd name="T44" fmla="*/ 175 w 191"/>
                  <a:gd name="T45" fmla="*/ 115 h 223"/>
                  <a:gd name="T46" fmla="*/ 164 w 191"/>
                  <a:gd name="T47" fmla="*/ 103 h 223"/>
                  <a:gd name="T48" fmla="*/ 150 w 191"/>
                  <a:gd name="T49" fmla="*/ 93 h 223"/>
                  <a:gd name="T50" fmla="*/ 137 w 191"/>
                  <a:gd name="T51" fmla="*/ 80 h 223"/>
                  <a:gd name="T52" fmla="*/ 129 w 191"/>
                  <a:gd name="T53" fmla="*/ 63 h 223"/>
                  <a:gd name="T54" fmla="*/ 117 w 191"/>
                  <a:gd name="T55" fmla="*/ 28 h 223"/>
                  <a:gd name="T56" fmla="*/ 92 w 191"/>
                  <a:gd name="T57" fmla="*/ 7 h 223"/>
                  <a:gd name="T58" fmla="*/ 62 w 191"/>
                  <a:gd name="T59" fmla="*/ 3 h 223"/>
                  <a:gd name="T60" fmla="*/ 37 w 191"/>
                  <a:gd name="T61" fmla="*/ 12 h 223"/>
                  <a:gd name="T62" fmla="*/ 8 w 191"/>
                  <a:gd name="T63" fmla="*/ 39 h 223"/>
                  <a:gd name="T64" fmla="*/ 2 w 191"/>
                  <a:gd name="T65" fmla="*/ 47 h 223"/>
                  <a:gd name="T66" fmla="*/ 0 w 191"/>
                  <a:gd name="T67" fmla="*/ 50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91" h="223">
                    <a:moveTo>
                      <a:pt x="0" y="50"/>
                    </a:moveTo>
                    <a:cubicBezTo>
                      <a:pt x="0" y="50"/>
                      <a:pt x="0" y="50"/>
                      <a:pt x="0" y="50"/>
                    </a:cubicBezTo>
                    <a:cubicBezTo>
                      <a:pt x="1" y="49"/>
                      <a:pt x="1" y="48"/>
                      <a:pt x="2" y="47"/>
                    </a:cubicBezTo>
                    <a:cubicBezTo>
                      <a:pt x="3" y="45"/>
                      <a:pt x="5" y="42"/>
                      <a:pt x="7" y="38"/>
                    </a:cubicBezTo>
                    <a:cubicBezTo>
                      <a:pt x="13" y="31"/>
                      <a:pt x="22" y="20"/>
                      <a:pt x="36" y="11"/>
                    </a:cubicBezTo>
                    <a:cubicBezTo>
                      <a:pt x="43" y="7"/>
                      <a:pt x="52" y="3"/>
                      <a:pt x="61" y="2"/>
                    </a:cubicBezTo>
                    <a:cubicBezTo>
                      <a:pt x="71" y="0"/>
                      <a:pt x="82" y="1"/>
                      <a:pt x="93" y="5"/>
                    </a:cubicBezTo>
                    <a:cubicBezTo>
                      <a:pt x="103" y="9"/>
                      <a:pt x="113" y="16"/>
                      <a:pt x="119" y="27"/>
                    </a:cubicBezTo>
                    <a:cubicBezTo>
                      <a:pt x="125" y="37"/>
                      <a:pt x="127" y="50"/>
                      <a:pt x="131" y="62"/>
                    </a:cubicBezTo>
                    <a:cubicBezTo>
                      <a:pt x="133" y="68"/>
                      <a:pt x="135" y="74"/>
                      <a:pt x="138" y="79"/>
                    </a:cubicBezTo>
                    <a:cubicBezTo>
                      <a:pt x="142" y="84"/>
                      <a:pt x="146" y="88"/>
                      <a:pt x="151" y="91"/>
                    </a:cubicBezTo>
                    <a:cubicBezTo>
                      <a:pt x="156" y="95"/>
                      <a:pt x="161" y="98"/>
                      <a:pt x="165" y="102"/>
                    </a:cubicBezTo>
                    <a:cubicBezTo>
                      <a:pt x="170" y="105"/>
                      <a:pt x="174" y="110"/>
                      <a:pt x="177" y="114"/>
                    </a:cubicBezTo>
                    <a:cubicBezTo>
                      <a:pt x="183" y="123"/>
                      <a:pt x="187" y="133"/>
                      <a:pt x="189" y="143"/>
                    </a:cubicBezTo>
                    <a:cubicBezTo>
                      <a:pt x="191" y="153"/>
                      <a:pt x="191" y="162"/>
                      <a:pt x="190" y="170"/>
                    </a:cubicBezTo>
                    <a:cubicBezTo>
                      <a:pt x="189" y="187"/>
                      <a:pt x="186" y="200"/>
                      <a:pt x="183" y="209"/>
                    </a:cubicBezTo>
                    <a:cubicBezTo>
                      <a:pt x="182" y="213"/>
                      <a:pt x="181" y="217"/>
                      <a:pt x="180" y="219"/>
                    </a:cubicBezTo>
                    <a:cubicBezTo>
                      <a:pt x="180" y="222"/>
                      <a:pt x="179" y="223"/>
                      <a:pt x="179" y="223"/>
                    </a:cubicBezTo>
                    <a:cubicBezTo>
                      <a:pt x="179" y="223"/>
                      <a:pt x="179" y="222"/>
                      <a:pt x="180" y="219"/>
                    </a:cubicBezTo>
                    <a:cubicBezTo>
                      <a:pt x="181" y="217"/>
                      <a:pt x="181" y="213"/>
                      <a:pt x="182" y="209"/>
                    </a:cubicBezTo>
                    <a:cubicBezTo>
                      <a:pt x="184" y="200"/>
                      <a:pt x="188" y="187"/>
                      <a:pt x="189" y="170"/>
                    </a:cubicBezTo>
                    <a:cubicBezTo>
                      <a:pt x="189" y="162"/>
                      <a:pt x="189" y="153"/>
                      <a:pt x="187" y="143"/>
                    </a:cubicBezTo>
                    <a:cubicBezTo>
                      <a:pt x="185" y="134"/>
                      <a:pt x="181" y="124"/>
                      <a:pt x="175" y="115"/>
                    </a:cubicBezTo>
                    <a:cubicBezTo>
                      <a:pt x="172" y="111"/>
                      <a:pt x="168" y="107"/>
                      <a:pt x="164" y="103"/>
                    </a:cubicBezTo>
                    <a:cubicBezTo>
                      <a:pt x="159" y="100"/>
                      <a:pt x="155" y="96"/>
                      <a:pt x="150" y="93"/>
                    </a:cubicBezTo>
                    <a:cubicBezTo>
                      <a:pt x="145" y="89"/>
                      <a:pt x="140" y="85"/>
                      <a:pt x="137" y="80"/>
                    </a:cubicBezTo>
                    <a:cubicBezTo>
                      <a:pt x="133" y="75"/>
                      <a:pt x="131" y="69"/>
                      <a:pt x="129" y="63"/>
                    </a:cubicBezTo>
                    <a:cubicBezTo>
                      <a:pt x="125" y="50"/>
                      <a:pt x="123" y="38"/>
                      <a:pt x="117" y="28"/>
                    </a:cubicBezTo>
                    <a:cubicBezTo>
                      <a:pt x="112" y="18"/>
                      <a:pt x="102" y="11"/>
                      <a:pt x="92" y="7"/>
                    </a:cubicBezTo>
                    <a:cubicBezTo>
                      <a:pt x="82" y="3"/>
                      <a:pt x="71" y="2"/>
                      <a:pt x="62" y="3"/>
                    </a:cubicBezTo>
                    <a:cubicBezTo>
                      <a:pt x="52" y="5"/>
                      <a:pt x="44" y="8"/>
                      <a:pt x="37" y="12"/>
                    </a:cubicBezTo>
                    <a:cubicBezTo>
                      <a:pt x="22" y="21"/>
                      <a:pt x="14" y="31"/>
                      <a:pt x="8" y="39"/>
                    </a:cubicBezTo>
                    <a:cubicBezTo>
                      <a:pt x="5" y="42"/>
                      <a:pt x="3" y="45"/>
                      <a:pt x="2" y="47"/>
                    </a:cubicBezTo>
                    <a:cubicBezTo>
                      <a:pt x="1" y="49"/>
                      <a:pt x="0" y="50"/>
                      <a:pt x="0" y="50"/>
                    </a:cubicBezTo>
                    <a:close/>
                  </a:path>
                </a:pathLst>
              </a:custGeom>
              <a:solidFill>
                <a:srgbClr val="E8505B"/>
              </a:solidFill>
              <a:ln>
                <a:noFill/>
              </a:ln>
            </p:spPr>
            <p:txBody>
              <a:bodyPr anchor="t" anchorCtr="0" bIns="45720" compatLnSpc="1" lIns="91440" numCol="1" rIns="91440" tIns="45720" vert="horz" wrap="square">
                <a:prstTxWarp prst="textNoShape"/>
              </a:bodyPr>
              <a:p>
                <a:endParaRPr lang="en-US"/>
              </a:p>
            </p:txBody>
          </p:sp>
          <p:sp>
            <p:nvSpPr>
              <p:cNvPr id="1049046" name="Freeform 134"/>
              <p:cNvSpPr/>
              <p:nvPr/>
            </p:nvSpPr>
            <p:spPr bwMode="auto">
              <a:xfrm>
                <a:off x="887" y="113"/>
                <a:ext cx="116" cy="149"/>
              </a:xfrm>
              <a:custGeom>
                <a:avLst/>
                <a:gdLst>
                  <a:gd name="T0" fmla="*/ 44 w 49"/>
                  <a:gd name="T1" fmla="*/ 3 h 63"/>
                  <a:gd name="T2" fmla="*/ 34 w 49"/>
                  <a:gd name="T3" fmla="*/ 3 h 63"/>
                  <a:gd name="T4" fmla="*/ 22 w 49"/>
                  <a:gd name="T5" fmla="*/ 9 h 63"/>
                  <a:gd name="T6" fmla="*/ 6 w 49"/>
                  <a:gd name="T7" fmla="*/ 62 h 63"/>
                  <a:gd name="T8" fmla="*/ 42 w 49"/>
                  <a:gd name="T9" fmla="*/ 43 h 63"/>
                  <a:gd name="T10" fmla="*/ 42 w 49"/>
                  <a:gd name="T11" fmla="*/ 3 h 63"/>
                </a:gdLst>
                <a:ahLst/>
                <a:cxnLst>
                  <a:cxn ang="0">
                    <a:pos x="T0" y="T1"/>
                  </a:cxn>
                  <a:cxn ang="0">
                    <a:pos x="T2" y="T3"/>
                  </a:cxn>
                  <a:cxn ang="0">
                    <a:pos x="T4" y="T5"/>
                  </a:cxn>
                  <a:cxn ang="0">
                    <a:pos x="T6" y="T7"/>
                  </a:cxn>
                  <a:cxn ang="0">
                    <a:pos x="T8" y="T9"/>
                  </a:cxn>
                  <a:cxn ang="0">
                    <a:pos x="T10" y="T11"/>
                  </a:cxn>
                </a:cxnLst>
                <a:rect l="0" t="0" r="r" b="b"/>
                <a:pathLst>
                  <a:path w="49" h="63">
                    <a:moveTo>
                      <a:pt x="44" y="3"/>
                    </a:moveTo>
                    <a:cubicBezTo>
                      <a:pt x="40" y="0"/>
                      <a:pt x="39" y="2"/>
                      <a:pt x="34" y="3"/>
                    </a:cubicBezTo>
                    <a:cubicBezTo>
                      <a:pt x="30" y="4"/>
                      <a:pt x="26" y="6"/>
                      <a:pt x="22" y="9"/>
                    </a:cubicBezTo>
                    <a:cubicBezTo>
                      <a:pt x="7" y="21"/>
                      <a:pt x="0" y="43"/>
                      <a:pt x="6" y="62"/>
                    </a:cubicBezTo>
                    <a:cubicBezTo>
                      <a:pt x="20" y="63"/>
                      <a:pt x="34" y="55"/>
                      <a:pt x="42" y="43"/>
                    </a:cubicBezTo>
                    <a:cubicBezTo>
                      <a:pt x="49" y="31"/>
                      <a:pt x="49" y="15"/>
                      <a:pt x="42" y="3"/>
                    </a:cubicBezTo>
                  </a:path>
                </a:pathLst>
              </a:custGeom>
              <a:solidFill>
                <a:srgbClr val="E8505B"/>
              </a:solidFill>
              <a:ln>
                <a:noFill/>
              </a:ln>
            </p:spPr>
            <p:txBody>
              <a:bodyPr anchor="t" anchorCtr="0" bIns="45720" compatLnSpc="1" lIns="91440" numCol="1" rIns="91440" tIns="45720" vert="horz" wrap="square">
                <a:prstTxWarp prst="textNoShape"/>
              </a:bodyPr>
              <a:p>
                <a:endParaRPr lang="en-US"/>
              </a:p>
            </p:txBody>
          </p:sp>
          <p:sp>
            <p:nvSpPr>
              <p:cNvPr id="1049047" name="Freeform 135"/>
              <p:cNvSpPr/>
              <p:nvPr/>
            </p:nvSpPr>
            <p:spPr bwMode="auto">
              <a:xfrm>
                <a:off x="528" y="-39"/>
                <a:ext cx="140" cy="116"/>
              </a:xfrm>
              <a:custGeom>
                <a:avLst/>
                <a:gdLst>
                  <a:gd name="T0" fmla="*/ 59 w 59"/>
                  <a:gd name="T1" fmla="*/ 6 h 49"/>
                  <a:gd name="T2" fmla="*/ 51 w 59"/>
                  <a:gd name="T3" fmla="*/ 2 h 49"/>
                  <a:gd name="T4" fmla="*/ 37 w 59"/>
                  <a:gd name="T5" fmla="*/ 2 h 49"/>
                  <a:gd name="T6" fmla="*/ 0 w 59"/>
                  <a:gd name="T7" fmla="*/ 43 h 49"/>
                  <a:gd name="T8" fmla="*/ 40 w 59"/>
                  <a:gd name="T9" fmla="*/ 41 h 49"/>
                  <a:gd name="T10" fmla="*/ 58 w 59"/>
                  <a:gd name="T11" fmla="*/ 5 h 49"/>
                </a:gdLst>
                <a:ahLst/>
                <a:cxnLst>
                  <a:cxn ang="0">
                    <a:pos x="T0" y="T1"/>
                  </a:cxn>
                  <a:cxn ang="0">
                    <a:pos x="T2" y="T3"/>
                  </a:cxn>
                  <a:cxn ang="0">
                    <a:pos x="T4" y="T5"/>
                  </a:cxn>
                  <a:cxn ang="0">
                    <a:pos x="T6" y="T7"/>
                  </a:cxn>
                  <a:cxn ang="0">
                    <a:pos x="T8" y="T9"/>
                  </a:cxn>
                  <a:cxn ang="0">
                    <a:pos x="T10" y="T11"/>
                  </a:cxn>
                </a:cxnLst>
                <a:rect l="0" t="0" r="r" b="b"/>
                <a:pathLst>
                  <a:path w="59" h="49">
                    <a:moveTo>
                      <a:pt x="59" y="6"/>
                    </a:moveTo>
                    <a:cubicBezTo>
                      <a:pt x="57" y="1"/>
                      <a:pt x="55" y="3"/>
                      <a:pt x="51" y="2"/>
                    </a:cubicBezTo>
                    <a:cubicBezTo>
                      <a:pt x="46" y="0"/>
                      <a:pt x="42" y="1"/>
                      <a:pt x="37" y="2"/>
                    </a:cubicBezTo>
                    <a:cubicBezTo>
                      <a:pt x="18" y="6"/>
                      <a:pt x="3" y="23"/>
                      <a:pt x="0" y="43"/>
                    </a:cubicBezTo>
                    <a:cubicBezTo>
                      <a:pt x="12" y="49"/>
                      <a:pt x="28" y="49"/>
                      <a:pt x="40" y="41"/>
                    </a:cubicBezTo>
                    <a:cubicBezTo>
                      <a:pt x="52" y="33"/>
                      <a:pt x="59" y="19"/>
                      <a:pt x="58" y="5"/>
                    </a:cubicBezTo>
                  </a:path>
                </a:pathLst>
              </a:custGeom>
              <a:solidFill>
                <a:srgbClr val="E8505B"/>
              </a:solidFill>
              <a:ln>
                <a:noFill/>
              </a:ln>
            </p:spPr>
            <p:txBody>
              <a:bodyPr anchor="t" anchorCtr="0" bIns="45720" compatLnSpc="1" lIns="91440" numCol="1" rIns="91440" tIns="45720" vert="horz" wrap="square">
                <a:prstTxWarp prst="textNoShape"/>
              </a:bodyPr>
              <a:p>
                <a:endParaRPr lang="en-US"/>
              </a:p>
            </p:txBody>
          </p:sp>
          <p:sp>
            <p:nvSpPr>
              <p:cNvPr id="1049048" name="Freeform 136"/>
              <p:cNvSpPr/>
              <p:nvPr/>
            </p:nvSpPr>
            <p:spPr bwMode="auto">
              <a:xfrm>
                <a:off x="891" y="281"/>
                <a:ext cx="176" cy="81"/>
              </a:xfrm>
              <a:custGeom>
                <a:avLst/>
                <a:gdLst>
                  <a:gd name="T0" fmla="*/ 71 w 74"/>
                  <a:gd name="T1" fmla="*/ 16 h 34"/>
                  <a:gd name="T2" fmla="*/ 35 w 74"/>
                  <a:gd name="T3" fmla="*/ 0 h 34"/>
                  <a:gd name="T4" fmla="*/ 0 w 74"/>
                  <a:gd name="T5" fmla="*/ 19 h 34"/>
                  <a:gd name="T6" fmla="*/ 37 w 74"/>
                  <a:gd name="T7" fmla="*/ 34 h 34"/>
                  <a:gd name="T8" fmla="*/ 74 w 74"/>
                  <a:gd name="T9" fmla="*/ 19 h 34"/>
                </a:gdLst>
                <a:ahLst/>
                <a:cxnLst>
                  <a:cxn ang="0">
                    <a:pos x="T0" y="T1"/>
                  </a:cxn>
                  <a:cxn ang="0">
                    <a:pos x="T2" y="T3"/>
                  </a:cxn>
                  <a:cxn ang="0">
                    <a:pos x="T4" y="T5"/>
                  </a:cxn>
                  <a:cxn ang="0">
                    <a:pos x="T6" y="T7"/>
                  </a:cxn>
                  <a:cxn ang="0">
                    <a:pos x="T8" y="T9"/>
                  </a:cxn>
                </a:cxnLst>
                <a:rect l="0" t="0" r="r" b="b"/>
                <a:pathLst>
                  <a:path w="74" h="34">
                    <a:moveTo>
                      <a:pt x="71" y="16"/>
                    </a:moveTo>
                    <a:cubicBezTo>
                      <a:pt x="62" y="5"/>
                      <a:pt x="49" y="0"/>
                      <a:pt x="35" y="0"/>
                    </a:cubicBezTo>
                    <a:cubicBezTo>
                      <a:pt x="21" y="1"/>
                      <a:pt x="8" y="8"/>
                      <a:pt x="0" y="19"/>
                    </a:cubicBezTo>
                    <a:cubicBezTo>
                      <a:pt x="10" y="28"/>
                      <a:pt x="23" y="34"/>
                      <a:pt x="37" y="34"/>
                    </a:cubicBezTo>
                    <a:cubicBezTo>
                      <a:pt x="51" y="34"/>
                      <a:pt x="64" y="28"/>
                      <a:pt x="74" y="19"/>
                    </a:cubicBezTo>
                  </a:path>
                </a:pathLst>
              </a:custGeom>
              <a:solidFill>
                <a:srgbClr val="E8505B"/>
              </a:solidFill>
              <a:ln>
                <a:noFill/>
              </a:ln>
            </p:spPr>
            <p:txBody>
              <a:bodyPr anchor="t" anchorCtr="0" bIns="45720" compatLnSpc="1" lIns="91440" numCol="1" rIns="91440" tIns="45720" vert="horz" wrap="square">
                <a:prstTxWarp prst="textNoShape"/>
              </a:bodyPr>
              <a:p>
                <a:endParaRPr lang="en-US"/>
              </a:p>
            </p:txBody>
          </p:sp>
          <p:sp>
            <p:nvSpPr>
              <p:cNvPr id="1049049" name="Freeform 137"/>
              <p:cNvSpPr/>
              <p:nvPr/>
            </p:nvSpPr>
            <p:spPr bwMode="auto">
              <a:xfrm>
                <a:off x="1020" y="32"/>
                <a:ext cx="130" cy="140"/>
              </a:xfrm>
              <a:custGeom>
                <a:avLst/>
                <a:gdLst>
                  <a:gd name="T0" fmla="*/ 6 w 55"/>
                  <a:gd name="T1" fmla="*/ 58 h 59"/>
                  <a:gd name="T2" fmla="*/ 43 w 55"/>
                  <a:gd name="T3" fmla="*/ 42 h 59"/>
                  <a:gd name="T4" fmla="*/ 53 w 55"/>
                  <a:gd name="T5" fmla="*/ 4 h 59"/>
                  <a:gd name="T6" fmla="*/ 13 w 55"/>
                  <a:gd name="T7" fmla="*/ 16 h 59"/>
                  <a:gd name="T8" fmla="*/ 5 w 55"/>
                  <a:gd name="T9" fmla="*/ 58 h 59"/>
                </a:gdLst>
                <a:ahLst/>
                <a:cxnLst>
                  <a:cxn ang="0">
                    <a:pos x="T0" y="T1"/>
                  </a:cxn>
                  <a:cxn ang="0">
                    <a:pos x="T2" y="T3"/>
                  </a:cxn>
                  <a:cxn ang="0">
                    <a:pos x="T4" y="T5"/>
                  </a:cxn>
                  <a:cxn ang="0">
                    <a:pos x="T6" y="T7"/>
                  </a:cxn>
                  <a:cxn ang="0">
                    <a:pos x="T8" y="T9"/>
                  </a:cxn>
                </a:cxnLst>
                <a:rect l="0" t="0" r="r" b="b"/>
                <a:pathLst>
                  <a:path w="55" h="59">
                    <a:moveTo>
                      <a:pt x="6" y="58"/>
                    </a:moveTo>
                    <a:cubicBezTo>
                      <a:pt x="20" y="59"/>
                      <a:pt x="34" y="53"/>
                      <a:pt x="43" y="42"/>
                    </a:cubicBezTo>
                    <a:cubicBezTo>
                      <a:pt x="52" y="32"/>
                      <a:pt x="55" y="17"/>
                      <a:pt x="53" y="4"/>
                    </a:cubicBezTo>
                    <a:cubicBezTo>
                      <a:pt x="38" y="0"/>
                      <a:pt x="22" y="5"/>
                      <a:pt x="13" y="16"/>
                    </a:cubicBezTo>
                    <a:cubicBezTo>
                      <a:pt x="3" y="28"/>
                      <a:pt x="0" y="44"/>
                      <a:pt x="5" y="58"/>
                    </a:cubicBezTo>
                  </a:path>
                </a:pathLst>
              </a:custGeom>
              <a:solidFill>
                <a:srgbClr val="E8505B"/>
              </a:solidFill>
              <a:ln>
                <a:noFill/>
              </a:ln>
            </p:spPr>
            <p:txBody>
              <a:bodyPr anchor="t" anchorCtr="0" bIns="45720" compatLnSpc="1" lIns="91440" numCol="1" rIns="91440" tIns="45720" vert="horz" wrap="square">
                <a:prstTxWarp prst="textNoShape"/>
              </a:bodyPr>
              <a:p>
                <a:endParaRPr lang="en-US"/>
              </a:p>
            </p:txBody>
          </p:sp>
          <p:sp>
            <p:nvSpPr>
              <p:cNvPr id="1049050" name="Freeform 138"/>
              <p:cNvSpPr/>
              <p:nvPr/>
            </p:nvSpPr>
            <p:spPr bwMode="auto">
              <a:xfrm>
                <a:off x="917" y="-110"/>
                <a:ext cx="152" cy="118"/>
              </a:xfrm>
              <a:custGeom>
                <a:avLst/>
                <a:gdLst>
                  <a:gd name="T0" fmla="*/ 2 w 64"/>
                  <a:gd name="T1" fmla="*/ 45 h 50"/>
                  <a:gd name="T2" fmla="*/ 41 w 64"/>
                  <a:gd name="T3" fmla="*/ 42 h 50"/>
                  <a:gd name="T4" fmla="*/ 64 w 64"/>
                  <a:gd name="T5" fmla="*/ 9 h 50"/>
                  <a:gd name="T6" fmla="*/ 21 w 64"/>
                  <a:gd name="T7" fmla="*/ 8 h 50"/>
                  <a:gd name="T8" fmla="*/ 0 w 64"/>
                  <a:gd name="T9" fmla="*/ 44 h 50"/>
                </a:gdLst>
                <a:ahLst/>
                <a:cxnLst>
                  <a:cxn ang="0">
                    <a:pos x="T0" y="T1"/>
                  </a:cxn>
                  <a:cxn ang="0">
                    <a:pos x="T2" y="T3"/>
                  </a:cxn>
                  <a:cxn ang="0">
                    <a:pos x="T4" y="T5"/>
                  </a:cxn>
                  <a:cxn ang="0">
                    <a:pos x="T6" y="T7"/>
                  </a:cxn>
                  <a:cxn ang="0">
                    <a:pos x="T8" y="T9"/>
                  </a:cxn>
                </a:cxnLst>
                <a:rect l="0" t="0" r="r" b="b"/>
                <a:pathLst>
                  <a:path w="64" h="50">
                    <a:moveTo>
                      <a:pt x="2" y="45"/>
                    </a:moveTo>
                    <a:cubicBezTo>
                      <a:pt x="14" y="50"/>
                      <a:pt x="29" y="49"/>
                      <a:pt x="41" y="42"/>
                    </a:cubicBezTo>
                    <a:cubicBezTo>
                      <a:pt x="53" y="35"/>
                      <a:pt x="62" y="22"/>
                      <a:pt x="64" y="9"/>
                    </a:cubicBezTo>
                    <a:cubicBezTo>
                      <a:pt x="51" y="1"/>
                      <a:pt x="34" y="0"/>
                      <a:pt x="21" y="8"/>
                    </a:cubicBezTo>
                    <a:cubicBezTo>
                      <a:pt x="9" y="15"/>
                      <a:pt x="0" y="29"/>
                      <a:pt x="0" y="44"/>
                    </a:cubicBezTo>
                  </a:path>
                </a:pathLst>
              </a:custGeom>
              <a:solidFill>
                <a:srgbClr val="E8505B"/>
              </a:solidFill>
              <a:ln>
                <a:noFill/>
              </a:ln>
            </p:spPr>
            <p:txBody>
              <a:bodyPr anchor="t" anchorCtr="0" bIns="45720" compatLnSpc="1" lIns="91440" numCol="1" rIns="91440" tIns="45720" vert="horz" wrap="square">
                <a:prstTxWarp prst="textNoShape"/>
              </a:bodyPr>
              <a:p>
                <a:endParaRPr lang="en-US"/>
              </a:p>
            </p:txBody>
          </p:sp>
          <p:sp>
            <p:nvSpPr>
              <p:cNvPr id="1049051" name="Freeform 139"/>
              <p:cNvSpPr/>
              <p:nvPr/>
            </p:nvSpPr>
            <p:spPr bwMode="auto">
              <a:xfrm>
                <a:off x="735" y="-72"/>
                <a:ext cx="152" cy="118"/>
              </a:xfrm>
              <a:custGeom>
                <a:avLst/>
                <a:gdLst>
                  <a:gd name="T0" fmla="*/ 63 w 64"/>
                  <a:gd name="T1" fmla="*/ 5 h 50"/>
                  <a:gd name="T2" fmla="*/ 23 w 64"/>
                  <a:gd name="T3" fmla="*/ 9 h 50"/>
                  <a:gd name="T4" fmla="*/ 0 w 64"/>
                  <a:gd name="T5" fmla="*/ 42 h 50"/>
                  <a:gd name="T6" fmla="*/ 43 w 64"/>
                  <a:gd name="T7" fmla="*/ 43 h 50"/>
                  <a:gd name="T8" fmla="*/ 64 w 64"/>
                  <a:gd name="T9" fmla="*/ 6 h 50"/>
                </a:gdLst>
                <a:ahLst/>
                <a:cxnLst>
                  <a:cxn ang="0">
                    <a:pos x="T0" y="T1"/>
                  </a:cxn>
                  <a:cxn ang="0">
                    <a:pos x="T2" y="T3"/>
                  </a:cxn>
                  <a:cxn ang="0">
                    <a:pos x="T4" y="T5"/>
                  </a:cxn>
                  <a:cxn ang="0">
                    <a:pos x="T6" y="T7"/>
                  </a:cxn>
                  <a:cxn ang="0">
                    <a:pos x="T8" y="T9"/>
                  </a:cxn>
                </a:cxnLst>
                <a:rect l="0" t="0" r="r" b="b"/>
                <a:pathLst>
                  <a:path w="64" h="50">
                    <a:moveTo>
                      <a:pt x="63" y="5"/>
                    </a:moveTo>
                    <a:cubicBezTo>
                      <a:pt x="50" y="0"/>
                      <a:pt x="35" y="2"/>
                      <a:pt x="23" y="9"/>
                    </a:cubicBezTo>
                    <a:cubicBezTo>
                      <a:pt x="11" y="15"/>
                      <a:pt x="2" y="28"/>
                      <a:pt x="0" y="42"/>
                    </a:cubicBezTo>
                    <a:cubicBezTo>
                      <a:pt x="13" y="50"/>
                      <a:pt x="30" y="50"/>
                      <a:pt x="43" y="43"/>
                    </a:cubicBezTo>
                    <a:cubicBezTo>
                      <a:pt x="56" y="36"/>
                      <a:pt x="64" y="21"/>
                      <a:pt x="64" y="6"/>
                    </a:cubicBezTo>
                  </a:path>
                </a:pathLst>
              </a:custGeom>
              <a:solidFill>
                <a:srgbClr val="E8505B"/>
              </a:solidFill>
              <a:ln>
                <a:noFill/>
              </a:ln>
            </p:spPr>
            <p:txBody>
              <a:bodyPr anchor="t" anchorCtr="0" bIns="45720" compatLnSpc="1" lIns="91440" numCol="1" rIns="91440" tIns="45720" vert="horz" wrap="square">
                <a:prstTxWarp prst="textNoShape"/>
              </a:bodyPr>
              <a:p>
                <a:endParaRPr lang="en-US"/>
              </a:p>
            </p:txBody>
          </p:sp>
          <p:sp>
            <p:nvSpPr>
              <p:cNvPr id="1049052" name="Freeform 140"/>
              <p:cNvSpPr/>
              <p:nvPr/>
            </p:nvSpPr>
            <p:spPr bwMode="auto">
              <a:xfrm>
                <a:off x="803" y="-251"/>
                <a:ext cx="114" cy="162"/>
              </a:xfrm>
              <a:custGeom>
                <a:avLst/>
                <a:gdLst>
                  <a:gd name="T0" fmla="*/ 15 w 48"/>
                  <a:gd name="T1" fmla="*/ 67 h 68"/>
                  <a:gd name="T2" fmla="*/ 43 w 48"/>
                  <a:gd name="T3" fmla="*/ 39 h 68"/>
                  <a:gd name="T4" fmla="*/ 39 w 48"/>
                  <a:gd name="T5" fmla="*/ 0 h 68"/>
                  <a:gd name="T6" fmla="*/ 6 w 48"/>
                  <a:gd name="T7" fmla="*/ 26 h 68"/>
                  <a:gd name="T8" fmla="*/ 13 w 48"/>
                  <a:gd name="T9" fmla="*/ 68 h 68"/>
                </a:gdLst>
                <a:ahLst/>
                <a:cxnLst>
                  <a:cxn ang="0">
                    <a:pos x="T0" y="T1"/>
                  </a:cxn>
                  <a:cxn ang="0">
                    <a:pos x="T2" y="T3"/>
                  </a:cxn>
                  <a:cxn ang="0">
                    <a:pos x="T4" y="T5"/>
                  </a:cxn>
                  <a:cxn ang="0">
                    <a:pos x="T6" y="T7"/>
                  </a:cxn>
                  <a:cxn ang="0">
                    <a:pos x="T8" y="T9"/>
                  </a:cxn>
                </a:cxnLst>
                <a:rect l="0" t="0" r="r" b="b"/>
                <a:pathLst>
                  <a:path w="48" h="68">
                    <a:moveTo>
                      <a:pt x="15" y="67"/>
                    </a:moveTo>
                    <a:cubicBezTo>
                      <a:pt x="28" y="63"/>
                      <a:pt x="38" y="52"/>
                      <a:pt x="43" y="39"/>
                    </a:cubicBezTo>
                    <a:cubicBezTo>
                      <a:pt x="48" y="27"/>
                      <a:pt x="46" y="11"/>
                      <a:pt x="39" y="0"/>
                    </a:cubicBezTo>
                    <a:cubicBezTo>
                      <a:pt x="24" y="2"/>
                      <a:pt x="11" y="12"/>
                      <a:pt x="6" y="26"/>
                    </a:cubicBezTo>
                    <a:cubicBezTo>
                      <a:pt x="0" y="40"/>
                      <a:pt x="3" y="56"/>
                      <a:pt x="13" y="68"/>
                    </a:cubicBezTo>
                  </a:path>
                </a:pathLst>
              </a:custGeom>
              <a:solidFill>
                <a:srgbClr val="E8505B"/>
              </a:solidFill>
              <a:ln>
                <a:noFill/>
              </a:ln>
            </p:spPr>
            <p:txBody>
              <a:bodyPr anchor="t" anchorCtr="0" bIns="45720" compatLnSpc="1" lIns="91440" numCol="1" rIns="91440" tIns="45720" vert="horz" wrap="square">
                <a:prstTxWarp prst="textNoShape"/>
              </a:bodyPr>
              <a:p>
                <a:endParaRPr lang="en-US"/>
              </a:p>
            </p:txBody>
          </p:sp>
          <p:sp>
            <p:nvSpPr>
              <p:cNvPr id="1049053" name="Freeform 141"/>
              <p:cNvSpPr/>
              <p:nvPr/>
            </p:nvSpPr>
            <p:spPr bwMode="auto">
              <a:xfrm>
                <a:off x="613" y="-232"/>
                <a:ext cx="119" cy="152"/>
              </a:xfrm>
              <a:custGeom>
                <a:avLst/>
                <a:gdLst>
                  <a:gd name="T0" fmla="*/ 46 w 50"/>
                  <a:gd name="T1" fmla="*/ 62 h 64"/>
                  <a:gd name="T2" fmla="*/ 42 w 50"/>
                  <a:gd name="T3" fmla="*/ 22 h 64"/>
                  <a:gd name="T4" fmla="*/ 8 w 50"/>
                  <a:gd name="T5" fmla="*/ 0 h 64"/>
                  <a:gd name="T6" fmla="*/ 8 w 50"/>
                  <a:gd name="T7" fmla="*/ 43 h 64"/>
                  <a:gd name="T8" fmla="*/ 45 w 50"/>
                  <a:gd name="T9" fmla="*/ 63 h 64"/>
                </a:gdLst>
                <a:ahLst/>
                <a:cxnLst>
                  <a:cxn ang="0">
                    <a:pos x="T0" y="T1"/>
                  </a:cxn>
                  <a:cxn ang="0">
                    <a:pos x="T2" y="T3"/>
                  </a:cxn>
                  <a:cxn ang="0">
                    <a:pos x="T4" y="T5"/>
                  </a:cxn>
                  <a:cxn ang="0">
                    <a:pos x="T6" y="T7"/>
                  </a:cxn>
                  <a:cxn ang="0">
                    <a:pos x="T8" y="T9"/>
                  </a:cxn>
                </a:cxnLst>
                <a:rect l="0" t="0" r="r" b="b"/>
                <a:pathLst>
                  <a:path w="50" h="64">
                    <a:moveTo>
                      <a:pt x="46" y="62"/>
                    </a:moveTo>
                    <a:cubicBezTo>
                      <a:pt x="50" y="49"/>
                      <a:pt x="49" y="34"/>
                      <a:pt x="42" y="22"/>
                    </a:cubicBezTo>
                    <a:cubicBezTo>
                      <a:pt x="34" y="10"/>
                      <a:pt x="22" y="2"/>
                      <a:pt x="8" y="0"/>
                    </a:cubicBezTo>
                    <a:cubicBezTo>
                      <a:pt x="0" y="13"/>
                      <a:pt x="0" y="30"/>
                      <a:pt x="8" y="43"/>
                    </a:cubicBezTo>
                    <a:cubicBezTo>
                      <a:pt x="15" y="55"/>
                      <a:pt x="30" y="64"/>
                      <a:pt x="45" y="63"/>
                    </a:cubicBezTo>
                  </a:path>
                </a:pathLst>
              </a:custGeom>
              <a:solidFill>
                <a:srgbClr val="E8505B"/>
              </a:solidFill>
              <a:ln>
                <a:noFill/>
              </a:ln>
            </p:spPr>
            <p:txBody>
              <a:bodyPr anchor="t" anchorCtr="0" bIns="45720" compatLnSpc="1" lIns="91440" numCol="1" rIns="91440" tIns="45720" vert="horz" wrap="square">
                <a:prstTxWarp prst="textNoShape"/>
              </a:bodyPr>
              <a:p>
                <a:endParaRPr lang="en-US"/>
              </a:p>
            </p:txBody>
          </p:sp>
          <p:sp>
            <p:nvSpPr>
              <p:cNvPr id="1049054" name="Freeform 142"/>
              <p:cNvSpPr/>
              <p:nvPr/>
            </p:nvSpPr>
            <p:spPr bwMode="auto">
              <a:xfrm>
                <a:off x="879" y="768"/>
                <a:ext cx="513" cy="45"/>
              </a:xfrm>
              <a:custGeom>
                <a:avLst/>
                <a:gdLst>
                  <a:gd name="T0" fmla="*/ 0 w 513"/>
                  <a:gd name="T1" fmla="*/ 0 h 45"/>
                  <a:gd name="T2" fmla="*/ 38 w 513"/>
                  <a:gd name="T3" fmla="*/ 45 h 45"/>
                  <a:gd name="T4" fmla="*/ 482 w 513"/>
                  <a:gd name="T5" fmla="*/ 45 h 45"/>
                  <a:gd name="T6" fmla="*/ 513 w 513"/>
                  <a:gd name="T7" fmla="*/ 0 h 45"/>
                  <a:gd name="T8" fmla="*/ 0 w 513"/>
                  <a:gd name="T9" fmla="*/ 0 h 45"/>
                </a:gdLst>
                <a:ahLst/>
                <a:cxnLst>
                  <a:cxn ang="0">
                    <a:pos x="T0" y="T1"/>
                  </a:cxn>
                  <a:cxn ang="0">
                    <a:pos x="T2" y="T3"/>
                  </a:cxn>
                  <a:cxn ang="0">
                    <a:pos x="T4" y="T5"/>
                  </a:cxn>
                  <a:cxn ang="0">
                    <a:pos x="T6" y="T7"/>
                  </a:cxn>
                  <a:cxn ang="0">
                    <a:pos x="T8" y="T9"/>
                  </a:cxn>
                </a:cxnLst>
                <a:rect l="0" t="0" r="r" b="b"/>
                <a:pathLst>
                  <a:path w="513" h="45">
                    <a:moveTo>
                      <a:pt x="0" y="0"/>
                    </a:moveTo>
                    <a:lnTo>
                      <a:pt x="38" y="45"/>
                    </a:lnTo>
                    <a:lnTo>
                      <a:pt x="482" y="45"/>
                    </a:lnTo>
                    <a:lnTo>
                      <a:pt x="513" y="0"/>
                    </a:lnTo>
                    <a:lnTo>
                      <a:pt x="0" y="0"/>
                    </a:lnTo>
                    <a:close/>
                  </a:path>
                </a:pathLst>
              </a:custGeom>
              <a:solidFill>
                <a:srgbClr val="263238"/>
              </a:solidFill>
              <a:ln>
                <a:noFill/>
              </a:ln>
            </p:spPr>
            <p:txBody>
              <a:bodyPr anchor="t" anchorCtr="0" bIns="45720" compatLnSpc="1" lIns="91440" numCol="1" rIns="91440" tIns="45720" vert="horz" wrap="square">
                <a:prstTxWarp prst="textNoShape"/>
              </a:bodyPr>
              <a:p>
                <a:endParaRPr lang="en-US"/>
              </a:p>
            </p:txBody>
          </p:sp>
          <p:sp>
            <p:nvSpPr>
              <p:cNvPr id="1049055" name="Oval 143"/>
              <p:cNvSpPr>
                <a:spLocks noChangeArrowheads="1"/>
              </p:cNvSpPr>
              <p:nvPr/>
            </p:nvSpPr>
            <p:spPr bwMode="auto">
              <a:xfrm>
                <a:off x="894" y="766"/>
                <a:ext cx="489" cy="4"/>
              </a:xfrm>
              <a:prstGeom prst="ellipse"/>
              <a:solidFill>
                <a:srgbClr val="455A64"/>
              </a:solidFill>
              <a:ln>
                <a:noFill/>
              </a:ln>
            </p:spPr>
            <p:txBody>
              <a:bodyPr anchor="t" anchorCtr="0" bIns="45720" compatLnSpc="1" lIns="91440" numCol="1" rIns="91440" tIns="45720" vert="horz" wrap="square">
                <a:prstTxWarp prst="textNoShape"/>
              </a:bodyPr>
              <a:p>
                <a:endParaRPr lang="en-US"/>
              </a:p>
            </p:txBody>
          </p:sp>
          <p:sp>
            <p:nvSpPr>
              <p:cNvPr id="1049056" name="Freeform 144"/>
              <p:cNvSpPr/>
              <p:nvPr/>
            </p:nvSpPr>
            <p:spPr bwMode="auto">
              <a:xfrm>
                <a:off x="920" y="590"/>
                <a:ext cx="413" cy="69"/>
              </a:xfrm>
              <a:custGeom>
                <a:avLst/>
                <a:gdLst>
                  <a:gd name="T0" fmla="*/ 174 w 174"/>
                  <a:gd name="T1" fmla="*/ 4 h 29"/>
                  <a:gd name="T2" fmla="*/ 173 w 174"/>
                  <a:gd name="T3" fmla="*/ 5 h 29"/>
                  <a:gd name="T4" fmla="*/ 169 w 174"/>
                  <a:gd name="T5" fmla="*/ 9 h 29"/>
                  <a:gd name="T6" fmla="*/ 152 w 174"/>
                  <a:gd name="T7" fmla="*/ 21 h 29"/>
                  <a:gd name="T8" fmla="*/ 123 w 174"/>
                  <a:gd name="T9" fmla="*/ 28 h 29"/>
                  <a:gd name="T10" fmla="*/ 105 w 174"/>
                  <a:gd name="T11" fmla="*/ 27 h 29"/>
                  <a:gd name="T12" fmla="*/ 87 w 174"/>
                  <a:gd name="T13" fmla="*/ 21 h 29"/>
                  <a:gd name="T14" fmla="*/ 53 w 174"/>
                  <a:gd name="T15" fmla="*/ 7 h 29"/>
                  <a:gd name="T16" fmla="*/ 24 w 174"/>
                  <a:gd name="T17" fmla="*/ 4 h 29"/>
                  <a:gd name="T18" fmla="*/ 6 w 174"/>
                  <a:gd name="T19" fmla="*/ 12 h 29"/>
                  <a:gd name="T20" fmla="*/ 1 w 174"/>
                  <a:gd name="T21" fmla="*/ 17 h 29"/>
                  <a:gd name="T22" fmla="*/ 1 w 174"/>
                  <a:gd name="T23" fmla="*/ 16 h 29"/>
                  <a:gd name="T24" fmla="*/ 5 w 174"/>
                  <a:gd name="T25" fmla="*/ 11 h 29"/>
                  <a:gd name="T26" fmla="*/ 23 w 174"/>
                  <a:gd name="T27" fmla="*/ 2 h 29"/>
                  <a:gd name="T28" fmla="*/ 53 w 174"/>
                  <a:gd name="T29" fmla="*/ 5 h 29"/>
                  <a:gd name="T30" fmla="*/ 87 w 174"/>
                  <a:gd name="T31" fmla="*/ 19 h 29"/>
                  <a:gd name="T32" fmla="*/ 105 w 174"/>
                  <a:gd name="T33" fmla="*/ 25 h 29"/>
                  <a:gd name="T34" fmla="*/ 123 w 174"/>
                  <a:gd name="T35" fmla="*/ 27 h 29"/>
                  <a:gd name="T36" fmla="*/ 151 w 174"/>
                  <a:gd name="T37" fmla="*/ 20 h 29"/>
                  <a:gd name="T38" fmla="*/ 174 w 174"/>
                  <a:gd name="T39" fmla="*/ 4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74" h="29">
                    <a:moveTo>
                      <a:pt x="174" y="4"/>
                    </a:moveTo>
                    <a:cubicBezTo>
                      <a:pt x="174" y="4"/>
                      <a:pt x="173" y="4"/>
                      <a:pt x="173" y="5"/>
                    </a:cubicBezTo>
                    <a:cubicBezTo>
                      <a:pt x="172" y="6"/>
                      <a:pt x="171" y="8"/>
                      <a:pt x="169" y="9"/>
                    </a:cubicBezTo>
                    <a:cubicBezTo>
                      <a:pt x="165" y="13"/>
                      <a:pt x="160" y="17"/>
                      <a:pt x="152" y="21"/>
                    </a:cubicBezTo>
                    <a:cubicBezTo>
                      <a:pt x="144" y="25"/>
                      <a:pt x="134" y="28"/>
                      <a:pt x="123" y="28"/>
                    </a:cubicBezTo>
                    <a:cubicBezTo>
                      <a:pt x="117" y="29"/>
                      <a:pt x="111" y="28"/>
                      <a:pt x="105" y="27"/>
                    </a:cubicBezTo>
                    <a:cubicBezTo>
                      <a:pt x="99" y="26"/>
                      <a:pt x="93" y="23"/>
                      <a:pt x="87" y="21"/>
                    </a:cubicBezTo>
                    <a:cubicBezTo>
                      <a:pt x="74" y="16"/>
                      <a:pt x="63" y="10"/>
                      <a:pt x="53" y="7"/>
                    </a:cubicBezTo>
                    <a:cubicBezTo>
                      <a:pt x="42" y="3"/>
                      <a:pt x="32" y="2"/>
                      <a:pt x="24" y="4"/>
                    </a:cubicBezTo>
                    <a:cubicBezTo>
                      <a:pt x="15" y="5"/>
                      <a:pt x="9" y="9"/>
                      <a:pt x="6" y="12"/>
                    </a:cubicBezTo>
                    <a:cubicBezTo>
                      <a:pt x="2" y="15"/>
                      <a:pt x="1" y="17"/>
                      <a:pt x="1" y="17"/>
                    </a:cubicBezTo>
                    <a:cubicBezTo>
                      <a:pt x="0" y="17"/>
                      <a:pt x="1" y="17"/>
                      <a:pt x="1" y="16"/>
                    </a:cubicBezTo>
                    <a:cubicBezTo>
                      <a:pt x="2" y="15"/>
                      <a:pt x="3" y="13"/>
                      <a:pt x="5" y="11"/>
                    </a:cubicBezTo>
                    <a:cubicBezTo>
                      <a:pt x="9" y="8"/>
                      <a:pt x="15" y="4"/>
                      <a:pt x="23" y="2"/>
                    </a:cubicBezTo>
                    <a:cubicBezTo>
                      <a:pt x="32" y="0"/>
                      <a:pt x="42" y="1"/>
                      <a:pt x="53" y="5"/>
                    </a:cubicBezTo>
                    <a:cubicBezTo>
                      <a:pt x="64" y="8"/>
                      <a:pt x="75" y="14"/>
                      <a:pt x="87" y="19"/>
                    </a:cubicBezTo>
                    <a:cubicBezTo>
                      <a:pt x="93" y="21"/>
                      <a:pt x="99" y="24"/>
                      <a:pt x="105" y="25"/>
                    </a:cubicBezTo>
                    <a:cubicBezTo>
                      <a:pt x="111" y="26"/>
                      <a:pt x="117" y="27"/>
                      <a:pt x="123" y="27"/>
                    </a:cubicBezTo>
                    <a:cubicBezTo>
                      <a:pt x="134" y="26"/>
                      <a:pt x="144" y="23"/>
                      <a:pt x="151" y="20"/>
                    </a:cubicBezTo>
                    <a:cubicBezTo>
                      <a:pt x="167" y="12"/>
                      <a:pt x="173" y="3"/>
                      <a:pt x="174" y="4"/>
                    </a:cubicBezTo>
                    <a:close/>
                  </a:path>
                </a:pathLst>
              </a:custGeom>
              <a:solidFill>
                <a:srgbClr val="455A64"/>
              </a:solidFill>
              <a:ln>
                <a:noFill/>
              </a:ln>
            </p:spPr>
            <p:txBody>
              <a:bodyPr anchor="t" anchorCtr="0" bIns="45720" compatLnSpc="1" lIns="91440" numCol="1" rIns="91440" tIns="45720" vert="horz" wrap="square">
                <a:prstTxWarp prst="textNoShape"/>
              </a:bodyPr>
              <a:p>
                <a:endParaRPr lang="en-US"/>
              </a:p>
            </p:txBody>
          </p:sp>
          <p:sp>
            <p:nvSpPr>
              <p:cNvPr id="1049057" name="Freeform 145"/>
              <p:cNvSpPr/>
              <p:nvPr/>
            </p:nvSpPr>
            <p:spPr bwMode="auto">
              <a:xfrm>
                <a:off x="915" y="559"/>
                <a:ext cx="423" cy="59"/>
              </a:xfrm>
              <a:custGeom>
                <a:avLst/>
                <a:gdLst>
                  <a:gd name="T0" fmla="*/ 178 w 178"/>
                  <a:gd name="T1" fmla="*/ 2 h 25"/>
                  <a:gd name="T2" fmla="*/ 176 w 178"/>
                  <a:gd name="T3" fmla="*/ 4 h 25"/>
                  <a:gd name="T4" fmla="*/ 172 w 178"/>
                  <a:gd name="T5" fmla="*/ 7 h 25"/>
                  <a:gd name="T6" fmla="*/ 155 w 178"/>
                  <a:gd name="T7" fmla="*/ 18 h 25"/>
                  <a:gd name="T8" fmla="*/ 125 w 178"/>
                  <a:gd name="T9" fmla="*/ 25 h 25"/>
                  <a:gd name="T10" fmla="*/ 107 w 178"/>
                  <a:gd name="T11" fmla="*/ 24 h 25"/>
                  <a:gd name="T12" fmla="*/ 89 w 178"/>
                  <a:gd name="T13" fmla="*/ 19 h 25"/>
                  <a:gd name="T14" fmla="*/ 54 w 178"/>
                  <a:gd name="T15" fmla="*/ 6 h 25"/>
                  <a:gd name="T16" fmla="*/ 25 w 178"/>
                  <a:gd name="T17" fmla="*/ 3 h 25"/>
                  <a:gd name="T18" fmla="*/ 6 w 178"/>
                  <a:gd name="T19" fmla="*/ 10 h 25"/>
                  <a:gd name="T20" fmla="*/ 0 w 178"/>
                  <a:gd name="T21" fmla="*/ 15 h 25"/>
                  <a:gd name="T22" fmla="*/ 2 w 178"/>
                  <a:gd name="T23" fmla="*/ 14 h 25"/>
                  <a:gd name="T24" fmla="*/ 6 w 178"/>
                  <a:gd name="T25" fmla="*/ 10 h 25"/>
                  <a:gd name="T26" fmla="*/ 25 w 178"/>
                  <a:gd name="T27" fmla="*/ 2 h 25"/>
                  <a:gd name="T28" fmla="*/ 55 w 178"/>
                  <a:gd name="T29" fmla="*/ 4 h 25"/>
                  <a:gd name="T30" fmla="*/ 90 w 178"/>
                  <a:gd name="T31" fmla="*/ 17 h 25"/>
                  <a:gd name="T32" fmla="*/ 108 w 178"/>
                  <a:gd name="T33" fmla="*/ 22 h 25"/>
                  <a:gd name="T34" fmla="*/ 125 w 178"/>
                  <a:gd name="T35" fmla="*/ 23 h 25"/>
                  <a:gd name="T36" fmla="*/ 154 w 178"/>
                  <a:gd name="T37" fmla="*/ 17 h 25"/>
                  <a:gd name="T38" fmla="*/ 178 w 178"/>
                  <a:gd name="T39" fmla="*/ 2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78" h="25">
                    <a:moveTo>
                      <a:pt x="178" y="2"/>
                    </a:moveTo>
                    <a:cubicBezTo>
                      <a:pt x="178" y="2"/>
                      <a:pt x="177" y="3"/>
                      <a:pt x="176" y="4"/>
                    </a:cubicBezTo>
                    <a:cubicBezTo>
                      <a:pt x="175" y="5"/>
                      <a:pt x="174" y="6"/>
                      <a:pt x="172" y="7"/>
                    </a:cubicBezTo>
                    <a:cubicBezTo>
                      <a:pt x="169" y="10"/>
                      <a:pt x="163" y="15"/>
                      <a:pt x="155" y="18"/>
                    </a:cubicBezTo>
                    <a:cubicBezTo>
                      <a:pt x="147" y="22"/>
                      <a:pt x="137" y="25"/>
                      <a:pt x="125" y="25"/>
                    </a:cubicBezTo>
                    <a:cubicBezTo>
                      <a:pt x="120" y="25"/>
                      <a:pt x="114" y="25"/>
                      <a:pt x="107" y="24"/>
                    </a:cubicBezTo>
                    <a:cubicBezTo>
                      <a:pt x="101" y="23"/>
                      <a:pt x="95" y="21"/>
                      <a:pt x="89" y="19"/>
                    </a:cubicBezTo>
                    <a:cubicBezTo>
                      <a:pt x="76" y="14"/>
                      <a:pt x="65" y="9"/>
                      <a:pt x="54" y="6"/>
                    </a:cubicBezTo>
                    <a:cubicBezTo>
                      <a:pt x="43" y="3"/>
                      <a:pt x="33" y="2"/>
                      <a:pt x="25" y="3"/>
                    </a:cubicBezTo>
                    <a:cubicBezTo>
                      <a:pt x="16" y="5"/>
                      <a:pt x="10" y="8"/>
                      <a:pt x="6" y="10"/>
                    </a:cubicBezTo>
                    <a:cubicBezTo>
                      <a:pt x="2" y="13"/>
                      <a:pt x="1" y="15"/>
                      <a:pt x="0" y="15"/>
                    </a:cubicBezTo>
                    <a:cubicBezTo>
                      <a:pt x="0" y="15"/>
                      <a:pt x="1" y="15"/>
                      <a:pt x="2" y="14"/>
                    </a:cubicBezTo>
                    <a:cubicBezTo>
                      <a:pt x="2" y="13"/>
                      <a:pt x="4" y="11"/>
                      <a:pt x="6" y="10"/>
                    </a:cubicBezTo>
                    <a:cubicBezTo>
                      <a:pt x="10" y="7"/>
                      <a:pt x="16" y="3"/>
                      <a:pt x="25" y="2"/>
                    </a:cubicBezTo>
                    <a:cubicBezTo>
                      <a:pt x="33" y="0"/>
                      <a:pt x="44" y="1"/>
                      <a:pt x="55" y="4"/>
                    </a:cubicBezTo>
                    <a:cubicBezTo>
                      <a:pt x="66" y="7"/>
                      <a:pt x="77" y="12"/>
                      <a:pt x="90" y="17"/>
                    </a:cubicBezTo>
                    <a:cubicBezTo>
                      <a:pt x="96" y="19"/>
                      <a:pt x="102" y="21"/>
                      <a:pt x="108" y="22"/>
                    </a:cubicBezTo>
                    <a:cubicBezTo>
                      <a:pt x="114" y="23"/>
                      <a:pt x="120" y="23"/>
                      <a:pt x="125" y="23"/>
                    </a:cubicBezTo>
                    <a:cubicBezTo>
                      <a:pt x="137" y="23"/>
                      <a:pt x="146" y="20"/>
                      <a:pt x="154" y="17"/>
                    </a:cubicBezTo>
                    <a:cubicBezTo>
                      <a:pt x="170" y="10"/>
                      <a:pt x="177" y="2"/>
                      <a:pt x="178" y="2"/>
                    </a:cubicBezTo>
                    <a:close/>
                  </a:path>
                </a:pathLst>
              </a:custGeom>
              <a:solidFill>
                <a:srgbClr val="455A64"/>
              </a:solidFill>
              <a:ln>
                <a:noFill/>
              </a:ln>
            </p:spPr>
            <p:txBody>
              <a:bodyPr anchor="t" anchorCtr="0" bIns="45720" compatLnSpc="1" lIns="91440" numCol="1" rIns="91440" tIns="45720" vert="horz" wrap="square">
                <a:prstTxWarp prst="textNoShape"/>
              </a:bodyPr>
              <a:p>
                <a:endParaRPr lang="en-US"/>
              </a:p>
            </p:txBody>
          </p:sp>
          <p:sp>
            <p:nvSpPr>
              <p:cNvPr id="1049058" name="Rectangle 146"/>
              <p:cNvSpPr>
                <a:spLocks noChangeArrowheads="1"/>
              </p:cNvSpPr>
              <p:nvPr/>
            </p:nvSpPr>
            <p:spPr bwMode="auto">
              <a:xfrm>
                <a:off x="811" y="858"/>
                <a:ext cx="40" cy="107"/>
              </a:xfrm>
              <a:prstGeom prst="rect"/>
              <a:solidFill>
                <a:srgbClr val="455A64"/>
              </a:solidFill>
              <a:ln>
                <a:noFill/>
              </a:ln>
            </p:spPr>
            <p:txBody>
              <a:bodyPr anchor="t" anchorCtr="0" bIns="45720" compatLnSpc="1" lIns="91440" numCol="1" rIns="91440" tIns="45720" vert="horz" wrap="square">
                <a:prstTxWarp prst="textNoShape"/>
              </a:bodyPr>
              <a:p>
                <a:endParaRPr lang="en-US"/>
              </a:p>
            </p:txBody>
          </p:sp>
          <p:sp>
            <p:nvSpPr>
              <p:cNvPr id="1049059" name="Rectangle 147"/>
              <p:cNvSpPr>
                <a:spLocks noChangeArrowheads="1"/>
              </p:cNvSpPr>
              <p:nvPr/>
            </p:nvSpPr>
            <p:spPr bwMode="auto">
              <a:xfrm>
                <a:off x="1369" y="858"/>
                <a:ext cx="38" cy="107"/>
              </a:xfrm>
              <a:prstGeom prst="rect"/>
              <a:solidFill>
                <a:srgbClr val="455A64"/>
              </a:solidFill>
              <a:ln>
                <a:noFill/>
              </a:ln>
            </p:spPr>
            <p:txBody>
              <a:bodyPr anchor="t" anchorCtr="0" bIns="45720" compatLnSpc="1" lIns="91440" numCol="1" rIns="91440" tIns="45720" vert="horz" wrap="square">
                <a:prstTxWarp prst="textNoShape"/>
              </a:bodyPr>
              <a:p>
                <a:endParaRPr lang="en-US"/>
              </a:p>
            </p:txBody>
          </p:sp>
          <p:sp>
            <p:nvSpPr>
              <p:cNvPr id="1049060" name="Freeform 148"/>
              <p:cNvSpPr/>
              <p:nvPr/>
            </p:nvSpPr>
            <p:spPr bwMode="auto">
              <a:xfrm>
                <a:off x="1858" y="1715"/>
                <a:ext cx="1085" cy="741"/>
              </a:xfrm>
              <a:custGeom>
                <a:avLst/>
                <a:gdLst>
                  <a:gd name="T0" fmla="*/ 47 w 1085"/>
                  <a:gd name="T1" fmla="*/ 154 h 741"/>
                  <a:gd name="T2" fmla="*/ 223 w 1085"/>
                  <a:gd name="T3" fmla="*/ 81 h 741"/>
                  <a:gd name="T4" fmla="*/ 639 w 1085"/>
                  <a:gd name="T5" fmla="*/ 0 h 741"/>
                  <a:gd name="T6" fmla="*/ 1085 w 1085"/>
                  <a:gd name="T7" fmla="*/ 88 h 741"/>
                  <a:gd name="T8" fmla="*/ 494 w 1085"/>
                  <a:gd name="T9" fmla="*/ 724 h 741"/>
                  <a:gd name="T10" fmla="*/ 213 w 1085"/>
                  <a:gd name="T11" fmla="*/ 741 h 741"/>
                  <a:gd name="T12" fmla="*/ 0 w 1085"/>
                  <a:gd name="T13" fmla="*/ 318 h 741"/>
                  <a:gd name="T14" fmla="*/ 47 w 1085"/>
                  <a:gd name="T15" fmla="*/ 154 h 74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85" h="741">
                    <a:moveTo>
                      <a:pt x="47" y="154"/>
                    </a:moveTo>
                    <a:lnTo>
                      <a:pt x="223" y="81"/>
                    </a:lnTo>
                    <a:lnTo>
                      <a:pt x="639" y="0"/>
                    </a:lnTo>
                    <a:lnTo>
                      <a:pt x="1085" y="88"/>
                    </a:lnTo>
                    <a:lnTo>
                      <a:pt x="494" y="724"/>
                    </a:lnTo>
                    <a:lnTo>
                      <a:pt x="213" y="741"/>
                    </a:lnTo>
                    <a:lnTo>
                      <a:pt x="0" y="318"/>
                    </a:lnTo>
                    <a:lnTo>
                      <a:pt x="47" y="154"/>
                    </a:lnTo>
                    <a:close/>
                  </a:path>
                </a:pathLst>
              </a:custGeom>
              <a:solidFill>
                <a:srgbClr val="FFBE9D"/>
              </a:solidFill>
              <a:ln>
                <a:noFill/>
              </a:ln>
            </p:spPr>
            <p:txBody>
              <a:bodyPr anchor="t" anchorCtr="0" bIns="45720" compatLnSpc="1" lIns="91440" numCol="1" rIns="91440" tIns="45720" vert="horz" wrap="square">
                <a:prstTxWarp prst="textNoShape"/>
              </a:bodyPr>
              <a:p>
                <a:endParaRPr lang="en-US"/>
              </a:p>
            </p:txBody>
          </p:sp>
          <p:sp>
            <p:nvSpPr>
              <p:cNvPr id="1049061" name="Freeform 149"/>
              <p:cNvSpPr/>
              <p:nvPr/>
            </p:nvSpPr>
            <p:spPr bwMode="auto">
              <a:xfrm>
                <a:off x="1858" y="1715"/>
                <a:ext cx="1085" cy="741"/>
              </a:xfrm>
              <a:custGeom>
                <a:avLst/>
                <a:gdLst>
                  <a:gd name="T0" fmla="*/ 47 w 1085"/>
                  <a:gd name="T1" fmla="*/ 154 h 741"/>
                  <a:gd name="T2" fmla="*/ 223 w 1085"/>
                  <a:gd name="T3" fmla="*/ 81 h 741"/>
                  <a:gd name="T4" fmla="*/ 639 w 1085"/>
                  <a:gd name="T5" fmla="*/ 0 h 741"/>
                  <a:gd name="T6" fmla="*/ 1085 w 1085"/>
                  <a:gd name="T7" fmla="*/ 88 h 741"/>
                  <a:gd name="T8" fmla="*/ 494 w 1085"/>
                  <a:gd name="T9" fmla="*/ 724 h 741"/>
                  <a:gd name="T10" fmla="*/ 213 w 1085"/>
                  <a:gd name="T11" fmla="*/ 741 h 741"/>
                  <a:gd name="T12" fmla="*/ 0 w 1085"/>
                  <a:gd name="T13" fmla="*/ 318 h 741"/>
                  <a:gd name="T14" fmla="*/ 47 w 1085"/>
                  <a:gd name="T15" fmla="*/ 154 h 74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85" h="741">
                    <a:moveTo>
                      <a:pt x="47" y="154"/>
                    </a:moveTo>
                    <a:lnTo>
                      <a:pt x="223" y="81"/>
                    </a:lnTo>
                    <a:lnTo>
                      <a:pt x="639" y="0"/>
                    </a:lnTo>
                    <a:lnTo>
                      <a:pt x="1085" y="88"/>
                    </a:lnTo>
                    <a:lnTo>
                      <a:pt x="494" y="724"/>
                    </a:lnTo>
                    <a:lnTo>
                      <a:pt x="213" y="741"/>
                    </a:lnTo>
                    <a:lnTo>
                      <a:pt x="0" y="318"/>
                    </a:lnTo>
                    <a:lnTo>
                      <a:pt x="47" y="154"/>
                    </a:lnTo>
                  </a:path>
                </a:pathLst>
              </a:custGeom>
              <a:noFill/>
              <a:ln>
                <a:noFill/>
              </a:ln>
            </p:spPr>
            <p:txBody>
              <a:bodyPr anchor="t" anchorCtr="0" bIns="45720" compatLnSpc="1" lIns="91440" numCol="1" rIns="91440" tIns="45720" vert="horz" wrap="square">
                <a:prstTxWarp prst="textNoShape"/>
              </a:bodyPr>
              <a:p>
                <a:endParaRPr lang="en-US"/>
              </a:p>
            </p:txBody>
          </p:sp>
          <p:sp>
            <p:nvSpPr>
              <p:cNvPr id="1049062" name="Freeform 150"/>
              <p:cNvSpPr/>
              <p:nvPr/>
            </p:nvSpPr>
            <p:spPr bwMode="auto">
              <a:xfrm>
                <a:off x="1511" y="1758"/>
                <a:ext cx="1905" cy="1633"/>
              </a:xfrm>
              <a:custGeom>
                <a:avLst/>
                <a:gdLst>
                  <a:gd name="T0" fmla="*/ 802 w 802"/>
                  <a:gd name="T1" fmla="*/ 252 h 688"/>
                  <a:gd name="T2" fmla="*/ 651 w 802"/>
                  <a:gd name="T3" fmla="*/ 38 h 688"/>
                  <a:gd name="T4" fmla="*/ 516 w 802"/>
                  <a:gd name="T5" fmla="*/ 0 h 688"/>
                  <a:gd name="T6" fmla="*/ 296 w 802"/>
                  <a:gd name="T7" fmla="*/ 246 h 688"/>
                  <a:gd name="T8" fmla="*/ 177 w 802"/>
                  <a:gd name="T9" fmla="*/ 42 h 688"/>
                  <a:gd name="T10" fmla="*/ 130 w 802"/>
                  <a:gd name="T11" fmla="*/ 61 h 688"/>
                  <a:gd name="T12" fmla="*/ 94 w 802"/>
                  <a:gd name="T13" fmla="*/ 99 h 688"/>
                  <a:gd name="T14" fmla="*/ 0 w 802"/>
                  <a:gd name="T15" fmla="*/ 374 h 688"/>
                  <a:gd name="T16" fmla="*/ 160 w 802"/>
                  <a:gd name="T17" fmla="*/ 412 h 688"/>
                  <a:gd name="T18" fmla="*/ 278 w 802"/>
                  <a:gd name="T19" fmla="*/ 688 h 688"/>
                  <a:gd name="T20" fmla="*/ 283 w 802"/>
                  <a:gd name="T21" fmla="*/ 662 h 688"/>
                  <a:gd name="T22" fmla="*/ 618 w 802"/>
                  <a:gd name="T23" fmla="*/ 657 h 688"/>
                  <a:gd name="T24" fmla="*/ 714 w 802"/>
                  <a:gd name="T25" fmla="*/ 620 h 688"/>
                  <a:gd name="T26" fmla="*/ 598 w 802"/>
                  <a:gd name="T27" fmla="*/ 355 h 688"/>
                  <a:gd name="T28" fmla="*/ 802 w 802"/>
                  <a:gd name="T29" fmla="*/ 252 h 6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02" h="688">
                    <a:moveTo>
                      <a:pt x="802" y="252"/>
                    </a:moveTo>
                    <a:cubicBezTo>
                      <a:pt x="802" y="252"/>
                      <a:pt x="683" y="60"/>
                      <a:pt x="651" y="38"/>
                    </a:cubicBezTo>
                    <a:cubicBezTo>
                      <a:pt x="619" y="15"/>
                      <a:pt x="516" y="0"/>
                      <a:pt x="516" y="0"/>
                    </a:cubicBezTo>
                    <a:cubicBezTo>
                      <a:pt x="516" y="0"/>
                      <a:pt x="404" y="255"/>
                      <a:pt x="296" y="246"/>
                    </a:cubicBezTo>
                    <a:cubicBezTo>
                      <a:pt x="189" y="237"/>
                      <a:pt x="177" y="42"/>
                      <a:pt x="177" y="42"/>
                    </a:cubicBezTo>
                    <a:cubicBezTo>
                      <a:pt x="130" y="61"/>
                      <a:pt x="130" y="61"/>
                      <a:pt x="130" y="61"/>
                    </a:cubicBezTo>
                    <a:cubicBezTo>
                      <a:pt x="113" y="68"/>
                      <a:pt x="100" y="82"/>
                      <a:pt x="94" y="99"/>
                    </a:cubicBezTo>
                    <a:cubicBezTo>
                      <a:pt x="0" y="374"/>
                      <a:pt x="0" y="374"/>
                      <a:pt x="0" y="374"/>
                    </a:cubicBezTo>
                    <a:cubicBezTo>
                      <a:pt x="160" y="412"/>
                      <a:pt x="160" y="412"/>
                      <a:pt x="160" y="412"/>
                    </a:cubicBezTo>
                    <a:cubicBezTo>
                      <a:pt x="189" y="518"/>
                      <a:pt x="228" y="609"/>
                      <a:pt x="278" y="688"/>
                    </a:cubicBezTo>
                    <a:cubicBezTo>
                      <a:pt x="283" y="662"/>
                      <a:pt x="283" y="662"/>
                      <a:pt x="283" y="662"/>
                    </a:cubicBezTo>
                    <a:cubicBezTo>
                      <a:pt x="618" y="657"/>
                      <a:pt x="618" y="657"/>
                      <a:pt x="618" y="657"/>
                    </a:cubicBezTo>
                    <a:cubicBezTo>
                      <a:pt x="714" y="620"/>
                      <a:pt x="714" y="620"/>
                      <a:pt x="714" y="620"/>
                    </a:cubicBezTo>
                    <a:cubicBezTo>
                      <a:pt x="598" y="355"/>
                      <a:pt x="598" y="355"/>
                      <a:pt x="598" y="355"/>
                    </a:cubicBezTo>
                    <a:cubicBezTo>
                      <a:pt x="802" y="252"/>
                      <a:pt x="802" y="252"/>
                      <a:pt x="802" y="252"/>
                    </a:cubicBezTo>
                  </a:path>
                </a:pathLst>
              </a:custGeom>
              <a:solidFill>
                <a:srgbClr val="E8505B"/>
              </a:solidFill>
              <a:ln>
                <a:noFill/>
              </a:ln>
            </p:spPr>
            <p:txBody>
              <a:bodyPr anchor="t" anchorCtr="0" bIns="45720" compatLnSpc="1" lIns="91440" numCol="1" rIns="91440" tIns="45720" vert="horz" wrap="square">
                <a:prstTxWarp prst="textNoShape"/>
              </a:bodyPr>
              <a:p>
                <a:endParaRPr lang="en-US"/>
              </a:p>
            </p:txBody>
          </p:sp>
          <p:sp>
            <p:nvSpPr>
              <p:cNvPr id="1049063" name="Freeform 151"/>
              <p:cNvSpPr/>
              <p:nvPr/>
            </p:nvSpPr>
            <p:spPr bwMode="auto">
              <a:xfrm>
                <a:off x="1827" y="2389"/>
                <a:ext cx="123" cy="527"/>
              </a:xfrm>
              <a:custGeom>
                <a:avLst/>
                <a:gdLst>
                  <a:gd name="T0" fmla="*/ 52 w 52"/>
                  <a:gd name="T1" fmla="*/ 222 h 222"/>
                  <a:gd name="T2" fmla="*/ 51 w 52"/>
                  <a:gd name="T3" fmla="*/ 220 h 222"/>
                  <a:gd name="T4" fmla="*/ 49 w 52"/>
                  <a:gd name="T5" fmla="*/ 214 h 222"/>
                  <a:gd name="T6" fmla="*/ 41 w 52"/>
                  <a:gd name="T7" fmla="*/ 190 h 222"/>
                  <a:gd name="T8" fmla="*/ 16 w 52"/>
                  <a:gd name="T9" fmla="*/ 113 h 222"/>
                  <a:gd name="T10" fmla="*/ 6 w 52"/>
                  <a:gd name="T11" fmla="*/ 70 h 222"/>
                  <a:gd name="T12" fmla="*/ 1 w 52"/>
                  <a:gd name="T13" fmla="*/ 34 h 222"/>
                  <a:gd name="T14" fmla="*/ 0 w 52"/>
                  <a:gd name="T15" fmla="*/ 20 h 222"/>
                  <a:gd name="T16" fmla="*/ 0 w 52"/>
                  <a:gd name="T17" fmla="*/ 9 h 222"/>
                  <a:gd name="T18" fmla="*/ 0 w 52"/>
                  <a:gd name="T19" fmla="*/ 2 h 222"/>
                  <a:gd name="T20" fmla="*/ 0 w 52"/>
                  <a:gd name="T21" fmla="*/ 0 h 222"/>
                  <a:gd name="T22" fmla="*/ 0 w 52"/>
                  <a:gd name="T23" fmla="*/ 2 h 222"/>
                  <a:gd name="T24" fmla="*/ 0 w 52"/>
                  <a:gd name="T25" fmla="*/ 9 h 222"/>
                  <a:gd name="T26" fmla="*/ 1 w 52"/>
                  <a:gd name="T27" fmla="*/ 19 h 222"/>
                  <a:gd name="T28" fmla="*/ 2 w 52"/>
                  <a:gd name="T29" fmla="*/ 33 h 222"/>
                  <a:gd name="T30" fmla="*/ 8 w 52"/>
                  <a:gd name="T31" fmla="*/ 69 h 222"/>
                  <a:gd name="T32" fmla="*/ 18 w 52"/>
                  <a:gd name="T33" fmla="*/ 113 h 222"/>
                  <a:gd name="T34" fmla="*/ 42 w 52"/>
                  <a:gd name="T35" fmla="*/ 190 h 222"/>
                  <a:gd name="T36" fmla="*/ 50 w 52"/>
                  <a:gd name="T37" fmla="*/ 213 h 222"/>
                  <a:gd name="T38" fmla="*/ 51 w 52"/>
                  <a:gd name="T39" fmla="*/ 220 h 222"/>
                  <a:gd name="T40" fmla="*/ 52 w 52"/>
                  <a:gd name="T41" fmla="*/ 222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2" h="222">
                    <a:moveTo>
                      <a:pt x="52" y="222"/>
                    </a:moveTo>
                    <a:cubicBezTo>
                      <a:pt x="52" y="222"/>
                      <a:pt x="52" y="221"/>
                      <a:pt x="51" y="220"/>
                    </a:cubicBezTo>
                    <a:cubicBezTo>
                      <a:pt x="50" y="218"/>
                      <a:pt x="50" y="216"/>
                      <a:pt x="49" y="214"/>
                    </a:cubicBezTo>
                    <a:cubicBezTo>
                      <a:pt x="47" y="208"/>
                      <a:pt x="44" y="200"/>
                      <a:pt x="41" y="190"/>
                    </a:cubicBezTo>
                    <a:cubicBezTo>
                      <a:pt x="34" y="171"/>
                      <a:pt x="25" y="144"/>
                      <a:pt x="16" y="113"/>
                    </a:cubicBezTo>
                    <a:cubicBezTo>
                      <a:pt x="12" y="98"/>
                      <a:pt x="9" y="83"/>
                      <a:pt x="6" y="70"/>
                    </a:cubicBezTo>
                    <a:cubicBezTo>
                      <a:pt x="3" y="56"/>
                      <a:pt x="2" y="44"/>
                      <a:pt x="1" y="34"/>
                    </a:cubicBezTo>
                    <a:cubicBezTo>
                      <a:pt x="0" y="28"/>
                      <a:pt x="0" y="24"/>
                      <a:pt x="0" y="20"/>
                    </a:cubicBezTo>
                    <a:cubicBezTo>
                      <a:pt x="0" y="15"/>
                      <a:pt x="0" y="12"/>
                      <a:pt x="0" y="9"/>
                    </a:cubicBezTo>
                    <a:cubicBezTo>
                      <a:pt x="0" y="6"/>
                      <a:pt x="0" y="4"/>
                      <a:pt x="0" y="2"/>
                    </a:cubicBezTo>
                    <a:cubicBezTo>
                      <a:pt x="0" y="1"/>
                      <a:pt x="0" y="0"/>
                      <a:pt x="0" y="0"/>
                    </a:cubicBezTo>
                    <a:cubicBezTo>
                      <a:pt x="0" y="0"/>
                      <a:pt x="0" y="1"/>
                      <a:pt x="0" y="2"/>
                    </a:cubicBezTo>
                    <a:cubicBezTo>
                      <a:pt x="0" y="4"/>
                      <a:pt x="0" y="6"/>
                      <a:pt x="0" y="9"/>
                    </a:cubicBezTo>
                    <a:cubicBezTo>
                      <a:pt x="0" y="12"/>
                      <a:pt x="1" y="15"/>
                      <a:pt x="1" y="19"/>
                    </a:cubicBezTo>
                    <a:cubicBezTo>
                      <a:pt x="1" y="24"/>
                      <a:pt x="2" y="28"/>
                      <a:pt x="2" y="33"/>
                    </a:cubicBezTo>
                    <a:cubicBezTo>
                      <a:pt x="3" y="44"/>
                      <a:pt x="5" y="56"/>
                      <a:pt x="8" y="69"/>
                    </a:cubicBezTo>
                    <a:cubicBezTo>
                      <a:pt x="10" y="83"/>
                      <a:pt x="14" y="97"/>
                      <a:pt x="18" y="113"/>
                    </a:cubicBezTo>
                    <a:cubicBezTo>
                      <a:pt x="27" y="143"/>
                      <a:pt x="36" y="170"/>
                      <a:pt x="42" y="190"/>
                    </a:cubicBezTo>
                    <a:cubicBezTo>
                      <a:pt x="45" y="200"/>
                      <a:pt x="48" y="208"/>
                      <a:pt x="50" y="213"/>
                    </a:cubicBezTo>
                    <a:cubicBezTo>
                      <a:pt x="50" y="216"/>
                      <a:pt x="51" y="218"/>
                      <a:pt x="51" y="220"/>
                    </a:cubicBezTo>
                    <a:cubicBezTo>
                      <a:pt x="52" y="221"/>
                      <a:pt x="52" y="222"/>
                      <a:pt x="52" y="222"/>
                    </a:cubicBezTo>
                  </a:path>
                </a:pathLst>
              </a:custGeom>
              <a:solidFill>
                <a:srgbClr val="263238"/>
              </a:solidFill>
              <a:ln>
                <a:noFill/>
              </a:ln>
            </p:spPr>
            <p:txBody>
              <a:bodyPr anchor="t" anchorCtr="0" bIns="45720" compatLnSpc="1" lIns="91440" numCol="1" rIns="91440" tIns="45720" vert="horz" wrap="square">
                <a:prstTxWarp prst="textNoShape"/>
              </a:bodyPr>
              <a:p>
                <a:endParaRPr lang="en-US"/>
              </a:p>
            </p:txBody>
          </p:sp>
          <p:sp>
            <p:nvSpPr>
              <p:cNvPr id="1049064" name="Freeform 152"/>
              <p:cNvSpPr/>
              <p:nvPr/>
            </p:nvSpPr>
            <p:spPr bwMode="auto">
              <a:xfrm>
                <a:off x="2323" y="2700"/>
                <a:ext cx="425" cy="152"/>
              </a:xfrm>
              <a:custGeom>
                <a:avLst/>
                <a:gdLst>
                  <a:gd name="T0" fmla="*/ 179 w 179"/>
                  <a:gd name="T1" fmla="*/ 47 h 64"/>
                  <a:gd name="T2" fmla="*/ 178 w 179"/>
                  <a:gd name="T3" fmla="*/ 48 h 64"/>
                  <a:gd name="T4" fmla="*/ 172 w 179"/>
                  <a:gd name="T5" fmla="*/ 51 h 64"/>
                  <a:gd name="T6" fmla="*/ 152 w 179"/>
                  <a:gd name="T7" fmla="*/ 58 h 64"/>
                  <a:gd name="T8" fmla="*/ 81 w 179"/>
                  <a:gd name="T9" fmla="*/ 57 h 64"/>
                  <a:gd name="T10" fmla="*/ 19 w 179"/>
                  <a:gd name="T11" fmla="*/ 23 h 64"/>
                  <a:gd name="T12" fmla="*/ 5 w 179"/>
                  <a:gd name="T13" fmla="*/ 7 h 64"/>
                  <a:gd name="T14" fmla="*/ 1 w 179"/>
                  <a:gd name="T15" fmla="*/ 2 h 64"/>
                  <a:gd name="T16" fmla="*/ 0 w 179"/>
                  <a:gd name="T17" fmla="*/ 0 h 64"/>
                  <a:gd name="T18" fmla="*/ 5 w 179"/>
                  <a:gd name="T19" fmla="*/ 7 h 64"/>
                  <a:gd name="T20" fmla="*/ 20 w 179"/>
                  <a:gd name="T21" fmla="*/ 22 h 64"/>
                  <a:gd name="T22" fmla="*/ 81 w 179"/>
                  <a:gd name="T23" fmla="*/ 55 h 64"/>
                  <a:gd name="T24" fmla="*/ 151 w 179"/>
                  <a:gd name="T25" fmla="*/ 56 h 64"/>
                  <a:gd name="T26" fmla="*/ 172 w 179"/>
                  <a:gd name="T27" fmla="*/ 50 h 64"/>
                  <a:gd name="T28" fmla="*/ 179 w 179"/>
                  <a:gd name="T29" fmla="*/ 47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79" h="64">
                    <a:moveTo>
                      <a:pt x="179" y="47"/>
                    </a:moveTo>
                    <a:cubicBezTo>
                      <a:pt x="179" y="47"/>
                      <a:pt x="179" y="47"/>
                      <a:pt x="178" y="48"/>
                    </a:cubicBezTo>
                    <a:cubicBezTo>
                      <a:pt x="176" y="49"/>
                      <a:pt x="175" y="50"/>
                      <a:pt x="172" y="51"/>
                    </a:cubicBezTo>
                    <a:cubicBezTo>
                      <a:pt x="168" y="53"/>
                      <a:pt x="161" y="55"/>
                      <a:pt x="152" y="58"/>
                    </a:cubicBezTo>
                    <a:cubicBezTo>
                      <a:pt x="134" y="62"/>
                      <a:pt x="108" y="64"/>
                      <a:pt x="81" y="57"/>
                    </a:cubicBezTo>
                    <a:cubicBezTo>
                      <a:pt x="54" y="50"/>
                      <a:pt x="32" y="36"/>
                      <a:pt x="19" y="23"/>
                    </a:cubicBezTo>
                    <a:cubicBezTo>
                      <a:pt x="12" y="17"/>
                      <a:pt x="8" y="11"/>
                      <a:pt x="5" y="7"/>
                    </a:cubicBezTo>
                    <a:cubicBezTo>
                      <a:pt x="3" y="5"/>
                      <a:pt x="2" y="3"/>
                      <a:pt x="1" y="2"/>
                    </a:cubicBezTo>
                    <a:cubicBezTo>
                      <a:pt x="0" y="1"/>
                      <a:pt x="0" y="1"/>
                      <a:pt x="0" y="0"/>
                    </a:cubicBezTo>
                    <a:cubicBezTo>
                      <a:pt x="0" y="0"/>
                      <a:pt x="2" y="3"/>
                      <a:pt x="5" y="7"/>
                    </a:cubicBezTo>
                    <a:cubicBezTo>
                      <a:pt x="8" y="10"/>
                      <a:pt x="13" y="16"/>
                      <a:pt x="20" y="22"/>
                    </a:cubicBezTo>
                    <a:cubicBezTo>
                      <a:pt x="33" y="34"/>
                      <a:pt x="55" y="48"/>
                      <a:pt x="81" y="55"/>
                    </a:cubicBezTo>
                    <a:cubicBezTo>
                      <a:pt x="108" y="62"/>
                      <a:pt x="134" y="60"/>
                      <a:pt x="151" y="56"/>
                    </a:cubicBezTo>
                    <a:cubicBezTo>
                      <a:pt x="160" y="54"/>
                      <a:pt x="167" y="52"/>
                      <a:pt x="172" y="50"/>
                    </a:cubicBezTo>
                    <a:cubicBezTo>
                      <a:pt x="177" y="48"/>
                      <a:pt x="179" y="47"/>
                      <a:pt x="179" y="47"/>
                    </a:cubicBezTo>
                  </a:path>
                </a:pathLst>
              </a:custGeom>
              <a:solidFill>
                <a:srgbClr val="263238"/>
              </a:solidFill>
              <a:ln>
                <a:noFill/>
              </a:ln>
            </p:spPr>
            <p:txBody>
              <a:bodyPr anchor="t" anchorCtr="0" bIns="45720" compatLnSpc="1" lIns="91440" numCol="1" rIns="91440" tIns="45720" vert="horz" wrap="square">
                <a:prstTxWarp prst="textNoShape"/>
              </a:bodyPr>
              <a:p>
                <a:endParaRPr lang="en-US"/>
              </a:p>
            </p:txBody>
          </p:sp>
          <p:sp>
            <p:nvSpPr>
              <p:cNvPr id="1049065" name="Freeform 153"/>
              <p:cNvSpPr/>
              <p:nvPr/>
            </p:nvSpPr>
            <p:spPr bwMode="auto">
              <a:xfrm>
                <a:off x="2834" y="1855"/>
                <a:ext cx="157" cy="242"/>
              </a:xfrm>
              <a:custGeom>
                <a:avLst/>
                <a:gdLst>
                  <a:gd name="T0" fmla="*/ 0 w 66"/>
                  <a:gd name="T1" fmla="*/ 102 h 102"/>
                  <a:gd name="T2" fmla="*/ 1 w 66"/>
                  <a:gd name="T3" fmla="*/ 97 h 102"/>
                  <a:gd name="T4" fmla="*/ 5 w 66"/>
                  <a:gd name="T5" fmla="*/ 85 h 102"/>
                  <a:gd name="T6" fmla="*/ 24 w 66"/>
                  <a:gd name="T7" fmla="*/ 45 h 102"/>
                  <a:gd name="T8" fmla="*/ 52 w 66"/>
                  <a:gd name="T9" fmla="*/ 12 h 102"/>
                  <a:gd name="T10" fmla="*/ 62 w 66"/>
                  <a:gd name="T11" fmla="*/ 3 h 102"/>
                  <a:gd name="T12" fmla="*/ 66 w 66"/>
                  <a:gd name="T13" fmla="*/ 0 h 102"/>
                  <a:gd name="T14" fmla="*/ 53 w 66"/>
                  <a:gd name="T15" fmla="*/ 13 h 102"/>
                  <a:gd name="T16" fmla="*/ 26 w 66"/>
                  <a:gd name="T17" fmla="*/ 47 h 102"/>
                  <a:gd name="T18" fmla="*/ 6 w 66"/>
                  <a:gd name="T19" fmla="*/ 85 h 102"/>
                  <a:gd name="T20" fmla="*/ 0 w 66"/>
                  <a:gd name="T21" fmla="*/ 102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6" h="102">
                    <a:moveTo>
                      <a:pt x="0" y="102"/>
                    </a:moveTo>
                    <a:cubicBezTo>
                      <a:pt x="0" y="102"/>
                      <a:pt x="0" y="100"/>
                      <a:pt x="1" y="97"/>
                    </a:cubicBezTo>
                    <a:cubicBezTo>
                      <a:pt x="2" y="94"/>
                      <a:pt x="3" y="90"/>
                      <a:pt x="5" y="85"/>
                    </a:cubicBezTo>
                    <a:cubicBezTo>
                      <a:pt x="9" y="74"/>
                      <a:pt x="15" y="60"/>
                      <a:pt x="24" y="45"/>
                    </a:cubicBezTo>
                    <a:cubicBezTo>
                      <a:pt x="34" y="31"/>
                      <a:pt x="44" y="19"/>
                      <a:pt x="52" y="12"/>
                    </a:cubicBezTo>
                    <a:cubicBezTo>
                      <a:pt x="56" y="8"/>
                      <a:pt x="60" y="5"/>
                      <a:pt x="62" y="3"/>
                    </a:cubicBezTo>
                    <a:cubicBezTo>
                      <a:pt x="65" y="1"/>
                      <a:pt x="66" y="0"/>
                      <a:pt x="66" y="0"/>
                    </a:cubicBezTo>
                    <a:cubicBezTo>
                      <a:pt x="66" y="0"/>
                      <a:pt x="61" y="5"/>
                      <a:pt x="53" y="13"/>
                    </a:cubicBezTo>
                    <a:cubicBezTo>
                      <a:pt x="45" y="21"/>
                      <a:pt x="35" y="32"/>
                      <a:pt x="26" y="47"/>
                    </a:cubicBezTo>
                    <a:cubicBezTo>
                      <a:pt x="17" y="61"/>
                      <a:pt x="10" y="75"/>
                      <a:pt x="6" y="85"/>
                    </a:cubicBezTo>
                    <a:cubicBezTo>
                      <a:pt x="2" y="96"/>
                      <a:pt x="0" y="102"/>
                      <a:pt x="0" y="102"/>
                    </a:cubicBezTo>
                    <a:close/>
                  </a:path>
                </a:pathLst>
              </a:custGeom>
              <a:solidFill>
                <a:srgbClr val="263238"/>
              </a:solidFill>
              <a:ln>
                <a:noFill/>
              </a:ln>
            </p:spPr>
            <p:txBody>
              <a:bodyPr anchor="t" anchorCtr="0" bIns="45720" compatLnSpc="1" lIns="91440" numCol="1" rIns="91440" tIns="45720" vert="horz" wrap="square">
                <a:prstTxWarp prst="textNoShape"/>
              </a:bodyPr>
              <a:p>
                <a:endParaRPr lang="en-US"/>
              </a:p>
            </p:txBody>
          </p:sp>
          <p:sp>
            <p:nvSpPr>
              <p:cNvPr id="1049066" name="Freeform 154"/>
              <p:cNvSpPr/>
              <p:nvPr/>
            </p:nvSpPr>
            <p:spPr bwMode="auto">
              <a:xfrm>
                <a:off x="2812" y="2226"/>
                <a:ext cx="48" cy="379"/>
              </a:xfrm>
              <a:custGeom>
                <a:avLst/>
                <a:gdLst>
                  <a:gd name="T0" fmla="*/ 20 w 20"/>
                  <a:gd name="T1" fmla="*/ 159 h 160"/>
                  <a:gd name="T2" fmla="*/ 9 w 20"/>
                  <a:gd name="T3" fmla="*/ 80 h 160"/>
                  <a:gd name="T4" fmla="*/ 1 w 20"/>
                  <a:gd name="T5" fmla="*/ 0 h 160"/>
                  <a:gd name="T6" fmla="*/ 11 w 20"/>
                  <a:gd name="T7" fmla="*/ 80 h 160"/>
                  <a:gd name="T8" fmla="*/ 20 w 20"/>
                  <a:gd name="T9" fmla="*/ 159 h 160"/>
                </a:gdLst>
                <a:ahLst/>
                <a:cxnLst>
                  <a:cxn ang="0">
                    <a:pos x="T0" y="T1"/>
                  </a:cxn>
                  <a:cxn ang="0">
                    <a:pos x="T2" y="T3"/>
                  </a:cxn>
                  <a:cxn ang="0">
                    <a:pos x="T4" y="T5"/>
                  </a:cxn>
                  <a:cxn ang="0">
                    <a:pos x="T6" y="T7"/>
                  </a:cxn>
                  <a:cxn ang="0">
                    <a:pos x="T8" y="T9"/>
                  </a:cxn>
                </a:cxnLst>
                <a:rect l="0" t="0" r="r" b="b"/>
                <a:pathLst>
                  <a:path w="20" h="160">
                    <a:moveTo>
                      <a:pt x="20" y="159"/>
                    </a:moveTo>
                    <a:cubicBezTo>
                      <a:pt x="19" y="160"/>
                      <a:pt x="15" y="124"/>
                      <a:pt x="9" y="80"/>
                    </a:cubicBezTo>
                    <a:cubicBezTo>
                      <a:pt x="4" y="36"/>
                      <a:pt x="0" y="0"/>
                      <a:pt x="1" y="0"/>
                    </a:cubicBezTo>
                    <a:cubicBezTo>
                      <a:pt x="2" y="0"/>
                      <a:pt x="6" y="36"/>
                      <a:pt x="11" y="80"/>
                    </a:cubicBezTo>
                    <a:cubicBezTo>
                      <a:pt x="17" y="124"/>
                      <a:pt x="20" y="159"/>
                      <a:pt x="20" y="159"/>
                    </a:cubicBezTo>
                    <a:close/>
                  </a:path>
                </a:pathLst>
              </a:custGeom>
              <a:solidFill>
                <a:srgbClr val="263238"/>
              </a:solidFill>
              <a:ln>
                <a:noFill/>
              </a:ln>
            </p:spPr>
            <p:txBody>
              <a:bodyPr anchor="t" anchorCtr="0" bIns="45720" compatLnSpc="1" lIns="91440" numCol="1" rIns="91440" tIns="45720" vert="horz" wrap="square">
                <a:prstTxWarp prst="textNoShape"/>
              </a:bodyPr>
              <a:p>
                <a:endParaRPr lang="en-US"/>
              </a:p>
            </p:txBody>
          </p:sp>
          <p:sp>
            <p:nvSpPr>
              <p:cNvPr id="1049067" name="Freeform 155"/>
              <p:cNvSpPr>
                <a:spLocks noEditPoints="1"/>
              </p:cNvSpPr>
              <p:nvPr/>
            </p:nvSpPr>
            <p:spPr bwMode="auto">
              <a:xfrm>
                <a:off x="2328" y="2719"/>
                <a:ext cx="463" cy="216"/>
              </a:xfrm>
              <a:custGeom>
                <a:avLst/>
                <a:gdLst>
                  <a:gd name="T0" fmla="*/ 37 w 195"/>
                  <a:gd name="T1" fmla="*/ 29 h 91"/>
                  <a:gd name="T2" fmla="*/ 79 w 195"/>
                  <a:gd name="T3" fmla="*/ 47 h 91"/>
                  <a:gd name="T4" fmla="*/ 99 w 195"/>
                  <a:gd name="T5" fmla="*/ 51 h 91"/>
                  <a:gd name="T6" fmla="*/ 96 w 195"/>
                  <a:gd name="T7" fmla="*/ 50 h 91"/>
                  <a:gd name="T8" fmla="*/ 37 w 195"/>
                  <a:gd name="T9" fmla="*/ 29 h 91"/>
                  <a:gd name="T10" fmla="*/ 0 w 195"/>
                  <a:gd name="T11" fmla="*/ 0 h 91"/>
                  <a:gd name="T12" fmla="*/ 59 w 195"/>
                  <a:gd name="T13" fmla="*/ 69 h 91"/>
                  <a:gd name="T14" fmla="*/ 122 w 195"/>
                  <a:gd name="T15" fmla="*/ 91 h 91"/>
                  <a:gd name="T16" fmla="*/ 145 w 195"/>
                  <a:gd name="T17" fmla="*/ 88 h 91"/>
                  <a:gd name="T18" fmla="*/ 170 w 195"/>
                  <a:gd name="T19" fmla="*/ 75 h 91"/>
                  <a:gd name="T20" fmla="*/ 195 w 195"/>
                  <a:gd name="T21" fmla="*/ 43 h 91"/>
                  <a:gd name="T22" fmla="*/ 192 w 195"/>
                  <a:gd name="T23" fmla="*/ 35 h 91"/>
                  <a:gd name="T24" fmla="*/ 189 w 195"/>
                  <a:gd name="T25" fmla="*/ 34 h 91"/>
                  <a:gd name="T26" fmla="*/ 186 w 195"/>
                  <a:gd name="T27" fmla="*/ 35 h 91"/>
                  <a:gd name="T28" fmla="*/ 153 w 195"/>
                  <a:gd name="T29" fmla="*/ 47 h 91"/>
                  <a:gd name="T30" fmla="*/ 170 w 195"/>
                  <a:gd name="T31" fmla="*/ 42 h 91"/>
                  <a:gd name="T32" fmla="*/ 177 w 195"/>
                  <a:gd name="T33" fmla="*/ 39 h 91"/>
                  <a:gd name="T34" fmla="*/ 177 w 195"/>
                  <a:gd name="T35" fmla="*/ 39 h 91"/>
                  <a:gd name="T36" fmla="*/ 176 w 195"/>
                  <a:gd name="T37" fmla="*/ 40 h 91"/>
                  <a:gd name="T38" fmla="*/ 170 w 195"/>
                  <a:gd name="T39" fmla="*/ 43 h 91"/>
                  <a:gd name="T40" fmla="*/ 150 w 195"/>
                  <a:gd name="T41" fmla="*/ 50 h 91"/>
                  <a:gd name="T42" fmla="*/ 143 w 195"/>
                  <a:gd name="T43" fmla="*/ 51 h 91"/>
                  <a:gd name="T44" fmla="*/ 127 w 195"/>
                  <a:gd name="T45" fmla="*/ 55 h 91"/>
                  <a:gd name="T46" fmla="*/ 123 w 195"/>
                  <a:gd name="T47" fmla="*/ 55 h 91"/>
                  <a:gd name="T48" fmla="*/ 113 w 195"/>
                  <a:gd name="T49" fmla="*/ 54 h 91"/>
                  <a:gd name="T50" fmla="*/ 79 w 195"/>
                  <a:gd name="T51" fmla="*/ 49 h 91"/>
                  <a:gd name="T52" fmla="*/ 20 w 195"/>
                  <a:gd name="T53" fmla="*/ 18 h 91"/>
                  <a:gd name="T54" fmla="*/ 0 w 195"/>
                  <a:gd name="T55" fmla="*/ 0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95" h="91">
                    <a:moveTo>
                      <a:pt x="37" y="29"/>
                    </a:moveTo>
                    <a:cubicBezTo>
                      <a:pt x="49" y="36"/>
                      <a:pt x="63" y="43"/>
                      <a:pt x="79" y="47"/>
                    </a:cubicBezTo>
                    <a:cubicBezTo>
                      <a:pt x="86" y="49"/>
                      <a:pt x="93" y="50"/>
                      <a:pt x="99" y="51"/>
                    </a:cubicBezTo>
                    <a:cubicBezTo>
                      <a:pt x="98" y="51"/>
                      <a:pt x="97" y="50"/>
                      <a:pt x="96" y="50"/>
                    </a:cubicBezTo>
                    <a:cubicBezTo>
                      <a:pt x="75" y="45"/>
                      <a:pt x="55" y="38"/>
                      <a:pt x="37" y="29"/>
                    </a:cubicBezTo>
                    <a:moveTo>
                      <a:pt x="0" y="0"/>
                    </a:moveTo>
                    <a:cubicBezTo>
                      <a:pt x="17" y="25"/>
                      <a:pt x="35" y="50"/>
                      <a:pt x="59" y="69"/>
                    </a:cubicBezTo>
                    <a:cubicBezTo>
                      <a:pt x="77" y="82"/>
                      <a:pt x="100" y="91"/>
                      <a:pt x="122" y="91"/>
                    </a:cubicBezTo>
                    <a:cubicBezTo>
                      <a:pt x="130" y="91"/>
                      <a:pt x="137" y="90"/>
                      <a:pt x="145" y="88"/>
                    </a:cubicBezTo>
                    <a:cubicBezTo>
                      <a:pt x="154" y="85"/>
                      <a:pt x="162" y="81"/>
                      <a:pt x="170" y="75"/>
                    </a:cubicBezTo>
                    <a:cubicBezTo>
                      <a:pt x="182" y="68"/>
                      <a:pt x="193" y="57"/>
                      <a:pt x="195" y="43"/>
                    </a:cubicBezTo>
                    <a:cubicBezTo>
                      <a:pt x="195" y="40"/>
                      <a:pt x="195" y="37"/>
                      <a:pt x="192" y="35"/>
                    </a:cubicBezTo>
                    <a:cubicBezTo>
                      <a:pt x="191" y="35"/>
                      <a:pt x="190" y="34"/>
                      <a:pt x="189" y="34"/>
                    </a:cubicBezTo>
                    <a:cubicBezTo>
                      <a:pt x="188" y="34"/>
                      <a:pt x="187" y="35"/>
                      <a:pt x="186" y="35"/>
                    </a:cubicBezTo>
                    <a:cubicBezTo>
                      <a:pt x="175" y="37"/>
                      <a:pt x="164" y="43"/>
                      <a:pt x="153" y="47"/>
                    </a:cubicBezTo>
                    <a:cubicBezTo>
                      <a:pt x="160" y="45"/>
                      <a:pt x="166" y="43"/>
                      <a:pt x="170" y="42"/>
                    </a:cubicBezTo>
                    <a:cubicBezTo>
                      <a:pt x="174" y="40"/>
                      <a:pt x="177" y="39"/>
                      <a:pt x="177" y="39"/>
                    </a:cubicBezTo>
                    <a:cubicBezTo>
                      <a:pt x="177" y="39"/>
                      <a:pt x="177" y="39"/>
                      <a:pt x="177" y="39"/>
                    </a:cubicBezTo>
                    <a:cubicBezTo>
                      <a:pt x="177" y="39"/>
                      <a:pt x="177" y="39"/>
                      <a:pt x="176" y="40"/>
                    </a:cubicBezTo>
                    <a:cubicBezTo>
                      <a:pt x="174" y="41"/>
                      <a:pt x="173" y="42"/>
                      <a:pt x="170" y="43"/>
                    </a:cubicBezTo>
                    <a:cubicBezTo>
                      <a:pt x="166" y="45"/>
                      <a:pt x="159" y="47"/>
                      <a:pt x="150" y="50"/>
                    </a:cubicBezTo>
                    <a:cubicBezTo>
                      <a:pt x="148" y="50"/>
                      <a:pt x="146" y="51"/>
                      <a:pt x="143" y="51"/>
                    </a:cubicBezTo>
                    <a:cubicBezTo>
                      <a:pt x="138" y="53"/>
                      <a:pt x="133" y="54"/>
                      <a:pt x="127" y="55"/>
                    </a:cubicBezTo>
                    <a:cubicBezTo>
                      <a:pt x="126" y="55"/>
                      <a:pt x="125" y="55"/>
                      <a:pt x="123" y="55"/>
                    </a:cubicBezTo>
                    <a:cubicBezTo>
                      <a:pt x="120" y="55"/>
                      <a:pt x="116" y="54"/>
                      <a:pt x="113" y="54"/>
                    </a:cubicBezTo>
                    <a:cubicBezTo>
                      <a:pt x="102" y="54"/>
                      <a:pt x="91" y="52"/>
                      <a:pt x="79" y="49"/>
                    </a:cubicBezTo>
                    <a:cubicBezTo>
                      <a:pt x="54" y="43"/>
                      <a:pt x="34" y="30"/>
                      <a:pt x="20" y="18"/>
                    </a:cubicBezTo>
                    <a:cubicBezTo>
                      <a:pt x="13" y="13"/>
                      <a:pt x="6" y="7"/>
                      <a:pt x="0" y="0"/>
                    </a:cubicBezTo>
                  </a:path>
                </a:pathLst>
              </a:custGeom>
              <a:solidFill>
                <a:srgbClr val="A23840"/>
              </a:solidFill>
              <a:ln>
                <a:noFill/>
              </a:ln>
            </p:spPr>
            <p:txBody>
              <a:bodyPr anchor="t" anchorCtr="0" bIns="45720" compatLnSpc="1" lIns="91440" numCol="1" rIns="91440" tIns="45720" vert="horz" wrap="square">
                <a:prstTxWarp prst="textNoShape"/>
              </a:bodyPr>
              <a:p>
                <a:endParaRPr lang="en-US"/>
              </a:p>
            </p:txBody>
          </p:sp>
          <p:sp>
            <p:nvSpPr>
              <p:cNvPr id="1049068" name="Freeform 156"/>
              <p:cNvSpPr>
                <a:spLocks noEditPoints="1"/>
              </p:cNvSpPr>
              <p:nvPr/>
            </p:nvSpPr>
            <p:spPr bwMode="auto">
              <a:xfrm>
                <a:off x="2375" y="2762"/>
                <a:ext cx="373" cy="86"/>
              </a:xfrm>
              <a:custGeom>
                <a:avLst/>
                <a:gdLst>
                  <a:gd name="T0" fmla="*/ 157 w 157"/>
                  <a:gd name="T1" fmla="*/ 21 h 36"/>
                  <a:gd name="T2" fmla="*/ 150 w 157"/>
                  <a:gd name="T3" fmla="*/ 24 h 36"/>
                  <a:gd name="T4" fmla="*/ 133 w 157"/>
                  <a:gd name="T5" fmla="*/ 29 h 36"/>
                  <a:gd name="T6" fmla="*/ 123 w 157"/>
                  <a:gd name="T7" fmla="*/ 33 h 36"/>
                  <a:gd name="T8" fmla="*/ 130 w 157"/>
                  <a:gd name="T9" fmla="*/ 32 h 36"/>
                  <a:gd name="T10" fmla="*/ 150 w 157"/>
                  <a:gd name="T11" fmla="*/ 25 h 36"/>
                  <a:gd name="T12" fmla="*/ 156 w 157"/>
                  <a:gd name="T13" fmla="*/ 22 h 36"/>
                  <a:gd name="T14" fmla="*/ 157 w 157"/>
                  <a:gd name="T15" fmla="*/ 21 h 36"/>
                  <a:gd name="T16" fmla="*/ 157 w 157"/>
                  <a:gd name="T17" fmla="*/ 21 h 36"/>
                  <a:gd name="T18" fmla="*/ 0 w 157"/>
                  <a:gd name="T19" fmla="*/ 0 h 36"/>
                  <a:gd name="T20" fmla="*/ 59 w 157"/>
                  <a:gd name="T21" fmla="*/ 31 h 36"/>
                  <a:gd name="T22" fmla="*/ 93 w 157"/>
                  <a:gd name="T23" fmla="*/ 36 h 36"/>
                  <a:gd name="T24" fmla="*/ 79 w 157"/>
                  <a:gd name="T25" fmla="*/ 33 h 36"/>
                  <a:gd name="T26" fmla="*/ 59 w 157"/>
                  <a:gd name="T27" fmla="*/ 29 h 36"/>
                  <a:gd name="T28" fmla="*/ 17 w 157"/>
                  <a:gd name="T29" fmla="*/ 11 h 36"/>
                  <a:gd name="T30" fmla="*/ 0 w 157"/>
                  <a:gd name="T31" fmla="*/ 0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57" h="36">
                    <a:moveTo>
                      <a:pt x="157" y="21"/>
                    </a:moveTo>
                    <a:cubicBezTo>
                      <a:pt x="157" y="21"/>
                      <a:pt x="154" y="22"/>
                      <a:pt x="150" y="24"/>
                    </a:cubicBezTo>
                    <a:cubicBezTo>
                      <a:pt x="146" y="25"/>
                      <a:pt x="140" y="27"/>
                      <a:pt x="133" y="29"/>
                    </a:cubicBezTo>
                    <a:cubicBezTo>
                      <a:pt x="130" y="31"/>
                      <a:pt x="127" y="32"/>
                      <a:pt x="123" y="33"/>
                    </a:cubicBezTo>
                    <a:cubicBezTo>
                      <a:pt x="126" y="33"/>
                      <a:pt x="128" y="32"/>
                      <a:pt x="130" y="32"/>
                    </a:cubicBezTo>
                    <a:cubicBezTo>
                      <a:pt x="139" y="29"/>
                      <a:pt x="146" y="27"/>
                      <a:pt x="150" y="25"/>
                    </a:cubicBezTo>
                    <a:cubicBezTo>
                      <a:pt x="153" y="24"/>
                      <a:pt x="154" y="23"/>
                      <a:pt x="156" y="22"/>
                    </a:cubicBezTo>
                    <a:cubicBezTo>
                      <a:pt x="157" y="21"/>
                      <a:pt x="157" y="21"/>
                      <a:pt x="157" y="21"/>
                    </a:cubicBezTo>
                    <a:cubicBezTo>
                      <a:pt x="157" y="21"/>
                      <a:pt x="157" y="21"/>
                      <a:pt x="157" y="21"/>
                    </a:cubicBezTo>
                    <a:moveTo>
                      <a:pt x="0" y="0"/>
                    </a:moveTo>
                    <a:cubicBezTo>
                      <a:pt x="14" y="12"/>
                      <a:pt x="34" y="25"/>
                      <a:pt x="59" y="31"/>
                    </a:cubicBezTo>
                    <a:cubicBezTo>
                      <a:pt x="71" y="34"/>
                      <a:pt x="82" y="36"/>
                      <a:pt x="93" y="36"/>
                    </a:cubicBezTo>
                    <a:cubicBezTo>
                      <a:pt x="88" y="35"/>
                      <a:pt x="84" y="34"/>
                      <a:pt x="79" y="33"/>
                    </a:cubicBezTo>
                    <a:cubicBezTo>
                      <a:pt x="73" y="32"/>
                      <a:pt x="66" y="31"/>
                      <a:pt x="59" y="29"/>
                    </a:cubicBezTo>
                    <a:cubicBezTo>
                      <a:pt x="43" y="25"/>
                      <a:pt x="29" y="18"/>
                      <a:pt x="17" y="11"/>
                    </a:cubicBezTo>
                    <a:cubicBezTo>
                      <a:pt x="11" y="8"/>
                      <a:pt x="6" y="4"/>
                      <a:pt x="0" y="0"/>
                    </a:cubicBezTo>
                  </a:path>
                </a:pathLst>
              </a:custGeom>
              <a:solidFill>
                <a:srgbClr val="1B2327"/>
              </a:solidFill>
              <a:ln>
                <a:noFill/>
              </a:ln>
            </p:spPr>
            <p:txBody>
              <a:bodyPr anchor="t" anchorCtr="0" bIns="45720" compatLnSpc="1" lIns="91440" numCol="1" rIns="91440" tIns="45720" vert="horz" wrap="square">
                <a:prstTxWarp prst="textNoShape"/>
              </a:bodyPr>
              <a:p>
                <a:endParaRPr lang="en-US"/>
              </a:p>
            </p:txBody>
          </p:sp>
          <p:sp>
            <p:nvSpPr>
              <p:cNvPr id="1049069" name="Freeform 157"/>
              <p:cNvSpPr/>
              <p:nvPr/>
            </p:nvSpPr>
            <p:spPr bwMode="auto">
              <a:xfrm>
                <a:off x="2931" y="2601"/>
                <a:ext cx="0" cy="2"/>
              </a:xfrm>
              <a:custGeom>
                <a:avLst/>
                <a:gdLst>
                  <a:gd name="T0" fmla="*/ 0 h 1"/>
                  <a:gd name="T1" fmla="*/ 0 h 1"/>
                  <a:gd name="T2" fmla="*/ 1 h 1"/>
                  <a:gd name="T3" fmla="*/ 0 h 1"/>
                </a:gdLst>
                <a:ahLst/>
                <a:cxnLst>
                  <a:cxn ang="0">
                    <a:pos x="0" y="T0"/>
                  </a:cxn>
                  <a:cxn ang="0">
                    <a:pos x="0" y="T1"/>
                  </a:cxn>
                  <a:cxn ang="0">
                    <a:pos x="0" y="T2"/>
                  </a:cxn>
                  <a:cxn ang="0">
                    <a:pos x="0" y="T3"/>
                  </a:cxn>
                </a:cxnLst>
                <a:rect l="0" t="0" r="r" b="b"/>
                <a:pathLst>
                  <a:path h="1">
                    <a:moveTo>
                      <a:pt x="0" y="0"/>
                    </a:moveTo>
                    <a:cubicBezTo>
                      <a:pt x="0" y="0"/>
                      <a:pt x="0" y="0"/>
                      <a:pt x="0" y="0"/>
                    </a:cubicBezTo>
                    <a:cubicBezTo>
                      <a:pt x="0" y="1"/>
                      <a:pt x="0" y="1"/>
                      <a:pt x="0" y="1"/>
                    </a:cubicBezTo>
                    <a:cubicBezTo>
                      <a:pt x="0" y="0"/>
                      <a:pt x="0" y="0"/>
                      <a:pt x="0" y="0"/>
                    </a:cubicBezTo>
                  </a:path>
                </a:pathLst>
              </a:custGeom>
              <a:solidFill>
                <a:srgbClr val="B2B2B2"/>
              </a:solidFill>
              <a:ln>
                <a:noFill/>
              </a:ln>
            </p:spPr>
            <p:txBody>
              <a:bodyPr anchor="t" anchorCtr="0" bIns="45720" compatLnSpc="1" lIns="91440" numCol="1" rIns="91440" tIns="45720" vert="horz" wrap="square">
                <a:prstTxWarp prst="textNoShape"/>
              </a:bodyPr>
              <a:p>
                <a:endParaRPr lang="en-US"/>
              </a:p>
            </p:txBody>
          </p:sp>
          <p:sp>
            <p:nvSpPr>
              <p:cNvPr id="1049070" name="Freeform 158"/>
              <p:cNvSpPr/>
              <p:nvPr/>
            </p:nvSpPr>
            <p:spPr bwMode="auto">
              <a:xfrm>
                <a:off x="2877" y="2598"/>
                <a:ext cx="114" cy="385"/>
              </a:xfrm>
              <a:custGeom>
                <a:avLst/>
                <a:gdLst>
                  <a:gd name="T0" fmla="*/ 23 w 48"/>
                  <a:gd name="T1" fmla="*/ 0 h 162"/>
                  <a:gd name="T2" fmla="*/ 4 w 48"/>
                  <a:gd name="T3" fmla="*/ 6 h 162"/>
                  <a:gd name="T4" fmla="*/ 1 w 48"/>
                  <a:gd name="T5" fmla="*/ 7 h 162"/>
                  <a:gd name="T6" fmla="*/ 1 w 48"/>
                  <a:gd name="T7" fmla="*/ 12 h 162"/>
                  <a:gd name="T8" fmla="*/ 28 w 48"/>
                  <a:gd name="T9" fmla="*/ 121 h 162"/>
                  <a:gd name="T10" fmla="*/ 28 w 48"/>
                  <a:gd name="T11" fmla="*/ 134 h 162"/>
                  <a:gd name="T12" fmla="*/ 23 w 48"/>
                  <a:gd name="T13" fmla="*/ 145 h 162"/>
                  <a:gd name="T14" fmla="*/ 9 w 48"/>
                  <a:gd name="T15" fmla="*/ 162 h 162"/>
                  <a:gd name="T16" fmla="*/ 48 w 48"/>
                  <a:gd name="T17" fmla="*/ 135 h 162"/>
                  <a:gd name="T18" fmla="*/ 48 w 48"/>
                  <a:gd name="T19" fmla="*/ 135 h 162"/>
                  <a:gd name="T20" fmla="*/ 23 w 48"/>
                  <a:gd name="T21" fmla="*/ 2 h 162"/>
                  <a:gd name="T22" fmla="*/ 23 w 48"/>
                  <a:gd name="T23" fmla="*/ 1 h 162"/>
                  <a:gd name="T24" fmla="*/ 23 w 48"/>
                  <a:gd name="T25" fmla="*/ 1 h 162"/>
                  <a:gd name="T26" fmla="*/ 23 w 48"/>
                  <a:gd name="T27" fmla="*/ 0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8" h="162">
                    <a:moveTo>
                      <a:pt x="23" y="0"/>
                    </a:moveTo>
                    <a:cubicBezTo>
                      <a:pt x="17" y="2"/>
                      <a:pt x="10" y="4"/>
                      <a:pt x="4" y="6"/>
                    </a:cubicBezTo>
                    <a:cubicBezTo>
                      <a:pt x="3" y="6"/>
                      <a:pt x="2" y="7"/>
                      <a:pt x="1" y="7"/>
                    </a:cubicBezTo>
                    <a:cubicBezTo>
                      <a:pt x="0" y="9"/>
                      <a:pt x="0" y="11"/>
                      <a:pt x="1" y="12"/>
                    </a:cubicBezTo>
                    <a:cubicBezTo>
                      <a:pt x="14" y="48"/>
                      <a:pt x="23" y="84"/>
                      <a:pt x="28" y="121"/>
                    </a:cubicBezTo>
                    <a:cubicBezTo>
                      <a:pt x="29" y="126"/>
                      <a:pt x="29" y="130"/>
                      <a:pt x="28" y="134"/>
                    </a:cubicBezTo>
                    <a:cubicBezTo>
                      <a:pt x="27" y="138"/>
                      <a:pt x="25" y="142"/>
                      <a:pt x="23" y="145"/>
                    </a:cubicBezTo>
                    <a:cubicBezTo>
                      <a:pt x="18" y="150"/>
                      <a:pt x="14" y="156"/>
                      <a:pt x="9" y="162"/>
                    </a:cubicBezTo>
                    <a:cubicBezTo>
                      <a:pt x="22" y="153"/>
                      <a:pt x="47" y="135"/>
                      <a:pt x="48" y="135"/>
                    </a:cubicBezTo>
                    <a:cubicBezTo>
                      <a:pt x="48" y="135"/>
                      <a:pt x="48" y="135"/>
                      <a:pt x="48" y="135"/>
                    </a:cubicBezTo>
                    <a:cubicBezTo>
                      <a:pt x="39" y="93"/>
                      <a:pt x="32" y="45"/>
                      <a:pt x="23" y="2"/>
                    </a:cubicBezTo>
                    <a:cubicBezTo>
                      <a:pt x="23" y="1"/>
                      <a:pt x="23" y="1"/>
                      <a:pt x="23" y="1"/>
                    </a:cubicBezTo>
                    <a:cubicBezTo>
                      <a:pt x="23" y="1"/>
                      <a:pt x="23" y="1"/>
                      <a:pt x="23" y="1"/>
                    </a:cubicBezTo>
                    <a:cubicBezTo>
                      <a:pt x="23" y="0"/>
                      <a:pt x="23" y="0"/>
                      <a:pt x="23" y="0"/>
                    </a:cubicBezTo>
                  </a:path>
                </a:pathLst>
              </a:custGeom>
              <a:solidFill>
                <a:srgbClr val="A23840"/>
              </a:solidFill>
              <a:ln>
                <a:noFill/>
              </a:ln>
            </p:spPr>
            <p:txBody>
              <a:bodyPr anchor="t" anchorCtr="0" bIns="45720" compatLnSpc="1" lIns="91440" numCol="1" rIns="91440" tIns="45720" vert="horz" wrap="square">
                <a:prstTxWarp prst="textNoShape"/>
              </a:bodyPr>
              <a:p>
                <a:endParaRPr lang="en-US"/>
              </a:p>
            </p:txBody>
          </p:sp>
          <p:sp>
            <p:nvSpPr>
              <p:cNvPr id="1049071" name="Freeform 159"/>
              <p:cNvSpPr/>
              <p:nvPr/>
            </p:nvSpPr>
            <p:spPr bwMode="auto">
              <a:xfrm>
                <a:off x="1886" y="2736"/>
                <a:ext cx="0" cy="0"/>
              </a:xfrm>
              <a:custGeom>
                <a:av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path>
                </a:pathLst>
              </a:custGeom>
              <a:solidFill>
                <a:srgbClr val="B2B2B2"/>
              </a:solidFill>
              <a:ln>
                <a:noFill/>
              </a:ln>
            </p:spPr>
            <p:txBody>
              <a:bodyPr anchor="t" anchorCtr="0" bIns="45720" compatLnSpc="1" lIns="91440" numCol="1" rIns="91440" tIns="45720" vert="horz" wrap="square">
                <a:prstTxWarp prst="textNoShape"/>
              </a:bodyPr>
              <a:p>
                <a:endParaRPr lang="en-US"/>
              </a:p>
            </p:txBody>
          </p:sp>
          <p:sp>
            <p:nvSpPr>
              <p:cNvPr id="1049072" name="Freeform 160"/>
              <p:cNvSpPr/>
              <p:nvPr/>
            </p:nvSpPr>
            <p:spPr bwMode="auto">
              <a:xfrm>
                <a:off x="1779" y="2266"/>
                <a:ext cx="107" cy="470"/>
              </a:xfrm>
              <a:custGeom>
                <a:avLst/>
                <a:gdLst>
                  <a:gd name="T0" fmla="*/ 14 w 45"/>
                  <a:gd name="T1" fmla="*/ 0 h 198"/>
                  <a:gd name="T2" fmla="*/ 1 w 45"/>
                  <a:gd name="T3" fmla="*/ 97 h 198"/>
                  <a:gd name="T4" fmla="*/ 2 w 45"/>
                  <a:gd name="T5" fmla="*/ 126 h 198"/>
                  <a:gd name="T6" fmla="*/ 11 w 45"/>
                  <a:gd name="T7" fmla="*/ 150 h 198"/>
                  <a:gd name="T8" fmla="*/ 45 w 45"/>
                  <a:gd name="T9" fmla="*/ 198 h 198"/>
                  <a:gd name="T10" fmla="*/ 45 w 45"/>
                  <a:gd name="T11" fmla="*/ 198 h 198"/>
                  <a:gd name="T12" fmla="*/ 44 w 45"/>
                  <a:gd name="T13" fmla="*/ 193 h 198"/>
                  <a:gd name="T14" fmla="*/ 39 w 45"/>
                  <a:gd name="T15" fmla="*/ 176 h 198"/>
                  <a:gd name="T16" fmla="*/ 35 w 45"/>
                  <a:gd name="T17" fmla="*/ 166 h 198"/>
                  <a:gd name="T18" fmla="*/ 33 w 45"/>
                  <a:gd name="T19" fmla="*/ 152 h 198"/>
                  <a:gd name="T20" fmla="*/ 26 w 45"/>
                  <a:gd name="T21" fmla="*/ 122 h 198"/>
                  <a:gd name="T22" fmla="*/ 21 w 45"/>
                  <a:gd name="T23" fmla="*/ 86 h 198"/>
                  <a:gd name="T24" fmla="*/ 20 w 45"/>
                  <a:gd name="T25" fmla="*/ 72 h 198"/>
                  <a:gd name="T26" fmla="*/ 20 w 45"/>
                  <a:gd name="T27" fmla="*/ 61 h 198"/>
                  <a:gd name="T28" fmla="*/ 20 w 45"/>
                  <a:gd name="T29" fmla="*/ 54 h 198"/>
                  <a:gd name="T30" fmla="*/ 20 w 45"/>
                  <a:gd name="T31" fmla="*/ 52 h 198"/>
                  <a:gd name="T32" fmla="*/ 20 w 45"/>
                  <a:gd name="T33" fmla="*/ 54 h 198"/>
                  <a:gd name="T34" fmla="*/ 20 w 45"/>
                  <a:gd name="T35" fmla="*/ 61 h 198"/>
                  <a:gd name="T36" fmla="*/ 21 w 45"/>
                  <a:gd name="T37" fmla="*/ 71 h 198"/>
                  <a:gd name="T38" fmla="*/ 16 w 45"/>
                  <a:gd name="T39" fmla="*/ 6 h 198"/>
                  <a:gd name="T40" fmla="*/ 14 w 45"/>
                  <a:gd name="T41" fmla="*/ 0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5" h="198">
                    <a:moveTo>
                      <a:pt x="14" y="0"/>
                    </a:moveTo>
                    <a:cubicBezTo>
                      <a:pt x="6" y="32"/>
                      <a:pt x="2" y="64"/>
                      <a:pt x="1" y="97"/>
                    </a:cubicBezTo>
                    <a:cubicBezTo>
                      <a:pt x="0" y="107"/>
                      <a:pt x="1" y="116"/>
                      <a:pt x="2" y="126"/>
                    </a:cubicBezTo>
                    <a:cubicBezTo>
                      <a:pt x="4" y="134"/>
                      <a:pt x="7" y="142"/>
                      <a:pt x="11" y="150"/>
                    </a:cubicBezTo>
                    <a:cubicBezTo>
                      <a:pt x="19" y="168"/>
                      <a:pt x="31" y="184"/>
                      <a:pt x="45" y="198"/>
                    </a:cubicBezTo>
                    <a:cubicBezTo>
                      <a:pt x="45" y="198"/>
                      <a:pt x="45" y="198"/>
                      <a:pt x="45" y="198"/>
                    </a:cubicBezTo>
                    <a:cubicBezTo>
                      <a:pt x="45" y="196"/>
                      <a:pt x="45" y="195"/>
                      <a:pt x="44" y="193"/>
                    </a:cubicBezTo>
                    <a:cubicBezTo>
                      <a:pt x="43" y="188"/>
                      <a:pt x="41" y="182"/>
                      <a:pt x="39" y="176"/>
                    </a:cubicBezTo>
                    <a:cubicBezTo>
                      <a:pt x="38" y="173"/>
                      <a:pt x="36" y="169"/>
                      <a:pt x="35" y="166"/>
                    </a:cubicBezTo>
                    <a:cubicBezTo>
                      <a:pt x="34" y="161"/>
                      <a:pt x="33" y="156"/>
                      <a:pt x="33" y="152"/>
                    </a:cubicBezTo>
                    <a:cubicBezTo>
                      <a:pt x="30" y="141"/>
                      <a:pt x="28" y="131"/>
                      <a:pt x="26" y="122"/>
                    </a:cubicBezTo>
                    <a:cubicBezTo>
                      <a:pt x="23" y="108"/>
                      <a:pt x="22" y="96"/>
                      <a:pt x="21" y="86"/>
                    </a:cubicBezTo>
                    <a:cubicBezTo>
                      <a:pt x="20" y="80"/>
                      <a:pt x="20" y="76"/>
                      <a:pt x="20" y="72"/>
                    </a:cubicBezTo>
                    <a:cubicBezTo>
                      <a:pt x="20" y="67"/>
                      <a:pt x="20" y="64"/>
                      <a:pt x="20" y="61"/>
                    </a:cubicBezTo>
                    <a:cubicBezTo>
                      <a:pt x="20" y="58"/>
                      <a:pt x="20" y="56"/>
                      <a:pt x="20" y="54"/>
                    </a:cubicBezTo>
                    <a:cubicBezTo>
                      <a:pt x="20" y="53"/>
                      <a:pt x="20" y="52"/>
                      <a:pt x="20" y="52"/>
                    </a:cubicBezTo>
                    <a:cubicBezTo>
                      <a:pt x="20" y="52"/>
                      <a:pt x="20" y="53"/>
                      <a:pt x="20" y="54"/>
                    </a:cubicBezTo>
                    <a:cubicBezTo>
                      <a:pt x="20" y="56"/>
                      <a:pt x="20" y="58"/>
                      <a:pt x="20" y="61"/>
                    </a:cubicBezTo>
                    <a:cubicBezTo>
                      <a:pt x="20" y="64"/>
                      <a:pt x="21" y="67"/>
                      <a:pt x="21" y="71"/>
                    </a:cubicBezTo>
                    <a:cubicBezTo>
                      <a:pt x="20" y="49"/>
                      <a:pt x="20" y="28"/>
                      <a:pt x="16" y="6"/>
                    </a:cubicBezTo>
                    <a:cubicBezTo>
                      <a:pt x="16" y="4"/>
                      <a:pt x="15" y="2"/>
                      <a:pt x="14" y="0"/>
                    </a:cubicBezTo>
                  </a:path>
                </a:pathLst>
              </a:custGeom>
              <a:solidFill>
                <a:srgbClr val="A23840"/>
              </a:solidFill>
              <a:ln>
                <a:noFill/>
              </a:ln>
            </p:spPr>
            <p:txBody>
              <a:bodyPr anchor="t" anchorCtr="0" bIns="45720" compatLnSpc="1" lIns="91440" numCol="1" rIns="91440" tIns="45720" vert="horz" wrap="square">
                <a:prstTxWarp prst="textNoShape"/>
              </a:bodyPr>
              <a:p>
                <a:endParaRPr lang="en-US"/>
              </a:p>
            </p:txBody>
          </p:sp>
          <p:sp>
            <p:nvSpPr>
              <p:cNvPr id="1049073" name="Freeform 161"/>
              <p:cNvSpPr>
                <a:spLocks noEditPoints="1"/>
              </p:cNvSpPr>
              <p:nvPr/>
            </p:nvSpPr>
            <p:spPr bwMode="auto">
              <a:xfrm>
                <a:off x="1827" y="2389"/>
                <a:ext cx="57" cy="335"/>
              </a:xfrm>
              <a:custGeom>
                <a:avLst/>
                <a:gdLst>
                  <a:gd name="T0" fmla="*/ 19 w 24"/>
                  <a:gd name="T1" fmla="*/ 124 h 141"/>
                  <a:gd name="T2" fmla="*/ 24 w 24"/>
                  <a:gd name="T3" fmla="*/ 141 h 141"/>
                  <a:gd name="T4" fmla="*/ 22 w 24"/>
                  <a:gd name="T5" fmla="*/ 131 h 141"/>
                  <a:gd name="T6" fmla="*/ 19 w 24"/>
                  <a:gd name="T7" fmla="*/ 124 h 141"/>
                  <a:gd name="T8" fmla="*/ 0 w 24"/>
                  <a:gd name="T9" fmla="*/ 0 h 141"/>
                  <a:gd name="T10" fmla="*/ 0 w 24"/>
                  <a:gd name="T11" fmla="*/ 2 h 141"/>
                  <a:gd name="T12" fmla="*/ 0 w 24"/>
                  <a:gd name="T13" fmla="*/ 9 h 141"/>
                  <a:gd name="T14" fmla="*/ 0 w 24"/>
                  <a:gd name="T15" fmla="*/ 20 h 141"/>
                  <a:gd name="T16" fmla="*/ 1 w 24"/>
                  <a:gd name="T17" fmla="*/ 34 h 141"/>
                  <a:gd name="T18" fmla="*/ 6 w 24"/>
                  <a:gd name="T19" fmla="*/ 70 h 141"/>
                  <a:gd name="T20" fmla="*/ 13 w 24"/>
                  <a:gd name="T21" fmla="*/ 100 h 141"/>
                  <a:gd name="T22" fmla="*/ 12 w 24"/>
                  <a:gd name="T23" fmla="*/ 93 h 141"/>
                  <a:gd name="T24" fmla="*/ 4 w 24"/>
                  <a:gd name="T25" fmla="*/ 54 h 141"/>
                  <a:gd name="T26" fmla="*/ 1 w 24"/>
                  <a:gd name="T27" fmla="*/ 19 h 141"/>
                  <a:gd name="T28" fmla="*/ 0 w 24"/>
                  <a:gd name="T29" fmla="*/ 9 h 141"/>
                  <a:gd name="T30" fmla="*/ 0 w 24"/>
                  <a:gd name="T31" fmla="*/ 2 h 141"/>
                  <a:gd name="T32" fmla="*/ 0 w 24"/>
                  <a:gd name="T33" fmla="*/ 0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4" h="141">
                    <a:moveTo>
                      <a:pt x="19" y="124"/>
                    </a:moveTo>
                    <a:cubicBezTo>
                      <a:pt x="21" y="130"/>
                      <a:pt x="23" y="136"/>
                      <a:pt x="24" y="141"/>
                    </a:cubicBezTo>
                    <a:cubicBezTo>
                      <a:pt x="24" y="138"/>
                      <a:pt x="23" y="135"/>
                      <a:pt x="22" y="131"/>
                    </a:cubicBezTo>
                    <a:cubicBezTo>
                      <a:pt x="21" y="129"/>
                      <a:pt x="20" y="127"/>
                      <a:pt x="19" y="124"/>
                    </a:cubicBezTo>
                    <a:moveTo>
                      <a:pt x="0" y="0"/>
                    </a:moveTo>
                    <a:cubicBezTo>
                      <a:pt x="0" y="0"/>
                      <a:pt x="0" y="1"/>
                      <a:pt x="0" y="2"/>
                    </a:cubicBezTo>
                    <a:cubicBezTo>
                      <a:pt x="0" y="4"/>
                      <a:pt x="0" y="6"/>
                      <a:pt x="0" y="9"/>
                    </a:cubicBezTo>
                    <a:cubicBezTo>
                      <a:pt x="0" y="12"/>
                      <a:pt x="0" y="15"/>
                      <a:pt x="0" y="20"/>
                    </a:cubicBezTo>
                    <a:cubicBezTo>
                      <a:pt x="0" y="24"/>
                      <a:pt x="0" y="28"/>
                      <a:pt x="1" y="34"/>
                    </a:cubicBezTo>
                    <a:cubicBezTo>
                      <a:pt x="2" y="44"/>
                      <a:pt x="3" y="56"/>
                      <a:pt x="6" y="70"/>
                    </a:cubicBezTo>
                    <a:cubicBezTo>
                      <a:pt x="8" y="79"/>
                      <a:pt x="10" y="89"/>
                      <a:pt x="13" y="100"/>
                    </a:cubicBezTo>
                    <a:cubicBezTo>
                      <a:pt x="12" y="98"/>
                      <a:pt x="12" y="96"/>
                      <a:pt x="12" y="93"/>
                    </a:cubicBezTo>
                    <a:cubicBezTo>
                      <a:pt x="9" y="80"/>
                      <a:pt x="6" y="67"/>
                      <a:pt x="4" y="54"/>
                    </a:cubicBezTo>
                    <a:cubicBezTo>
                      <a:pt x="2" y="42"/>
                      <a:pt x="1" y="31"/>
                      <a:pt x="1" y="19"/>
                    </a:cubicBezTo>
                    <a:cubicBezTo>
                      <a:pt x="1" y="15"/>
                      <a:pt x="0" y="12"/>
                      <a:pt x="0" y="9"/>
                    </a:cubicBezTo>
                    <a:cubicBezTo>
                      <a:pt x="0" y="6"/>
                      <a:pt x="0" y="4"/>
                      <a:pt x="0" y="2"/>
                    </a:cubicBezTo>
                    <a:cubicBezTo>
                      <a:pt x="0" y="1"/>
                      <a:pt x="0" y="0"/>
                      <a:pt x="0" y="0"/>
                    </a:cubicBezTo>
                  </a:path>
                </a:pathLst>
              </a:custGeom>
              <a:solidFill>
                <a:srgbClr val="1B2327"/>
              </a:solidFill>
              <a:ln>
                <a:noFill/>
              </a:ln>
            </p:spPr>
            <p:txBody>
              <a:bodyPr anchor="t" anchorCtr="0" bIns="45720" compatLnSpc="1" lIns="91440" numCol="1" rIns="91440" tIns="45720" vert="horz" wrap="square">
                <a:prstTxWarp prst="textNoShape"/>
              </a:bodyPr>
              <a:p>
                <a:endParaRPr lang="en-US"/>
              </a:p>
            </p:txBody>
          </p:sp>
          <p:sp>
            <p:nvSpPr>
              <p:cNvPr id="1049074" name="Freeform 162"/>
              <p:cNvSpPr/>
              <p:nvPr/>
            </p:nvSpPr>
            <p:spPr bwMode="auto">
              <a:xfrm>
                <a:off x="1886" y="2736"/>
                <a:ext cx="3" cy="7"/>
              </a:xfrm>
              <a:custGeom>
                <a:avLst/>
                <a:gdLst>
                  <a:gd name="T0" fmla="*/ 0 w 1"/>
                  <a:gd name="T1" fmla="*/ 0 h 3"/>
                  <a:gd name="T2" fmla="*/ 1 w 1"/>
                  <a:gd name="T3" fmla="*/ 3 h 3"/>
                  <a:gd name="T4" fmla="*/ 1 w 1"/>
                  <a:gd name="T5" fmla="*/ 1 h 3"/>
                  <a:gd name="T6" fmla="*/ 0 w 1"/>
                  <a:gd name="T7" fmla="*/ 0 h 3"/>
                </a:gdLst>
                <a:ahLst/>
                <a:cxnLst>
                  <a:cxn ang="0">
                    <a:pos x="T0" y="T1"/>
                  </a:cxn>
                  <a:cxn ang="0">
                    <a:pos x="T2" y="T3"/>
                  </a:cxn>
                  <a:cxn ang="0">
                    <a:pos x="T4" y="T5"/>
                  </a:cxn>
                  <a:cxn ang="0">
                    <a:pos x="T6" y="T7"/>
                  </a:cxn>
                </a:cxnLst>
                <a:rect l="0" t="0" r="r" b="b"/>
                <a:pathLst>
                  <a:path w="1" h="3">
                    <a:moveTo>
                      <a:pt x="0" y="0"/>
                    </a:moveTo>
                    <a:cubicBezTo>
                      <a:pt x="0" y="1"/>
                      <a:pt x="1" y="2"/>
                      <a:pt x="1" y="3"/>
                    </a:cubicBezTo>
                    <a:cubicBezTo>
                      <a:pt x="1" y="1"/>
                      <a:pt x="1" y="1"/>
                      <a:pt x="1" y="1"/>
                    </a:cubicBezTo>
                    <a:cubicBezTo>
                      <a:pt x="1" y="1"/>
                      <a:pt x="1" y="0"/>
                      <a:pt x="0" y="0"/>
                    </a:cubicBezTo>
                  </a:path>
                </a:pathLst>
              </a:custGeom>
              <a:solidFill>
                <a:srgbClr val="B2B2B2"/>
              </a:solidFill>
              <a:ln>
                <a:noFill/>
              </a:ln>
            </p:spPr>
            <p:txBody>
              <a:bodyPr anchor="t" anchorCtr="0" bIns="45720" compatLnSpc="1" lIns="91440" numCol="1" rIns="91440" tIns="45720" vert="horz" wrap="square">
                <a:prstTxWarp prst="textNoShape"/>
              </a:bodyPr>
              <a:p>
                <a:endParaRPr lang="en-US"/>
              </a:p>
            </p:txBody>
          </p:sp>
          <p:sp>
            <p:nvSpPr>
              <p:cNvPr id="1049075" name="Freeform 163"/>
              <p:cNvSpPr/>
              <p:nvPr/>
            </p:nvSpPr>
            <p:spPr bwMode="auto">
              <a:xfrm>
                <a:off x="2454" y="2425"/>
                <a:ext cx="933" cy="1033"/>
              </a:xfrm>
              <a:custGeom>
                <a:avLst/>
                <a:gdLst>
                  <a:gd name="T0" fmla="*/ 11 w 393"/>
                  <a:gd name="T1" fmla="*/ 360 h 435"/>
                  <a:gd name="T2" fmla="*/ 226 w 393"/>
                  <a:gd name="T3" fmla="*/ 207 h 435"/>
                  <a:gd name="T4" fmla="*/ 201 w 393"/>
                  <a:gd name="T5" fmla="*/ 73 h 435"/>
                  <a:gd name="T6" fmla="*/ 342 w 393"/>
                  <a:gd name="T7" fmla="*/ 0 h 435"/>
                  <a:gd name="T8" fmla="*/ 359 w 393"/>
                  <a:gd name="T9" fmla="*/ 296 h 435"/>
                  <a:gd name="T10" fmla="*/ 0 w 393"/>
                  <a:gd name="T11" fmla="*/ 435 h 435"/>
                  <a:gd name="T12" fmla="*/ 11 w 393"/>
                  <a:gd name="T13" fmla="*/ 360 h 435"/>
                </a:gdLst>
                <a:ahLst/>
                <a:cxnLst>
                  <a:cxn ang="0">
                    <a:pos x="T0" y="T1"/>
                  </a:cxn>
                  <a:cxn ang="0">
                    <a:pos x="T2" y="T3"/>
                  </a:cxn>
                  <a:cxn ang="0">
                    <a:pos x="T4" y="T5"/>
                  </a:cxn>
                  <a:cxn ang="0">
                    <a:pos x="T6" y="T7"/>
                  </a:cxn>
                  <a:cxn ang="0">
                    <a:pos x="T8" y="T9"/>
                  </a:cxn>
                  <a:cxn ang="0">
                    <a:pos x="T10" y="T11"/>
                  </a:cxn>
                  <a:cxn ang="0">
                    <a:pos x="T12" y="T13"/>
                  </a:cxn>
                </a:cxnLst>
                <a:rect l="0" t="0" r="r" b="b"/>
                <a:pathLst>
                  <a:path w="393" h="435">
                    <a:moveTo>
                      <a:pt x="11" y="360"/>
                    </a:moveTo>
                    <a:cubicBezTo>
                      <a:pt x="226" y="207"/>
                      <a:pt x="226" y="207"/>
                      <a:pt x="226" y="207"/>
                    </a:cubicBezTo>
                    <a:cubicBezTo>
                      <a:pt x="201" y="73"/>
                      <a:pt x="201" y="73"/>
                      <a:pt x="201" y="73"/>
                    </a:cubicBezTo>
                    <a:cubicBezTo>
                      <a:pt x="342" y="0"/>
                      <a:pt x="342" y="0"/>
                      <a:pt x="342" y="0"/>
                    </a:cubicBezTo>
                    <a:cubicBezTo>
                      <a:pt x="342" y="0"/>
                      <a:pt x="393" y="214"/>
                      <a:pt x="359" y="296"/>
                    </a:cubicBezTo>
                    <a:cubicBezTo>
                      <a:pt x="347" y="325"/>
                      <a:pt x="0" y="435"/>
                      <a:pt x="0" y="435"/>
                    </a:cubicBezTo>
                    <a:lnTo>
                      <a:pt x="11" y="360"/>
                    </a:lnTo>
                    <a:close/>
                  </a:path>
                </a:pathLst>
              </a:custGeom>
              <a:solidFill>
                <a:srgbClr val="FFBE9D"/>
              </a:solidFill>
              <a:ln>
                <a:noFill/>
              </a:ln>
            </p:spPr>
            <p:txBody>
              <a:bodyPr anchor="t" anchorCtr="0" bIns="45720" compatLnSpc="1" lIns="91440" numCol="1" rIns="91440" tIns="45720" vert="horz" wrap="square">
                <a:prstTxWarp prst="textNoShape"/>
              </a:bodyPr>
              <a:p>
                <a:endParaRPr lang="en-US"/>
              </a:p>
            </p:txBody>
          </p:sp>
          <p:sp>
            <p:nvSpPr>
              <p:cNvPr id="1049076" name="Freeform 164"/>
              <p:cNvSpPr/>
              <p:nvPr/>
            </p:nvSpPr>
            <p:spPr bwMode="auto">
              <a:xfrm>
                <a:off x="2983" y="2871"/>
                <a:ext cx="200" cy="50"/>
              </a:xfrm>
              <a:custGeom>
                <a:avLst/>
                <a:gdLst>
                  <a:gd name="T0" fmla="*/ 84 w 84"/>
                  <a:gd name="T1" fmla="*/ 6 h 21"/>
                  <a:gd name="T2" fmla="*/ 71 w 84"/>
                  <a:gd name="T3" fmla="*/ 3 h 21"/>
                  <a:gd name="T4" fmla="*/ 58 w 84"/>
                  <a:gd name="T5" fmla="*/ 2 h 21"/>
                  <a:gd name="T6" fmla="*/ 41 w 84"/>
                  <a:gd name="T7" fmla="*/ 3 h 21"/>
                  <a:gd name="T8" fmla="*/ 24 w 84"/>
                  <a:gd name="T9" fmla="*/ 8 h 21"/>
                  <a:gd name="T10" fmla="*/ 11 w 84"/>
                  <a:gd name="T11" fmla="*/ 14 h 21"/>
                  <a:gd name="T12" fmla="*/ 1 w 84"/>
                  <a:gd name="T13" fmla="*/ 20 h 21"/>
                  <a:gd name="T14" fmla="*/ 3 w 84"/>
                  <a:gd name="T15" fmla="*/ 18 h 21"/>
                  <a:gd name="T16" fmla="*/ 11 w 84"/>
                  <a:gd name="T17" fmla="*/ 12 h 21"/>
                  <a:gd name="T18" fmla="*/ 23 w 84"/>
                  <a:gd name="T19" fmla="*/ 6 h 21"/>
                  <a:gd name="T20" fmla="*/ 40 w 84"/>
                  <a:gd name="T21" fmla="*/ 1 h 21"/>
                  <a:gd name="T22" fmla="*/ 58 w 84"/>
                  <a:gd name="T23" fmla="*/ 0 h 21"/>
                  <a:gd name="T24" fmla="*/ 72 w 84"/>
                  <a:gd name="T25" fmla="*/ 2 h 21"/>
                  <a:gd name="T26" fmla="*/ 81 w 84"/>
                  <a:gd name="T27" fmla="*/ 4 h 21"/>
                  <a:gd name="T28" fmla="*/ 84 w 84"/>
                  <a:gd name="T29" fmla="*/ 6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4" h="21">
                    <a:moveTo>
                      <a:pt x="84" y="6"/>
                    </a:moveTo>
                    <a:cubicBezTo>
                      <a:pt x="84" y="6"/>
                      <a:pt x="79" y="5"/>
                      <a:pt x="71" y="3"/>
                    </a:cubicBezTo>
                    <a:cubicBezTo>
                      <a:pt x="68" y="2"/>
                      <a:pt x="63" y="2"/>
                      <a:pt x="58" y="2"/>
                    </a:cubicBezTo>
                    <a:cubicBezTo>
                      <a:pt x="52" y="2"/>
                      <a:pt x="47" y="2"/>
                      <a:pt x="41" y="3"/>
                    </a:cubicBezTo>
                    <a:cubicBezTo>
                      <a:pt x="35" y="4"/>
                      <a:pt x="29" y="6"/>
                      <a:pt x="24" y="8"/>
                    </a:cubicBezTo>
                    <a:cubicBezTo>
                      <a:pt x="19" y="9"/>
                      <a:pt x="15" y="12"/>
                      <a:pt x="11" y="14"/>
                    </a:cubicBezTo>
                    <a:cubicBezTo>
                      <a:pt x="5" y="18"/>
                      <a:pt x="1" y="21"/>
                      <a:pt x="1" y="20"/>
                    </a:cubicBezTo>
                    <a:cubicBezTo>
                      <a:pt x="0" y="20"/>
                      <a:pt x="1" y="19"/>
                      <a:pt x="3" y="18"/>
                    </a:cubicBezTo>
                    <a:cubicBezTo>
                      <a:pt x="5" y="16"/>
                      <a:pt x="7" y="14"/>
                      <a:pt x="11" y="12"/>
                    </a:cubicBezTo>
                    <a:cubicBezTo>
                      <a:pt x="14" y="10"/>
                      <a:pt x="18" y="8"/>
                      <a:pt x="23" y="6"/>
                    </a:cubicBezTo>
                    <a:cubicBezTo>
                      <a:pt x="28" y="4"/>
                      <a:pt x="34" y="2"/>
                      <a:pt x="40" y="1"/>
                    </a:cubicBezTo>
                    <a:cubicBezTo>
                      <a:pt x="46" y="0"/>
                      <a:pt x="52" y="0"/>
                      <a:pt x="58" y="0"/>
                    </a:cubicBezTo>
                    <a:cubicBezTo>
                      <a:pt x="63" y="0"/>
                      <a:pt x="68" y="1"/>
                      <a:pt x="72" y="2"/>
                    </a:cubicBezTo>
                    <a:cubicBezTo>
                      <a:pt x="76" y="3"/>
                      <a:pt x="79" y="4"/>
                      <a:pt x="81" y="4"/>
                    </a:cubicBezTo>
                    <a:cubicBezTo>
                      <a:pt x="83" y="5"/>
                      <a:pt x="84" y="6"/>
                      <a:pt x="84" y="6"/>
                    </a:cubicBezTo>
                    <a:close/>
                  </a:path>
                </a:pathLst>
              </a:custGeom>
              <a:solidFill>
                <a:srgbClr val="EB996E"/>
              </a:solidFill>
              <a:ln>
                <a:noFill/>
              </a:ln>
            </p:spPr>
            <p:txBody>
              <a:bodyPr anchor="t" anchorCtr="0" bIns="45720" compatLnSpc="1" lIns="91440" numCol="1" rIns="91440" tIns="45720" vert="horz" wrap="square">
                <a:prstTxWarp prst="textNoShape"/>
              </a:bodyPr>
              <a:p>
                <a:endParaRPr lang="en-US"/>
              </a:p>
            </p:txBody>
          </p:sp>
          <p:sp>
            <p:nvSpPr>
              <p:cNvPr id="1049077" name="Freeform 165"/>
              <p:cNvSpPr/>
              <p:nvPr/>
            </p:nvSpPr>
            <p:spPr bwMode="auto">
              <a:xfrm>
                <a:off x="2983" y="2821"/>
                <a:ext cx="129" cy="100"/>
              </a:xfrm>
              <a:custGeom>
                <a:avLst/>
                <a:gdLst>
                  <a:gd name="T0" fmla="*/ 54 w 54"/>
                  <a:gd name="T1" fmla="*/ 0 h 42"/>
                  <a:gd name="T2" fmla="*/ 45 w 54"/>
                  <a:gd name="T3" fmla="*/ 5 h 42"/>
                  <a:gd name="T4" fmla="*/ 24 w 54"/>
                  <a:gd name="T5" fmla="*/ 18 h 42"/>
                  <a:gd name="T6" fmla="*/ 6 w 54"/>
                  <a:gd name="T7" fmla="*/ 34 h 42"/>
                  <a:gd name="T8" fmla="*/ 1 w 54"/>
                  <a:gd name="T9" fmla="*/ 42 h 42"/>
                  <a:gd name="T10" fmla="*/ 5 w 54"/>
                  <a:gd name="T11" fmla="*/ 33 h 42"/>
                  <a:gd name="T12" fmla="*/ 23 w 54"/>
                  <a:gd name="T13" fmla="*/ 16 h 42"/>
                  <a:gd name="T14" fmla="*/ 44 w 54"/>
                  <a:gd name="T15" fmla="*/ 4 h 42"/>
                  <a:gd name="T16" fmla="*/ 54 w 54"/>
                  <a:gd name="T17"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4" h="42">
                    <a:moveTo>
                      <a:pt x="54" y="0"/>
                    </a:moveTo>
                    <a:cubicBezTo>
                      <a:pt x="54" y="0"/>
                      <a:pt x="50" y="2"/>
                      <a:pt x="45" y="5"/>
                    </a:cubicBezTo>
                    <a:cubicBezTo>
                      <a:pt x="39" y="8"/>
                      <a:pt x="32" y="13"/>
                      <a:pt x="24" y="18"/>
                    </a:cubicBezTo>
                    <a:cubicBezTo>
                      <a:pt x="16" y="23"/>
                      <a:pt x="10" y="29"/>
                      <a:pt x="6" y="34"/>
                    </a:cubicBezTo>
                    <a:cubicBezTo>
                      <a:pt x="2" y="39"/>
                      <a:pt x="1" y="42"/>
                      <a:pt x="1" y="42"/>
                    </a:cubicBezTo>
                    <a:cubicBezTo>
                      <a:pt x="0" y="42"/>
                      <a:pt x="1" y="38"/>
                      <a:pt x="5" y="33"/>
                    </a:cubicBezTo>
                    <a:cubicBezTo>
                      <a:pt x="8" y="28"/>
                      <a:pt x="15" y="22"/>
                      <a:pt x="23" y="16"/>
                    </a:cubicBezTo>
                    <a:cubicBezTo>
                      <a:pt x="31" y="11"/>
                      <a:pt x="38" y="6"/>
                      <a:pt x="44" y="4"/>
                    </a:cubicBezTo>
                    <a:cubicBezTo>
                      <a:pt x="50" y="1"/>
                      <a:pt x="54" y="0"/>
                      <a:pt x="54" y="0"/>
                    </a:cubicBezTo>
                    <a:close/>
                  </a:path>
                </a:pathLst>
              </a:custGeom>
              <a:solidFill>
                <a:srgbClr val="EB996E"/>
              </a:solidFill>
              <a:ln>
                <a:noFill/>
              </a:ln>
            </p:spPr>
            <p:txBody>
              <a:bodyPr anchor="t" anchorCtr="0" bIns="45720" compatLnSpc="1" lIns="91440" numCol="1" rIns="91440" tIns="45720" vert="horz" wrap="square">
                <a:prstTxWarp prst="textNoShape"/>
              </a:bodyPr>
              <a:p>
                <a:endParaRPr lang="en-US"/>
              </a:p>
            </p:txBody>
          </p:sp>
          <p:sp>
            <p:nvSpPr>
              <p:cNvPr id="1049078" name="Oval 166"/>
              <p:cNvSpPr>
                <a:spLocks noChangeArrowheads="1"/>
              </p:cNvSpPr>
              <p:nvPr/>
            </p:nvSpPr>
            <p:spPr bwMode="auto">
              <a:xfrm>
                <a:off x="2024" y="3526"/>
                <a:ext cx="100" cy="1"/>
              </a:xfrm>
              <a:prstGeom prst="ellipse"/>
              <a:solidFill>
                <a:srgbClr val="EB996E"/>
              </a:solidFill>
              <a:ln>
                <a:noFill/>
              </a:ln>
            </p:spPr>
            <p:txBody>
              <a:bodyPr anchor="t" anchorCtr="0" bIns="45720" compatLnSpc="1" lIns="91440" numCol="1" rIns="91440" tIns="45720" vert="horz" wrap="square">
                <a:prstTxWarp prst="textNoShape"/>
              </a:bodyPr>
              <a:p>
                <a:endParaRPr lang="en-US"/>
              </a:p>
            </p:txBody>
          </p:sp>
          <p:sp>
            <p:nvSpPr>
              <p:cNvPr id="1049079" name="Freeform 167"/>
              <p:cNvSpPr/>
              <p:nvPr/>
            </p:nvSpPr>
            <p:spPr bwMode="auto">
              <a:xfrm>
                <a:off x="400" y="2845"/>
                <a:ext cx="2811" cy="1263"/>
              </a:xfrm>
              <a:custGeom>
                <a:avLst/>
                <a:gdLst>
                  <a:gd name="T0" fmla="*/ 731 w 1184"/>
                  <a:gd name="T1" fmla="*/ 198 h 532"/>
                  <a:gd name="T2" fmla="*/ 268 w 1184"/>
                  <a:gd name="T3" fmla="*/ 21 h 532"/>
                  <a:gd name="T4" fmla="*/ 38 w 1184"/>
                  <a:gd name="T5" fmla="*/ 97 h 532"/>
                  <a:gd name="T6" fmla="*/ 130 w 1184"/>
                  <a:gd name="T7" fmla="*/ 313 h 532"/>
                  <a:gd name="T8" fmla="*/ 645 w 1184"/>
                  <a:gd name="T9" fmla="*/ 445 h 532"/>
                  <a:gd name="T10" fmla="*/ 1050 w 1184"/>
                  <a:gd name="T11" fmla="*/ 509 h 532"/>
                  <a:gd name="T12" fmla="*/ 1161 w 1184"/>
                  <a:gd name="T13" fmla="*/ 342 h 532"/>
                  <a:gd name="T14" fmla="*/ 1058 w 1184"/>
                  <a:gd name="T15" fmla="*/ 194 h 532"/>
                  <a:gd name="T16" fmla="*/ 874 w 1184"/>
                  <a:gd name="T17" fmla="*/ 262 h 532"/>
                  <a:gd name="T18" fmla="*/ 731 w 1184"/>
                  <a:gd name="T19" fmla="*/ 198 h 5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84" h="532">
                    <a:moveTo>
                      <a:pt x="731" y="198"/>
                    </a:moveTo>
                    <a:cubicBezTo>
                      <a:pt x="731" y="198"/>
                      <a:pt x="334" y="35"/>
                      <a:pt x="268" y="21"/>
                    </a:cubicBezTo>
                    <a:cubicBezTo>
                      <a:pt x="202" y="7"/>
                      <a:pt x="87" y="0"/>
                      <a:pt x="38" y="97"/>
                    </a:cubicBezTo>
                    <a:cubicBezTo>
                      <a:pt x="4" y="165"/>
                      <a:pt x="0" y="245"/>
                      <a:pt x="130" y="313"/>
                    </a:cubicBezTo>
                    <a:cubicBezTo>
                      <a:pt x="259" y="382"/>
                      <a:pt x="645" y="445"/>
                      <a:pt x="645" y="445"/>
                    </a:cubicBezTo>
                    <a:cubicBezTo>
                      <a:pt x="645" y="445"/>
                      <a:pt x="994" y="532"/>
                      <a:pt x="1050" y="509"/>
                    </a:cubicBezTo>
                    <a:cubicBezTo>
                      <a:pt x="1107" y="485"/>
                      <a:pt x="1184" y="436"/>
                      <a:pt x="1161" y="342"/>
                    </a:cubicBezTo>
                    <a:cubicBezTo>
                      <a:pt x="1137" y="247"/>
                      <a:pt x="1142" y="199"/>
                      <a:pt x="1058" y="194"/>
                    </a:cubicBezTo>
                    <a:cubicBezTo>
                      <a:pt x="974" y="188"/>
                      <a:pt x="953" y="186"/>
                      <a:pt x="874" y="262"/>
                    </a:cubicBezTo>
                    <a:lnTo>
                      <a:pt x="731" y="198"/>
                    </a:lnTo>
                    <a:close/>
                  </a:path>
                </a:pathLst>
              </a:custGeom>
              <a:solidFill>
                <a:srgbClr val="263238"/>
              </a:solidFill>
              <a:ln>
                <a:noFill/>
              </a:ln>
            </p:spPr>
            <p:txBody>
              <a:bodyPr anchor="t" anchorCtr="0" bIns="45720" compatLnSpc="1" lIns="91440" numCol="1" rIns="91440" tIns="45720" vert="horz" wrap="square">
                <a:prstTxWarp prst="textNoShape"/>
              </a:bodyPr>
              <a:p>
                <a:endParaRPr lang="en-US"/>
              </a:p>
            </p:txBody>
          </p:sp>
          <p:sp>
            <p:nvSpPr>
              <p:cNvPr id="1049080" name="Freeform 168"/>
              <p:cNvSpPr/>
              <p:nvPr/>
            </p:nvSpPr>
            <p:spPr bwMode="auto">
              <a:xfrm>
                <a:off x="2808" y="3218"/>
                <a:ext cx="565" cy="717"/>
              </a:xfrm>
              <a:custGeom>
                <a:avLst/>
                <a:gdLst>
                  <a:gd name="T0" fmla="*/ 167 w 238"/>
                  <a:gd name="T1" fmla="*/ 0 h 302"/>
                  <a:gd name="T2" fmla="*/ 211 w 238"/>
                  <a:gd name="T3" fmla="*/ 188 h 302"/>
                  <a:gd name="T4" fmla="*/ 115 w 238"/>
                  <a:gd name="T5" fmla="*/ 302 h 302"/>
                  <a:gd name="T6" fmla="*/ 0 w 238"/>
                  <a:gd name="T7" fmla="*/ 51 h 302"/>
                  <a:gd name="T8" fmla="*/ 167 w 238"/>
                  <a:gd name="T9" fmla="*/ 0 h 302"/>
                </a:gdLst>
                <a:ahLst/>
                <a:cxnLst>
                  <a:cxn ang="0">
                    <a:pos x="T0" y="T1"/>
                  </a:cxn>
                  <a:cxn ang="0">
                    <a:pos x="T2" y="T3"/>
                  </a:cxn>
                  <a:cxn ang="0">
                    <a:pos x="T4" y="T5"/>
                  </a:cxn>
                  <a:cxn ang="0">
                    <a:pos x="T6" y="T7"/>
                  </a:cxn>
                  <a:cxn ang="0">
                    <a:pos x="T8" y="T9"/>
                  </a:cxn>
                </a:cxnLst>
                <a:rect l="0" t="0" r="r" b="b"/>
                <a:pathLst>
                  <a:path w="238" h="302">
                    <a:moveTo>
                      <a:pt x="167" y="0"/>
                    </a:moveTo>
                    <a:cubicBezTo>
                      <a:pt x="167" y="0"/>
                      <a:pt x="238" y="119"/>
                      <a:pt x="211" y="188"/>
                    </a:cubicBezTo>
                    <a:cubicBezTo>
                      <a:pt x="184" y="257"/>
                      <a:pt x="115" y="302"/>
                      <a:pt x="115" y="302"/>
                    </a:cubicBezTo>
                    <a:cubicBezTo>
                      <a:pt x="0" y="51"/>
                      <a:pt x="0" y="51"/>
                      <a:pt x="0" y="51"/>
                    </a:cubicBezTo>
                    <a:lnTo>
                      <a:pt x="167" y="0"/>
                    </a:lnTo>
                    <a:close/>
                  </a:path>
                </a:pathLst>
              </a:custGeom>
              <a:solidFill>
                <a:srgbClr val="263238"/>
              </a:solidFill>
              <a:ln>
                <a:noFill/>
              </a:ln>
            </p:spPr>
            <p:txBody>
              <a:bodyPr anchor="t" anchorCtr="0" bIns="45720" compatLnSpc="1" lIns="91440" numCol="1" rIns="91440" tIns="45720" vert="horz" wrap="square">
                <a:prstTxWarp prst="textNoShape"/>
              </a:bodyPr>
              <a:p>
                <a:endParaRPr lang="en-US"/>
              </a:p>
            </p:txBody>
          </p:sp>
          <p:sp>
            <p:nvSpPr>
              <p:cNvPr id="1049081" name="Freeform 169"/>
              <p:cNvSpPr/>
              <p:nvPr/>
            </p:nvSpPr>
            <p:spPr bwMode="auto">
              <a:xfrm>
                <a:off x="744" y="3045"/>
                <a:ext cx="1299" cy="669"/>
              </a:xfrm>
              <a:custGeom>
                <a:avLst/>
                <a:gdLst>
                  <a:gd name="T0" fmla="*/ 547 w 547"/>
                  <a:gd name="T1" fmla="*/ 282 h 282"/>
                  <a:gd name="T2" fmla="*/ 546 w 547"/>
                  <a:gd name="T3" fmla="*/ 281 h 282"/>
                  <a:gd name="T4" fmla="*/ 541 w 547"/>
                  <a:gd name="T5" fmla="*/ 279 h 282"/>
                  <a:gd name="T6" fmla="*/ 525 w 547"/>
                  <a:gd name="T7" fmla="*/ 270 h 282"/>
                  <a:gd name="T8" fmla="*/ 468 w 547"/>
                  <a:gd name="T9" fmla="*/ 235 h 282"/>
                  <a:gd name="T10" fmla="*/ 389 w 547"/>
                  <a:gd name="T11" fmla="*/ 175 h 282"/>
                  <a:gd name="T12" fmla="*/ 343 w 547"/>
                  <a:gd name="T13" fmla="*/ 138 h 282"/>
                  <a:gd name="T14" fmla="*/ 294 w 547"/>
                  <a:gd name="T15" fmla="*/ 99 h 282"/>
                  <a:gd name="T16" fmla="*/ 240 w 547"/>
                  <a:gd name="T17" fmla="*/ 66 h 282"/>
                  <a:gd name="T18" fmla="*/ 186 w 547"/>
                  <a:gd name="T19" fmla="*/ 43 h 282"/>
                  <a:gd name="T20" fmla="*/ 90 w 547"/>
                  <a:gd name="T21" fmla="*/ 17 h 282"/>
                  <a:gd name="T22" fmla="*/ 25 w 547"/>
                  <a:gd name="T23" fmla="*/ 5 h 282"/>
                  <a:gd name="T24" fmla="*/ 7 w 547"/>
                  <a:gd name="T25" fmla="*/ 2 h 282"/>
                  <a:gd name="T26" fmla="*/ 2 w 547"/>
                  <a:gd name="T27" fmla="*/ 1 h 282"/>
                  <a:gd name="T28" fmla="*/ 0 w 547"/>
                  <a:gd name="T29" fmla="*/ 0 h 282"/>
                  <a:gd name="T30" fmla="*/ 2 w 547"/>
                  <a:gd name="T31" fmla="*/ 0 h 282"/>
                  <a:gd name="T32" fmla="*/ 7 w 547"/>
                  <a:gd name="T33" fmla="*/ 1 h 282"/>
                  <a:gd name="T34" fmla="*/ 25 w 547"/>
                  <a:gd name="T35" fmla="*/ 4 h 282"/>
                  <a:gd name="T36" fmla="*/ 91 w 547"/>
                  <a:gd name="T37" fmla="*/ 16 h 282"/>
                  <a:gd name="T38" fmla="*/ 187 w 547"/>
                  <a:gd name="T39" fmla="*/ 42 h 282"/>
                  <a:gd name="T40" fmla="*/ 241 w 547"/>
                  <a:gd name="T41" fmla="*/ 65 h 282"/>
                  <a:gd name="T42" fmla="*/ 295 w 547"/>
                  <a:gd name="T43" fmla="*/ 98 h 282"/>
                  <a:gd name="T44" fmla="*/ 344 w 547"/>
                  <a:gd name="T45" fmla="*/ 136 h 282"/>
                  <a:gd name="T46" fmla="*/ 390 w 547"/>
                  <a:gd name="T47" fmla="*/ 173 h 282"/>
                  <a:gd name="T48" fmla="*/ 469 w 547"/>
                  <a:gd name="T49" fmla="*/ 233 h 282"/>
                  <a:gd name="T50" fmla="*/ 526 w 547"/>
                  <a:gd name="T51" fmla="*/ 269 h 282"/>
                  <a:gd name="T52" fmla="*/ 542 w 547"/>
                  <a:gd name="T53" fmla="*/ 278 h 282"/>
                  <a:gd name="T54" fmla="*/ 546 w 547"/>
                  <a:gd name="T55" fmla="*/ 281 h 282"/>
                  <a:gd name="T56" fmla="*/ 547 w 547"/>
                  <a:gd name="T57" fmla="*/ 282 h 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47" h="282">
                    <a:moveTo>
                      <a:pt x="547" y="282"/>
                    </a:moveTo>
                    <a:cubicBezTo>
                      <a:pt x="547" y="282"/>
                      <a:pt x="547" y="281"/>
                      <a:pt x="546" y="281"/>
                    </a:cubicBezTo>
                    <a:cubicBezTo>
                      <a:pt x="545" y="280"/>
                      <a:pt x="543" y="280"/>
                      <a:pt x="541" y="279"/>
                    </a:cubicBezTo>
                    <a:cubicBezTo>
                      <a:pt x="538" y="277"/>
                      <a:pt x="532" y="274"/>
                      <a:pt x="525" y="270"/>
                    </a:cubicBezTo>
                    <a:cubicBezTo>
                      <a:pt x="512" y="262"/>
                      <a:pt x="492" y="251"/>
                      <a:pt x="468" y="235"/>
                    </a:cubicBezTo>
                    <a:cubicBezTo>
                      <a:pt x="445" y="219"/>
                      <a:pt x="418" y="198"/>
                      <a:pt x="389" y="175"/>
                    </a:cubicBezTo>
                    <a:cubicBezTo>
                      <a:pt x="374" y="163"/>
                      <a:pt x="359" y="151"/>
                      <a:pt x="343" y="138"/>
                    </a:cubicBezTo>
                    <a:cubicBezTo>
                      <a:pt x="327" y="125"/>
                      <a:pt x="311" y="112"/>
                      <a:pt x="294" y="99"/>
                    </a:cubicBezTo>
                    <a:cubicBezTo>
                      <a:pt x="276" y="87"/>
                      <a:pt x="258" y="76"/>
                      <a:pt x="240" y="66"/>
                    </a:cubicBezTo>
                    <a:cubicBezTo>
                      <a:pt x="222" y="57"/>
                      <a:pt x="204" y="50"/>
                      <a:pt x="186" y="43"/>
                    </a:cubicBezTo>
                    <a:cubicBezTo>
                      <a:pt x="151" y="31"/>
                      <a:pt x="118" y="23"/>
                      <a:pt x="90" y="17"/>
                    </a:cubicBezTo>
                    <a:cubicBezTo>
                      <a:pt x="63" y="11"/>
                      <a:pt x="40" y="7"/>
                      <a:pt x="25" y="5"/>
                    </a:cubicBezTo>
                    <a:cubicBezTo>
                      <a:pt x="17" y="3"/>
                      <a:pt x="11" y="2"/>
                      <a:pt x="7" y="2"/>
                    </a:cubicBezTo>
                    <a:cubicBezTo>
                      <a:pt x="5" y="1"/>
                      <a:pt x="3" y="1"/>
                      <a:pt x="2" y="1"/>
                    </a:cubicBezTo>
                    <a:cubicBezTo>
                      <a:pt x="1" y="0"/>
                      <a:pt x="0" y="0"/>
                      <a:pt x="0" y="0"/>
                    </a:cubicBezTo>
                    <a:cubicBezTo>
                      <a:pt x="0" y="0"/>
                      <a:pt x="1" y="0"/>
                      <a:pt x="2" y="0"/>
                    </a:cubicBezTo>
                    <a:cubicBezTo>
                      <a:pt x="3" y="1"/>
                      <a:pt x="5" y="1"/>
                      <a:pt x="7" y="1"/>
                    </a:cubicBezTo>
                    <a:cubicBezTo>
                      <a:pt x="11" y="2"/>
                      <a:pt x="17" y="3"/>
                      <a:pt x="25" y="4"/>
                    </a:cubicBezTo>
                    <a:cubicBezTo>
                      <a:pt x="40" y="6"/>
                      <a:pt x="63" y="10"/>
                      <a:pt x="91" y="16"/>
                    </a:cubicBezTo>
                    <a:cubicBezTo>
                      <a:pt x="118" y="21"/>
                      <a:pt x="151" y="29"/>
                      <a:pt x="187" y="42"/>
                    </a:cubicBezTo>
                    <a:cubicBezTo>
                      <a:pt x="204" y="48"/>
                      <a:pt x="223" y="55"/>
                      <a:pt x="241" y="65"/>
                    </a:cubicBezTo>
                    <a:cubicBezTo>
                      <a:pt x="259" y="74"/>
                      <a:pt x="277" y="85"/>
                      <a:pt x="295" y="98"/>
                    </a:cubicBezTo>
                    <a:cubicBezTo>
                      <a:pt x="312" y="110"/>
                      <a:pt x="329" y="124"/>
                      <a:pt x="344" y="136"/>
                    </a:cubicBezTo>
                    <a:cubicBezTo>
                      <a:pt x="360" y="149"/>
                      <a:pt x="375" y="162"/>
                      <a:pt x="390" y="173"/>
                    </a:cubicBezTo>
                    <a:cubicBezTo>
                      <a:pt x="419" y="197"/>
                      <a:pt x="446" y="217"/>
                      <a:pt x="469" y="233"/>
                    </a:cubicBezTo>
                    <a:cubicBezTo>
                      <a:pt x="492" y="250"/>
                      <a:pt x="512" y="261"/>
                      <a:pt x="526" y="269"/>
                    </a:cubicBezTo>
                    <a:cubicBezTo>
                      <a:pt x="533" y="273"/>
                      <a:pt x="538" y="276"/>
                      <a:pt x="542" y="278"/>
                    </a:cubicBezTo>
                    <a:cubicBezTo>
                      <a:pt x="543" y="279"/>
                      <a:pt x="545" y="280"/>
                      <a:pt x="546" y="281"/>
                    </a:cubicBezTo>
                    <a:cubicBezTo>
                      <a:pt x="547" y="281"/>
                      <a:pt x="547" y="282"/>
                      <a:pt x="547" y="282"/>
                    </a:cubicBezTo>
                    <a:close/>
                  </a:path>
                </a:pathLst>
              </a:custGeom>
              <a:solidFill>
                <a:srgbClr val="455A64"/>
              </a:solidFill>
              <a:ln>
                <a:noFill/>
              </a:ln>
            </p:spPr>
            <p:txBody>
              <a:bodyPr anchor="t" anchorCtr="0" bIns="45720" compatLnSpc="1" lIns="91440" numCol="1" rIns="91440" tIns="45720" vert="horz" wrap="square">
                <a:prstTxWarp prst="textNoShape"/>
              </a:bodyPr>
              <a:p>
                <a:endParaRPr lang="en-US"/>
              </a:p>
            </p:txBody>
          </p:sp>
          <p:sp>
            <p:nvSpPr>
              <p:cNvPr id="1049082" name="Freeform 170"/>
              <p:cNvSpPr/>
              <p:nvPr/>
            </p:nvSpPr>
            <p:spPr bwMode="auto">
              <a:xfrm>
                <a:off x="1238" y="3624"/>
                <a:ext cx="857" cy="280"/>
              </a:xfrm>
              <a:custGeom>
                <a:avLst/>
                <a:gdLst>
                  <a:gd name="T0" fmla="*/ 344 w 361"/>
                  <a:gd name="T1" fmla="*/ 35 h 118"/>
                  <a:gd name="T2" fmla="*/ 290 w 361"/>
                  <a:gd name="T3" fmla="*/ 41 h 118"/>
                  <a:gd name="T4" fmla="*/ 214 w 361"/>
                  <a:gd name="T5" fmla="*/ 0 h 118"/>
                  <a:gd name="T6" fmla="*/ 161 w 361"/>
                  <a:gd name="T7" fmla="*/ 19 h 118"/>
                  <a:gd name="T8" fmla="*/ 93 w 361"/>
                  <a:gd name="T9" fmla="*/ 22 h 118"/>
                  <a:gd name="T10" fmla="*/ 25 w 361"/>
                  <a:gd name="T11" fmla="*/ 16 h 118"/>
                  <a:gd name="T12" fmla="*/ 6 w 361"/>
                  <a:gd name="T13" fmla="*/ 23 h 118"/>
                  <a:gd name="T14" fmla="*/ 5 w 361"/>
                  <a:gd name="T15" fmla="*/ 48 h 118"/>
                  <a:gd name="T16" fmla="*/ 25 w 361"/>
                  <a:gd name="T17" fmla="*/ 63 h 118"/>
                  <a:gd name="T18" fmla="*/ 51 w 361"/>
                  <a:gd name="T19" fmla="*/ 68 h 118"/>
                  <a:gd name="T20" fmla="*/ 171 w 361"/>
                  <a:gd name="T21" fmla="*/ 100 h 118"/>
                  <a:gd name="T22" fmla="*/ 297 w 361"/>
                  <a:gd name="T23" fmla="*/ 118 h 118"/>
                  <a:gd name="T24" fmla="*/ 344 w 361"/>
                  <a:gd name="T25" fmla="*/ 35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61" h="118">
                    <a:moveTo>
                      <a:pt x="344" y="35"/>
                    </a:moveTo>
                    <a:cubicBezTo>
                      <a:pt x="361" y="28"/>
                      <a:pt x="308" y="46"/>
                      <a:pt x="290" y="41"/>
                    </a:cubicBezTo>
                    <a:cubicBezTo>
                      <a:pt x="262" y="33"/>
                      <a:pt x="243" y="1"/>
                      <a:pt x="214" y="0"/>
                    </a:cubicBezTo>
                    <a:cubicBezTo>
                      <a:pt x="195" y="0"/>
                      <a:pt x="179" y="13"/>
                      <a:pt x="161" y="19"/>
                    </a:cubicBezTo>
                    <a:cubicBezTo>
                      <a:pt x="140" y="27"/>
                      <a:pt x="116" y="25"/>
                      <a:pt x="93" y="22"/>
                    </a:cubicBezTo>
                    <a:cubicBezTo>
                      <a:pt x="71" y="18"/>
                      <a:pt x="48" y="14"/>
                      <a:pt x="25" y="16"/>
                    </a:cubicBezTo>
                    <a:cubicBezTo>
                      <a:pt x="18" y="17"/>
                      <a:pt x="11" y="18"/>
                      <a:pt x="6" y="23"/>
                    </a:cubicBezTo>
                    <a:cubicBezTo>
                      <a:pt x="0" y="29"/>
                      <a:pt x="0" y="40"/>
                      <a:pt x="5" y="48"/>
                    </a:cubicBezTo>
                    <a:cubicBezTo>
                      <a:pt x="9" y="55"/>
                      <a:pt x="17" y="60"/>
                      <a:pt x="25" y="63"/>
                    </a:cubicBezTo>
                    <a:cubicBezTo>
                      <a:pt x="34" y="66"/>
                      <a:pt x="42" y="67"/>
                      <a:pt x="51" y="68"/>
                    </a:cubicBezTo>
                    <a:cubicBezTo>
                      <a:pt x="92" y="74"/>
                      <a:pt x="131" y="90"/>
                      <a:pt x="171" y="100"/>
                    </a:cubicBezTo>
                    <a:cubicBezTo>
                      <a:pt x="212" y="111"/>
                      <a:pt x="255" y="114"/>
                      <a:pt x="297" y="118"/>
                    </a:cubicBezTo>
                    <a:cubicBezTo>
                      <a:pt x="297" y="118"/>
                      <a:pt x="294" y="55"/>
                      <a:pt x="344" y="35"/>
                    </a:cubicBezTo>
                    <a:close/>
                  </a:path>
                </a:pathLst>
              </a:custGeom>
              <a:solidFill>
                <a:srgbClr val="FFBE9D"/>
              </a:solidFill>
              <a:ln>
                <a:noFill/>
              </a:ln>
            </p:spPr>
            <p:txBody>
              <a:bodyPr anchor="t" anchorCtr="0" bIns="45720" compatLnSpc="1" lIns="91440" numCol="1" rIns="91440" tIns="45720" vert="horz" wrap="square">
                <a:prstTxWarp prst="textNoShape"/>
              </a:bodyPr>
              <a:p>
                <a:endParaRPr lang="en-US"/>
              </a:p>
            </p:txBody>
          </p:sp>
          <p:sp>
            <p:nvSpPr>
              <p:cNvPr id="1049083" name="Freeform 171"/>
              <p:cNvSpPr/>
              <p:nvPr/>
            </p:nvSpPr>
            <p:spPr bwMode="auto">
              <a:xfrm>
                <a:off x="2732" y="3712"/>
                <a:ext cx="213" cy="275"/>
              </a:xfrm>
              <a:custGeom>
                <a:avLst/>
                <a:gdLst>
                  <a:gd name="T0" fmla="*/ 84 w 90"/>
                  <a:gd name="T1" fmla="*/ 0 h 116"/>
                  <a:gd name="T2" fmla="*/ 84 w 90"/>
                  <a:gd name="T3" fmla="*/ 2 h 116"/>
                  <a:gd name="T4" fmla="*/ 86 w 90"/>
                  <a:gd name="T5" fmla="*/ 7 h 116"/>
                  <a:gd name="T6" fmla="*/ 89 w 90"/>
                  <a:gd name="T7" fmla="*/ 25 h 116"/>
                  <a:gd name="T8" fmla="*/ 88 w 90"/>
                  <a:gd name="T9" fmla="*/ 52 h 116"/>
                  <a:gd name="T10" fmla="*/ 75 w 90"/>
                  <a:gd name="T11" fmla="*/ 83 h 116"/>
                  <a:gd name="T12" fmla="*/ 51 w 90"/>
                  <a:gd name="T13" fmla="*/ 106 h 116"/>
                  <a:gd name="T14" fmla="*/ 25 w 90"/>
                  <a:gd name="T15" fmla="*/ 115 h 116"/>
                  <a:gd name="T16" fmla="*/ 7 w 90"/>
                  <a:gd name="T17" fmla="*/ 115 h 116"/>
                  <a:gd name="T18" fmla="*/ 2 w 90"/>
                  <a:gd name="T19" fmla="*/ 114 h 116"/>
                  <a:gd name="T20" fmla="*/ 0 w 90"/>
                  <a:gd name="T21" fmla="*/ 113 h 116"/>
                  <a:gd name="T22" fmla="*/ 25 w 90"/>
                  <a:gd name="T23" fmla="*/ 114 h 116"/>
                  <a:gd name="T24" fmla="*/ 50 w 90"/>
                  <a:gd name="T25" fmla="*/ 104 h 116"/>
                  <a:gd name="T26" fmla="*/ 74 w 90"/>
                  <a:gd name="T27" fmla="*/ 82 h 116"/>
                  <a:gd name="T28" fmla="*/ 86 w 90"/>
                  <a:gd name="T29" fmla="*/ 52 h 116"/>
                  <a:gd name="T30" fmla="*/ 88 w 90"/>
                  <a:gd name="T31" fmla="*/ 25 h 116"/>
                  <a:gd name="T32" fmla="*/ 85 w 90"/>
                  <a:gd name="T33" fmla="*/ 7 h 116"/>
                  <a:gd name="T34" fmla="*/ 84 w 90"/>
                  <a:gd name="T35" fmla="*/ 0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0" h="116">
                    <a:moveTo>
                      <a:pt x="84" y="0"/>
                    </a:moveTo>
                    <a:cubicBezTo>
                      <a:pt x="84" y="0"/>
                      <a:pt x="84" y="1"/>
                      <a:pt x="84" y="2"/>
                    </a:cubicBezTo>
                    <a:cubicBezTo>
                      <a:pt x="85" y="3"/>
                      <a:pt x="85" y="5"/>
                      <a:pt x="86" y="7"/>
                    </a:cubicBezTo>
                    <a:cubicBezTo>
                      <a:pt x="87" y="11"/>
                      <a:pt x="88" y="17"/>
                      <a:pt x="89" y="25"/>
                    </a:cubicBezTo>
                    <a:cubicBezTo>
                      <a:pt x="90" y="33"/>
                      <a:pt x="90" y="42"/>
                      <a:pt x="88" y="52"/>
                    </a:cubicBezTo>
                    <a:cubicBezTo>
                      <a:pt x="86" y="62"/>
                      <a:pt x="82" y="73"/>
                      <a:pt x="75" y="83"/>
                    </a:cubicBezTo>
                    <a:cubicBezTo>
                      <a:pt x="69" y="93"/>
                      <a:pt x="60" y="101"/>
                      <a:pt x="51" y="106"/>
                    </a:cubicBezTo>
                    <a:cubicBezTo>
                      <a:pt x="42" y="111"/>
                      <a:pt x="33" y="114"/>
                      <a:pt x="25" y="115"/>
                    </a:cubicBezTo>
                    <a:cubicBezTo>
                      <a:pt x="17" y="116"/>
                      <a:pt x="11" y="116"/>
                      <a:pt x="7" y="115"/>
                    </a:cubicBezTo>
                    <a:cubicBezTo>
                      <a:pt x="5" y="115"/>
                      <a:pt x="3" y="114"/>
                      <a:pt x="2" y="114"/>
                    </a:cubicBezTo>
                    <a:cubicBezTo>
                      <a:pt x="1" y="114"/>
                      <a:pt x="0" y="114"/>
                      <a:pt x="0" y="113"/>
                    </a:cubicBezTo>
                    <a:cubicBezTo>
                      <a:pt x="0" y="113"/>
                      <a:pt x="10" y="116"/>
                      <a:pt x="25" y="114"/>
                    </a:cubicBezTo>
                    <a:cubicBezTo>
                      <a:pt x="33" y="112"/>
                      <a:pt x="41" y="109"/>
                      <a:pt x="50" y="104"/>
                    </a:cubicBezTo>
                    <a:cubicBezTo>
                      <a:pt x="59" y="99"/>
                      <a:pt x="67" y="91"/>
                      <a:pt x="74" y="82"/>
                    </a:cubicBezTo>
                    <a:cubicBezTo>
                      <a:pt x="80" y="72"/>
                      <a:pt x="84" y="62"/>
                      <a:pt x="86" y="52"/>
                    </a:cubicBezTo>
                    <a:cubicBezTo>
                      <a:pt x="88" y="42"/>
                      <a:pt x="88" y="33"/>
                      <a:pt x="88" y="25"/>
                    </a:cubicBezTo>
                    <a:cubicBezTo>
                      <a:pt x="87" y="17"/>
                      <a:pt x="86" y="11"/>
                      <a:pt x="85" y="7"/>
                    </a:cubicBezTo>
                    <a:cubicBezTo>
                      <a:pt x="84" y="3"/>
                      <a:pt x="83" y="1"/>
                      <a:pt x="84" y="0"/>
                    </a:cubicBezTo>
                    <a:close/>
                  </a:path>
                </a:pathLst>
              </a:custGeom>
              <a:solidFill>
                <a:srgbClr val="455A64"/>
              </a:solidFill>
              <a:ln>
                <a:noFill/>
              </a:ln>
            </p:spPr>
            <p:txBody>
              <a:bodyPr anchor="t" anchorCtr="0" bIns="45720" compatLnSpc="1" lIns="91440" numCol="1" rIns="91440" tIns="45720" vert="horz" wrap="square">
                <a:prstTxWarp prst="textNoShape"/>
              </a:bodyPr>
              <a:p>
                <a:endParaRPr lang="en-US"/>
              </a:p>
            </p:txBody>
          </p:sp>
          <p:sp>
            <p:nvSpPr>
              <p:cNvPr id="1049084" name="Freeform 172"/>
              <p:cNvSpPr/>
              <p:nvPr/>
            </p:nvSpPr>
            <p:spPr bwMode="auto">
              <a:xfrm>
                <a:off x="2278" y="3263"/>
                <a:ext cx="767" cy="328"/>
              </a:xfrm>
              <a:custGeom>
                <a:avLst/>
                <a:gdLst>
                  <a:gd name="T0" fmla="*/ 0 w 767"/>
                  <a:gd name="T1" fmla="*/ 263 h 328"/>
                  <a:gd name="T2" fmla="*/ 575 w 767"/>
                  <a:gd name="T3" fmla="*/ 0 h 328"/>
                  <a:gd name="T4" fmla="*/ 760 w 767"/>
                  <a:gd name="T5" fmla="*/ 38 h 328"/>
                  <a:gd name="T6" fmla="*/ 767 w 767"/>
                  <a:gd name="T7" fmla="*/ 59 h 328"/>
                  <a:gd name="T8" fmla="*/ 95 w 767"/>
                  <a:gd name="T9" fmla="*/ 328 h 328"/>
                  <a:gd name="T10" fmla="*/ 0 w 767"/>
                  <a:gd name="T11" fmla="*/ 306 h 328"/>
                  <a:gd name="T12" fmla="*/ 0 w 767"/>
                  <a:gd name="T13" fmla="*/ 263 h 328"/>
                </a:gdLst>
                <a:ahLst/>
                <a:cxnLst>
                  <a:cxn ang="0">
                    <a:pos x="T0" y="T1"/>
                  </a:cxn>
                  <a:cxn ang="0">
                    <a:pos x="T2" y="T3"/>
                  </a:cxn>
                  <a:cxn ang="0">
                    <a:pos x="T4" y="T5"/>
                  </a:cxn>
                  <a:cxn ang="0">
                    <a:pos x="T6" y="T7"/>
                  </a:cxn>
                  <a:cxn ang="0">
                    <a:pos x="T8" y="T9"/>
                  </a:cxn>
                  <a:cxn ang="0">
                    <a:pos x="T10" y="T11"/>
                  </a:cxn>
                  <a:cxn ang="0">
                    <a:pos x="T12" y="T13"/>
                  </a:cxn>
                </a:cxnLst>
                <a:rect l="0" t="0" r="r" b="b"/>
                <a:pathLst>
                  <a:path w="767" h="328">
                    <a:moveTo>
                      <a:pt x="0" y="263"/>
                    </a:moveTo>
                    <a:lnTo>
                      <a:pt x="575" y="0"/>
                    </a:lnTo>
                    <a:lnTo>
                      <a:pt x="760" y="38"/>
                    </a:lnTo>
                    <a:lnTo>
                      <a:pt x="767" y="59"/>
                    </a:lnTo>
                    <a:lnTo>
                      <a:pt x="95" y="328"/>
                    </a:lnTo>
                    <a:lnTo>
                      <a:pt x="0" y="306"/>
                    </a:lnTo>
                    <a:lnTo>
                      <a:pt x="0" y="263"/>
                    </a:lnTo>
                    <a:close/>
                  </a:path>
                </a:pathLst>
              </a:custGeom>
              <a:solidFill>
                <a:srgbClr val="FFFFFF"/>
              </a:solidFill>
              <a:ln>
                <a:noFill/>
              </a:ln>
            </p:spPr>
            <p:txBody>
              <a:bodyPr anchor="t" anchorCtr="0" bIns="45720" compatLnSpc="1" lIns="91440" numCol="1" rIns="91440" tIns="45720" vert="horz" wrap="square">
                <a:prstTxWarp prst="textNoShape"/>
              </a:bodyPr>
              <a:p>
                <a:endParaRPr lang="en-US"/>
              </a:p>
            </p:txBody>
          </p:sp>
          <p:sp>
            <p:nvSpPr>
              <p:cNvPr id="1049085" name="Freeform 173"/>
              <p:cNvSpPr/>
              <p:nvPr/>
            </p:nvSpPr>
            <p:spPr bwMode="auto">
              <a:xfrm>
                <a:off x="2278" y="3287"/>
                <a:ext cx="805" cy="327"/>
              </a:xfrm>
              <a:custGeom>
                <a:avLst/>
                <a:gdLst>
                  <a:gd name="T0" fmla="*/ 591 w 805"/>
                  <a:gd name="T1" fmla="*/ 0 h 327"/>
                  <a:gd name="T2" fmla="*/ 0 w 805"/>
                  <a:gd name="T3" fmla="*/ 282 h 327"/>
                  <a:gd name="T4" fmla="*/ 195 w 805"/>
                  <a:gd name="T5" fmla="*/ 327 h 327"/>
                  <a:gd name="T6" fmla="*/ 805 w 805"/>
                  <a:gd name="T7" fmla="*/ 42 h 327"/>
                  <a:gd name="T8" fmla="*/ 591 w 805"/>
                  <a:gd name="T9" fmla="*/ 0 h 327"/>
                </a:gdLst>
                <a:ahLst/>
                <a:cxnLst>
                  <a:cxn ang="0">
                    <a:pos x="T0" y="T1"/>
                  </a:cxn>
                  <a:cxn ang="0">
                    <a:pos x="T2" y="T3"/>
                  </a:cxn>
                  <a:cxn ang="0">
                    <a:pos x="T4" y="T5"/>
                  </a:cxn>
                  <a:cxn ang="0">
                    <a:pos x="T6" y="T7"/>
                  </a:cxn>
                  <a:cxn ang="0">
                    <a:pos x="T8" y="T9"/>
                  </a:cxn>
                </a:cxnLst>
                <a:rect l="0" t="0" r="r" b="b"/>
                <a:pathLst>
                  <a:path w="805" h="327">
                    <a:moveTo>
                      <a:pt x="591" y="0"/>
                    </a:moveTo>
                    <a:lnTo>
                      <a:pt x="0" y="282"/>
                    </a:lnTo>
                    <a:lnTo>
                      <a:pt x="195" y="327"/>
                    </a:lnTo>
                    <a:lnTo>
                      <a:pt x="805" y="42"/>
                    </a:lnTo>
                    <a:lnTo>
                      <a:pt x="591" y="0"/>
                    </a:lnTo>
                    <a:close/>
                  </a:path>
                </a:pathLst>
              </a:custGeom>
              <a:solidFill>
                <a:srgbClr val="455A64"/>
              </a:solidFill>
              <a:ln>
                <a:noFill/>
              </a:ln>
            </p:spPr>
            <p:txBody>
              <a:bodyPr anchor="t" anchorCtr="0" bIns="45720" compatLnSpc="1" lIns="91440" numCol="1" rIns="91440" tIns="45720" vert="horz" wrap="square">
                <a:prstTxWarp prst="textNoShape"/>
              </a:bodyPr>
              <a:p>
                <a:endParaRPr lang="en-US"/>
              </a:p>
            </p:txBody>
          </p:sp>
          <p:sp>
            <p:nvSpPr>
              <p:cNvPr id="1049086" name="Freeform 174"/>
              <p:cNvSpPr/>
              <p:nvPr/>
            </p:nvSpPr>
            <p:spPr bwMode="auto">
              <a:xfrm>
                <a:off x="2055" y="3320"/>
                <a:ext cx="1099" cy="465"/>
              </a:xfrm>
              <a:custGeom>
                <a:avLst/>
                <a:gdLst>
                  <a:gd name="T0" fmla="*/ 0 w 463"/>
                  <a:gd name="T1" fmla="*/ 163 h 196"/>
                  <a:gd name="T2" fmla="*/ 162 w 463"/>
                  <a:gd name="T3" fmla="*/ 58 h 196"/>
                  <a:gd name="T4" fmla="*/ 418 w 463"/>
                  <a:gd name="T5" fmla="*/ 18 h 196"/>
                  <a:gd name="T6" fmla="*/ 285 w 463"/>
                  <a:gd name="T7" fmla="*/ 196 h 196"/>
                  <a:gd name="T8" fmla="*/ 0 w 463"/>
                  <a:gd name="T9" fmla="*/ 163 h 196"/>
                </a:gdLst>
                <a:ahLst/>
                <a:cxnLst>
                  <a:cxn ang="0">
                    <a:pos x="T0" y="T1"/>
                  </a:cxn>
                  <a:cxn ang="0">
                    <a:pos x="T2" y="T3"/>
                  </a:cxn>
                  <a:cxn ang="0">
                    <a:pos x="T4" y="T5"/>
                  </a:cxn>
                  <a:cxn ang="0">
                    <a:pos x="T6" y="T7"/>
                  </a:cxn>
                  <a:cxn ang="0">
                    <a:pos x="T8" y="T9"/>
                  </a:cxn>
                </a:cxnLst>
                <a:rect l="0" t="0" r="r" b="b"/>
                <a:pathLst>
                  <a:path w="463" h="196">
                    <a:moveTo>
                      <a:pt x="0" y="163"/>
                    </a:moveTo>
                    <a:cubicBezTo>
                      <a:pt x="0" y="163"/>
                      <a:pt x="128" y="76"/>
                      <a:pt x="162" y="58"/>
                    </a:cubicBezTo>
                    <a:cubicBezTo>
                      <a:pt x="195" y="41"/>
                      <a:pt x="373" y="0"/>
                      <a:pt x="418" y="18"/>
                    </a:cubicBezTo>
                    <a:cubicBezTo>
                      <a:pt x="463" y="37"/>
                      <a:pt x="285" y="196"/>
                      <a:pt x="285" y="196"/>
                    </a:cubicBezTo>
                    <a:lnTo>
                      <a:pt x="0" y="163"/>
                    </a:lnTo>
                    <a:close/>
                  </a:path>
                </a:pathLst>
              </a:custGeom>
              <a:solidFill>
                <a:srgbClr val="263238"/>
              </a:solidFill>
              <a:ln>
                <a:noFill/>
              </a:ln>
            </p:spPr>
            <p:txBody>
              <a:bodyPr anchor="t" anchorCtr="0" bIns="45720" compatLnSpc="1" lIns="91440" numCol="1" rIns="91440" tIns="45720" vert="horz" wrap="square">
                <a:prstTxWarp prst="textNoShape"/>
              </a:bodyPr>
              <a:p>
                <a:endParaRPr lang="en-US"/>
              </a:p>
            </p:txBody>
          </p:sp>
          <p:sp>
            <p:nvSpPr>
              <p:cNvPr id="1049087" name="Freeform 175"/>
              <p:cNvSpPr/>
              <p:nvPr/>
            </p:nvSpPr>
            <p:spPr bwMode="auto">
              <a:xfrm>
                <a:off x="1936" y="3477"/>
                <a:ext cx="739" cy="417"/>
              </a:xfrm>
              <a:custGeom>
                <a:avLst/>
                <a:gdLst>
                  <a:gd name="T0" fmla="*/ 311 w 311"/>
                  <a:gd name="T1" fmla="*/ 27 h 176"/>
                  <a:gd name="T2" fmla="*/ 310 w 311"/>
                  <a:gd name="T3" fmla="*/ 26 h 176"/>
                  <a:gd name="T4" fmla="*/ 307 w 311"/>
                  <a:gd name="T5" fmla="*/ 25 h 176"/>
                  <a:gd name="T6" fmla="*/ 297 w 311"/>
                  <a:gd name="T7" fmla="*/ 21 h 176"/>
                  <a:gd name="T8" fmla="*/ 258 w 311"/>
                  <a:gd name="T9" fmla="*/ 6 h 176"/>
                  <a:gd name="T10" fmla="*/ 229 w 311"/>
                  <a:gd name="T11" fmla="*/ 2 h 176"/>
                  <a:gd name="T12" fmla="*/ 213 w 311"/>
                  <a:gd name="T13" fmla="*/ 3 h 176"/>
                  <a:gd name="T14" fmla="*/ 197 w 311"/>
                  <a:gd name="T15" fmla="*/ 6 h 176"/>
                  <a:gd name="T16" fmla="*/ 132 w 311"/>
                  <a:gd name="T17" fmla="*/ 43 h 176"/>
                  <a:gd name="T18" fmla="*/ 68 w 311"/>
                  <a:gd name="T19" fmla="*/ 85 h 176"/>
                  <a:gd name="T20" fmla="*/ 41 w 311"/>
                  <a:gd name="T21" fmla="*/ 103 h 176"/>
                  <a:gd name="T22" fmla="*/ 20 w 311"/>
                  <a:gd name="T23" fmla="*/ 123 h 176"/>
                  <a:gd name="T24" fmla="*/ 10 w 311"/>
                  <a:gd name="T25" fmla="*/ 144 h 176"/>
                  <a:gd name="T26" fmla="*/ 4 w 311"/>
                  <a:gd name="T27" fmla="*/ 161 h 176"/>
                  <a:gd name="T28" fmla="*/ 2 w 311"/>
                  <a:gd name="T29" fmla="*/ 172 h 176"/>
                  <a:gd name="T30" fmla="*/ 1 w 311"/>
                  <a:gd name="T31" fmla="*/ 175 h 176"/>
                  <a:gd name="T32" fmla="*/ 1 w 311"/>
                  <a:gd name="T33" fmla="*/ 176 h 176"/>
                  <a:gd name="T34" fmla="*/ 1 w 311"/>
                  <a:gd name="T35" fmla="*/ 175 h 176"/>
                  <a:gd name="T36" fmla="*/ 1 w 311"/>
                  <a:gd name="T37" fmla="*/ 172 h 176"/>
                  <a:gd name="T38" fmla="*/ 4 w 311"/>
                  <a:gd name="T39" fmla="*/ 161 h 176"/>
                  <a:gd name="T40" fmla="*/ 9 w 311"/>
                  <a:gd name="T41" fmla="*/ 143 h 176"/>
                  <a:gd name="T42" fmla="*/ 19 w 311"/>
                  <a:gd name="T43" fmla="*/ 122 h 176"/>
                  <a:gd name="T44" fmla="*/ 40 w 311"/>
                  <a:gd name="T45" fmla="*/ 102 h 176"/>
                  <a:gd name="T46" fmla="*/ 67 w 311"/>
                  <a:gd name="T47" fmla="*/ 83 h 176"/>
                  <a:gd name="T48" fmla="*/ 131 w 311"/>
                  <a:gd name="T49" fmla="*/ 42 h 176"/>
                  <a:gd name="T50" fmla="*/ 196 w 311"/>
                  <a:gd name="T51" fmla="*/ 4 h 176"/>
                  <a:gd name="T52" fmla="*/ 213 w 311"/>
                  <a:gd name="T53" fmla="*/ 1 h 176"/>
                  <a:gd name="T54" fmla="*/ 229 w 311"/>
                  <a:gd name="T55" fmla="*/ 0 h 176"/>
                  <a:gd name="T56" fmla="*/ 258 w 311"/>
                  <a:gd name="T57" fmla="*/ 5 h 176"/>
                  <a:gd name="T58" fmla="*/ 297 w 311"/>
                  <a:gd name="T59" fmla="*/ 20 h 176"/>
                  <a:gd name="T60" fmla="*/ 307 w 311"/>
                  <a:gd name="T61" fmla="*/ 25 h 176"/>
                  <a:gd name="T62" fmla="*/ 310 w 311"/>
                  <a:gd name="T63" fmla="*/ 26 h 176"/>
                  <a:gd name="T64" fmla="*/ 311 w 311"/>
                  <a:gd name="T65" fmla="*/ 27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11" h="176">
                    <a:moveTo>
                      <a:pt x="311" y="27"/>
                    </a:moveTo>
                    <a:cubicBezTo>
                      <a:pt x="311" y="27"/>
                      <a:pt x="310" y="27"/>
                      <a:pt x="310" y="26"/>
                    </a:cubicBezTo>
                    <a:cubicBezTo>
                      <a:pt x="309" y="26"/>
                      <a:pt x="308" y="26"/>
                      <a:pt x="307" y="25"/>
                    </a:cubicBezTo>
                    <a:cubicBezTo>
                      <a:pt x="304" y="24"/>
                      <a:pt x="301" y="23"/>
                      <a:pt x="297" y="21"/>
                    </a:cubicBezTo>
                    <a:cubicBezTo>
                      <a:pt x="287" y="17"/>
                      <a:pt x="274" y="11"/>
                      <a:pt x="258" y="6"/>
                    </a:cubicBezTo>
                    <a:cubicBezTo>
                      <a:pt x="249" y="4"/>
                      <a:pt x="240" y="2"/>
                      <a:pt x="229" y="2"/>
                    </a:cubicBezTo>
                    <a:cubicBezTo>
                      <a:pt x="224" y="2"/>
                      <a:pt x="219" y="2"/>
                      <a:pt x="213" y="3"/>
                    </a:cubicBezTo>
                    <a:cubicBezTo>
                      <a:pt x="208" y="3"/>
                      <a:pt x="203" y="5"/>
                      <a:pt x="197" y="6"/>
                    </a:cubicBezTo>
                    <a:cubicBezTo>
                      <a:pt x="175" y="13"/>
                      <a:pt x="154" y="28"/>
                      <a:pt x="132" y="43"/>
                    </a:cubicBezTo>
                    <a:cubicBezTo>
                      <a:pt x="110" y="59"/>
                      <a:pt x="88" y="72"/>
                      <a:pt x="68" y="85"/>
                    </a:cubicBezTo>
                    <a:cubicBezTo>
                      <a:pt x="59" y="91"/>
                      <a:pt x="49" y="97"/>
                      <a:pt x="41" y="103"/>
                    </a:cubicBezTo>
                    <a:cubicBezTo>
                      <a:pt x="33" y="109"/>
                      <a:pt x="25" y="116"/>
                      <a:pt x="20" y="123"/>
                    </a:cubicBezTo>
                    <a:cubicBezTo>
                      <a:pt x="15" y="130"/>
                      <a:pt x="12" y="137"/>
                      <a:pt x="10" y="144"/>
                    </a:cubicBezTo>
                    <a:cubicBezTo>
                      <a:pt x="7" y="150"/>
                      <a:pt x="6" y="156"/>
                      <a:pt x="4" y="161"/>
                    </a:cubicBezTo>
                    <a:cubicBezTo>
                      <a:pt x="3" y="166"/>
                      <a:pt x="2" y="169"/>
                      <a:pt x="2" y="172"/>
                    </a:cubicBezTo>
                    <a:cubicBezTo>
                      <a:pt x="1" y="173"/>
                      <a:pt x="1" y="174"/>
                      <a:pt x="1" y="175"/>
                    </a:cubicBezTo>
                    <a:cubicBezTo>
                      <a:pt x="1" y="175"/>
                      <a:pt x="1" y="176"/>
                      <a:pt x="1" y="176"/>
                    </a:cubicBezTo>
                    <a:cubicBezTo>
                      <a:pt x="0" y="176"/>
                      <a:pt x="1" y="175"/>
                      <a:pt x="1" y="175"/>
                    </a:cubicBezTo>
                    <a:cubicBezTo>
                      <a:pt x="1" y="174"/>
                      <a:pt x="1" y="173"/>
                      <a:pt x="1" y="172"/>
                    </a:cubicBezTo>
                    <a:cubicBezTo>
                      <a:pt x="2" y="169"/>
                      <a:pt x="2" y="166"/>
                      <a:pt x="4" y="161"/>
                    </a:cubicBezTo>
                    <a:cubicBezTo>
                      <a:pt x="5" y="156"/>
                      <a:pt x="6" y="150"/>
                      <a:pt x="9" y="143"/>
                    </a:cubicBezTo>
                    <a:cubicBezTo>
                      <a:pt x="11" y="137"/>
                      <a:pt x="14" y="129"/>
                      <a:pt x="19" y="122"/>
                    </a:cubicBezTo>
                    <a:cubicBezTo>
                      <a:pt x="24" y="115"/>
                      <a:pt x="32" y="108"/>
                      <a:pt x="40" y="102"/>
                    </a:cubicBezTo>
                    <a:cubicBezTo>
                      <a:pt x="48" y="96"/>
                      <a:pt x="58" y="90"/>
                      <a:pt x="67" y="83"/>
                    </a:cubicBezTo>
                    <a:cubicBezTo>
                      <a:pt x="87" y="71"/>
                      <a:pt x="109" y="57"/>
                      <a:pt x="131" y="42"/>
                    </a:cubicBezTo>
                    <a:cubicBezTo>
                      <a:pt x="152" y="26"/>
                      <a:pt x="174" y="11"/>
                      <a:pt x="196" y="4"/>
                    </a:cubicBezTo>
                    <a:cubicBezTo>
                      <a:pt x="202" y="3"/>
                      <a:pt x="208" y="2"/>
                      <a:pt x="213" y="1"/>
                    </a:cubicBezTo>
                    <a:cubicBezTo>
                      <a:pt x="219" y="0"/>
                      <a:pt x="224" y="0"/>
                      <a:pt x="229" y="0"/>
                    </a:cubicBezTo>
                    <a:cubicBezTo>
                      <a:pt x="240" y="1"/>
                      <a:pt x="249" y="3"/>
                      <a:pt x="258" y="5"/>
                    </a:cubicBezTo>
                    <a:cubicBezTo>
                      <a:pt x="275" y="10"/>
                      <a:pt x="288" y="16"/>
                      <a:pt x="297" y="20"/>
                    </a:cubicBezTo>
                    <a:cubicBezTo>
                      <a:pt x="301" y="22"/>
                      <a:pt x="305" y="24"/>
                      <a:pt x="307" y="25"/>
                    </a:cubicBezTo>
                    <a:cubicBezTo>
                      <a:pt x="308" y="25"/>
                      <a:pt x="309" y="26"/>
                      <a:pt x="310" y="26"/>
                    </a:cubicBezTo>
                    <a:cubicBezTo>
                      <a:pt x="310" y="27"/>
                      <a:pt x="311" y="27"/>
                      <a:pt x="311" y="27"/>
                    </a:cubicBezTo>
                    <a:close/>
                  </a:path>
                </a:pathLst>
              </a:custGeom>
              <a:solidFill>
                <a:srgbClr val="455A64"/>
              </a:solidFill>
              <a:ln>
                <a:noFill/>
              </a:ln>
            </p:spPr>
            <p:txBody>
              <a:bodyPr anchor="t" anchorCtr="0" bIns="45720" compatLnSpc="1" lIns="91440" numCol="1" rIns="91440" tIns="45720" vert="horz" wrap="square">
                <a:prstTxWarp prst="textNoShape"/>
              </a:bodyPr>
              <a:p>
                <a:endParaRPr lang="en-US"/>
              </a:p>
            </p:txBody>
          </p:sp>
          <p:sp>
            <p:nvSpPr>
              <p:cNvPr id="1049088" name="Freeform 176"/>
              <p:cNvSpPr/>
              <p:nvPr/>
            </p:nvSpPr>
            <p:spPr bwMode="auto">
              <a:xfrm>
                <a:off x="2537" y="3479"/>
                <a:ext cx="185" cy="45"/>
              </a:xfrm>
              <a:custGeom>
                <a:avLst/>
                <a:gdLst>
                  <a:gd name="T0" fmla="*/ 78 w 78"/>
                  <a:gd name="T1" fmla="*/ 19 h 19"/>
                  <a:gd name="T2" fmla="*/ 68 w 78"/>
                  <a:gd name="T3" fmla="*/ 12 h 19"/>
                  <a:gd name="T4" fmla="*/ 41 w 78"/>
                  <a:gd name="T5" fmla="*/ 4 h 19"/>
                  <a:gd name="T6" fmla="*/ 12 w 78"/>
                  <a:gd name="T7" fmla="*/ 3 h 19"/>
                  <a:gd name="T8" fmla="*/ 0 w 78"/>
                  <a:gd name="T9" fmla="*/ 3 h 19"/>
                  <a:gd name="T10" fmla="*/ 12 w 78"/>
                  <a:gd name="T11" fmla="*/ 1 h 19"/>
                  <a:gd name="T12" fmla="*/ 41 w 78"/>
                  <a:gd name="T13" fmla="*/ 2 h 19"/>
                  <a:gd name="T14" fmla="*/ 69 w 78"/>
                  <a:gd name="T15" fmla="*/ 11 h 19"/>
                  <a:gd name="T16" fmla="*/ 76 w 78"/>
                  <a:gd name="T17" fmla="*/ 16 h 19"/>
                  <a:gd name="T18" fmla="*/ 78 w 78"/>
                  <a:gd name="T19" fmla="*/ 19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8" h="19">
                    <a:moveTo>
                      <a:pt x="78" y="19"/>
                    </a:moveTo>
                    <a:cubicBezTo>
                      <a:pt x="78" y="19"/>
                      <a:pt x="75" y="16"/>
                      <a:pt x="68" y="12"/>
                    </a:cubicBezTo>
                    <a:cubicBezTo>
                      <a:pt x="62" y="9"/>
                      <a:pt x="52" y="5"/>
                      <a:pt x="41" y="4"/>
                    </a:cubicBezTo>
                    <a:cubicBezTo>
                      <a:pt x="30" y="2"/>
                      <a:pt x="19" y="3"/>
                      <a:pt x="12" y="3"/>
                    </a:cubicBezTo>
                    <a:cubicBezTo>
                      <a:pt x="4" y="3"/>
                      <a:pt x="0" y="4"/>
                      <a:pt x="0" y="3"/>
                    </a:cubicBezTo>
                    <a:cubicBezTo>
                      <a:pt x="0" y="3"/>
                      <a:pt x="4" y="2"/>
                      <a:pt x="12" y="1"/>
                    </a:cubicBezTo>
                    <a:cubicBezTo>
                      <a:pt x="19" y="1"/>
                      <a:pt x="30" y="0"/>
                      <a:pt x="41" y="2"/>
                    </a:cubicBezTo>
                    <a:cubicBezTo>
                      <a:pt x="53" y="3"/>
                      <a:pt x="63" y="7"/>
                      <a:pt x="69" y="11"/>
                    </a:cubicBezTo>
                    <a:cubicBezTo>
                      <a:pt x="72" y="13"/>
                      <a:pt x="75" y="15"/>
                      <a:pt x="76" y="16"/>
                    </a:cubicBezTo>
                    <a:cubicBezTo>
                      <a:pt x="78" y="18"/>
                      <a:pt x="78" y="19"/>
                      <a:pt x="78" y="19"/>
                    </a:cubicBezTo>
                    <a:close/>
                  </a:path>
                </a:pathLst>
              </a:custGeom>
              <a:solidFill>
                <a:srgbClr val="455A64"/>
              </a:solidFill>
              <a:ln>
                <a:noFill/>
              </a:ln>
            </p:spPr>
            <p:txBody>
              <a:bodyPr anchor="t" anchorCtr="0" bIns="45720" compatLnSpc="1" lIns="91440" numCol="1" rIns="91440" tIns="45720" vert="horz" wrap="square">
                <a:prstTxWarp prst="textNoShape"/>
              </a:bodyPr>
              <a:p>
                <a:endParaRPr lang="en-US"/>
              </a:p>
            </p:txBody>
          </p:sp>
          <p:sp>
            <p:nvSpPr>
              <p:cNvPr id="1049089" name="Freeform 177"/>
              <p:cNvSpPr/>
              <p:nvPr/>
            </p:nvSpPr>
            <p:spPr bwMode="auto">
              <a:xfrm>
                <a:off x="2615" y="3344"/>
                <a:ext cx="506" cy="61"/>
              </a:xfrm>
              <a:custGeom>
                <a:avLst/>
                <a:gdLst>
                  <a:gd name="T0" fmla="*/ 213 w 213"/>
                  <a:gd name="T1" fmla="*/ 25 h 26"/>
                  <a:gd name="T2" fmla="*/ 205 w 213"/>
                  <a:gd name="T3" fmla="*/ 20 h 26"/>
                  <a:gd name="T4" fmla="*/ 184 w 213"/>
                  <a:gd name="T5" fmla="*/ 10 h 26"/>
                  <a:gd name="T6" fmla="*/ 150 w 213"/>
                  <a:gd name="T7" fmla="*/ 3 h 26"/>
                  <a:gd name="T8" fmla="*/ 108 w 213"/>
                  <a:gd name="T9" fmla="*/ 4 h 26"/>
                  <a:gd name="T10" fmla="*/ 66 w 213"/>
                  <a:gd name="T11" fmla="*/ 11 h 26"/>
                  <a:gd name="T12" fmla="*/ 31 w 213"/>
                  <a:gd name="T13" fmla="*/ 19 h 26"/>
                  <a:gd name="T14" fmla="*/ 8 w 213"/>
                  <a:gd name="T15" fmla="*/ 24 h 26"/>
                  <a:gd name="T16" fmla="*/ 2 w 213"/>
                  <a:gd name="T17" fmla="*/ 26 h 26"/>
                  <a:gd name="T18" fmla="*/ 0 w 213"/>
                  <a:gd name="T19" fmla="*/ 26 h 26"/>
                  <a:gd name="T20" fmla="*/ 2 w 213"/>
                  <a:gd name="T21" fmla="*/ 25 h 26"/>
                  <a:gd name="T22" fmla="*/ 8 w 213"/>
                  <a:gd name="T23" fmla="*/ 23 h 26"/>
                  <a:gd name="T24" fmla="*/ 31 w 213"/>
                  <a:gd name="T25" fmla="*/ 17 h 26"/>
                  <a:gd name="T26" fmla="*/ 65 w 213"/>
                  <a:gd name="T27" fmla="*/ 9 h 26"/>
                  <a:gd name="T28" fmla="*/ 108 w 213"/>
                  <a:gd name="T29" fmla="*/ 2 h 26"/>
                  <a:gd name="T30" fmla="*/ 150 w 213"/>
                  <a:gd name="T31" fmla="*/ 1 h 26"/>
                  <a:gd name="T32" fmla="*/ 185 w 213"/>
                  <a:gd name="T33" fmla="*/ 9 h 26"/>
                  <a:gd name="T34" fmla="*/ 206 w 213"/>
                  <a:gd name="T35" fmla="*/ 19 h 26"/>
                  <a:gd name="T36" fmla="*/ 211 w 213"/>
                  <a:gd name="T37" fmla="*/ 23 h 26"/>
                  <a:gd name="T38" fmla="*/ 213 w 213"/>
                  <a:gd name="T39" fmla="*/ 25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13" h="26">
                    <a:moveTo>
                      <a:pt x="213" y="25"/>
                    </a:moveTo>
                    <a:cubicBezTo>
                      <a:pt x="213" y="25"/>
                      <a:pt x="210" y="23"/>
                      <a:pt x="205" y="20"/>
                    </a:cubicBezTo>
                    <a:cubicBezTo>
                      <a:pt x="201" y="17"/>
                      <a:pt x="194" y="13"/>
                      <a:pt x="184" y="10"/>
                    </a:cubicBezTo>
                    <a:cubicBezTo>
                      <a:pt x="175" y="7"/>
                      <a:pt x="163" y="4"/>
                      <a:pt x="150" y="3"/>
                    </a:cubicBezTo>
                    <a:cubicBezTo>
                      <a:pt x="137" y="2"/>
                      <a:pt x="123" y="3"/>
                      <a:pt x="108" y="4"/>
                    </a:cubicBezTo>
                    <a:cubicBezTo>
                      <a:pt x="93" y="6"/>
                      <a:pt x="78" y="9"/>
                      <a:pt x="66" y="11"/>
                    </a:cubicBezTo>
                    <a:cubicBezTo>
                      <a:pt x="53" y="14"/>
                      <a:pt x="41" y="16"/>
                      <a:pt x="31" y="19"/>
                    </a:cubicBezTo>
                    <a:cubicBezTo>
                      <a:pt x="22" y="21"/>
                      <a:pt x="14" y="23"/>
                      <a:pt x="8" y="24"/>
                    </a:cubicBezTo>
                    <a:cubicBezTo>
                      <a:pt x="6" y="25"/>
                      <a:pt x="4" y="25"/>
                      <a:pt x="2" y="26"/>
                    </a:cubicBezTo>
                    <a:cubicBezTo>
                      <a:pt x="1" y="26"/>
                      <a:pt x="0" y="26"/>
                      <a:pt x="0" y="26"/>
                    </a:cubicBezTo>
                    <a:cubicBezTo>
                      <a:pt x="0" y="26"/>
                      <a:pt x="1" y="26"/>
                      <a:pt x="2" y="25"/>
                    </a:cubicBezTo>
                    <a:cubicBezTo>
                      <a:pt x="3" y="25"/>
                      <a:pt x="6" y="24"/>
                      <a:pt x="8" y="23"/>
                    </a:cubicBezTo>
                    <a:cubicBezTo>
                      <a:pt x="14" y="22"/>
                      <a:pt x="21" y="20"/>
                      <a:pt x="31" y="17"/>
                    </a:cubicBezTo>
                    <a:cubicBezTo>
                      <a:pt x="41" y="15"/>
                      <a:pt x="52" y="12"/>
                      <a:pt x="65" y="9"/>
                    </a:cubicBezTo>
                    <a:cubicBezTo>
                      <a:pt x="78" y="7"/>
                      <a:pt x="92" y="4"/>
                      <a:pt x="108" y="2"/>
                    </a:cubicBezTo>
                    <a:cubicBezTo>
                      <a:pt x="123" y="0"/>
                      <a:pt x="137" y="0"/>
                      <a:pt x="150" y="1"/>
                    </a:cubicBezTo>
                    <a:cubicBezTo>
                      <a:pt x="164" y="2"/>
                      <a:pt x="175" y="5"/>
                      <a:pt x="185" y="9"/>
                    </a:cubicBezTo>
                    <a:cubicBezTo>
                      <a:pt x="194" y="12"/>
                      <a:pt x="201" y="16"/>
                      <a:pt x="206" y="19"/>
                    </a:cubicBezTo>
                    <a:cubicBezTo>
                      <a:pt x="208" y="21"/>
                      <a:pt x="210" y="23"/>
                      <a:pt x="211" y="23"/>
                    </a:cubicBezTo>
                    <a:cubicBezTo>
                      <a:pt x="212" y="24"/>
                      <a:pt x="213" y="25"/>
                      <a:pt x="213" y="25"/>
                    </a:cubicBezTo>
                    <a:close/>
                  </a:path>
                </a:pathLst>
              </a:custGeom>
              <a:solidFill>
                <a:srgbClr val="455A64"/>
              </a:solidFill>
              <a:ln>
                <a:noFill/>
              </a:ln>
            </p:spPr>
            <p:txBody>
              <a:bodyPr anchor="t" anchorCtr="0" bIns="45720" compatLnSpc="1" lIns="91440" numCol="1" rIns="91440" tIns="45720" vert="horz" wrap="square">
                <a:prstTxWarp prst="textNoShape"/>
              </a:bodyPr>
              <a:p>
                <a:endParaRPr lang="en-US"/>
              </a:p>
            </p:txBody>
          </p:sp>
          <p:sp>
            <p:nvSpPr>
              <p:cNvPr id="1049090" name="Freeform 178"/>
              <p:cNvSpPr/>
              <p:nvPr/>
            </p:nvSpPr>
            <p:spPr bwMode="auto">
              <a:xfrm>
                <a:off x="1668" y="2688"/>
                <a:ext cx="468" cy="729"/>
              </a:xfrm>
              <a:custGeom>
                <a:avLst/>
                <a:gdLst>
                  <a:gd name="T0" fmla="*/ 0 w 197"/>
                  <a:gd name="T1" fmla="*/ 0 h 307"/>
                  <a:gd name="T2" fmla="*/ 30 w 197"/>
                  <a:gd name="T3" fmla="*/ 187 h 307"/>
                  <a:gd name="T4" fmla="*/ 107 w 197"/>
                  <a:gd name="T5" fmla="*/ 307 h 307"/>
                  <a:gd name="T6" fmla="*/ 197 w 197"/>
                  <a:gd name="T7" fmla="*/ 264 h 307"/>
                  <a:gd name="T8" fmla="*/ 137 w 197"/>
                  <a:gd name="T9" fmla="*/ 150 h 307"/>
                  <a:gd name="T10" fmla="*/ 95 w 197"/>
                  <a:gd name="T11" fmla="*/ 22 h 307"/>
                  <a:gd name="T12" fmla="*/ 0 w 197"/>
                  <a:gd name="T13" fmla="*/ 0 h 307"/>
                </a:gdLst>
                <a:ahLst/>
                <a:cxnLst>
                  <a:cxn ang="0">
                    <a:pos x="T0" y="T1"/>
                  </a:cxn>
                  <a:cxn ang="0">
                    <a:pos x="T2" y="T3"/>
                  </a:cxn>
                  <a:cxn ang="0">
                    <a:pos x="T4" y="T5"/>
                  </a:cxn>
                  <a:cxn ang="0">
                    <a:pos x="T6" y="T7"/>
                  </a:cxn>
                  <a:cxn ang="0">
                    <a:pos x="T8" y="T9"/>
                  </a:cxn>
                  <a:cxn ang="0">
                    <a:pos x="T10" y="T11"/>
                  </a:cxn>
                  <a:cxn ang="0">
                    <a:pos x="T12" y="T13"/>
                  </a:cxn>
                </a:cxnLst>
                <a:rect l="0" t="0" r="r" b="b"/>
                <a:pathLst>
                  <a:path w="197" h="307">
                    <a:moveTo>
                      <a:pt x="0" y="0"/>
                    </a:moveTo>
                    <a:cubicBezTo>
                      <a:pt x="0" y="0"/>
                      <a:pt x="21" y="162"/>
                      <a:pt x="30" y="187"/>
                    </a:cubicBezTo>
                    <a:cubicBezTo>
                      <a:pt x="39" y="213"/>
                      <a:pt x="107" y="307"/>
                      <a:pt x="107" y="307"/>
                    </a:cubicBezTo>
                    <a:cubicBezTo>
                      <a:pt x="197" y="264"/>
                      <a:pt x="197" y="264"/>
                      <a:pt x="197" y="264"/>
                    </a:cubicBezTo>
                    <a:cubicBezTo>
                      <a:pt x="137" y="150"/>
                      <a:pt x="137" y="150"/>
                      <a:pt x="137" y="150"/>
                    </a:cubicBezTo>
                    <a:cubicBezTo>
                      <a:pt x="95" y="22"/>
                      <a:pt x="95" y="22"/>
                      <a:pt x="95" y="22"/>
                    </a:cubicBezTo>
                    <a:lnTo>
                      <a:pt x="0" y="0"/>
                    </a:lnTo>
                    <a:close/>
                  </a:path>
                </a:pathLst>
              </a:custGeom>
              <a:solidFill>
                <a:srgbClr val="FFBE9D"/>
              </a:solidFill>
              <a:ln>
                <a:noFill/>
              </a:ln>
            </p:spPr>
            <p:txBody>
              <a:bodyPr anchor="t" anchorCtr="0" bIns="45720" compatLnSpc="1" lIns="91440" numCol="1" rIns="91440" tIns="45720" vert="horz" wrap="square">
                <a:prstTxWarp prst="textNoShape"/>
              </a:bodyPr>
              <a:p>
                <a:endParaRPr lang="en-US"/>
              </a:p>
            </p:txBody>
          </p:sp>
          <p:sp>
            <p:nvSpPr>
              <p:cNvPr id="1049091" name="Freeform 179"/>
              <p:cNvSpPr/>
              <p:nvPr/>
            </p:nvSpPr>
            <p:spPr bwMode="auto">
              <a:xfrm>
                <a:off x="2124" y="3299"/>
                <a:ext cx="104" cy="97"/>
              </a:xfrm>
              <a:custGeom>
                <a:avLst/>
                <a:gdLst>
                  <a:gd name="T0" fmla="*/ 1 w 44"/>
                  <a:gd name="T1" fmla="*/ 1 h 41"/>
                  <a:gd name="T2" fmla="*/ 25 w 44"/>
                  <a:gd name="T3" fmla="*/ 0 h 41"/>
                  <a:gd name="T4" fmla="*/ 34 w 44"/>
                  <a:gd name="T5" fmla="*/ 3 h 41"/>
                  <a:gd name="T6" fmla="*/ 37 w 44"/>
                  <a:gd name="T7" fmla="*/ 7 h 41"/>
                  <a:gd name="T8" fmla="*/ 44 w 44"/>
                  <a:gd name="T9" fmla="*/ 33 h 41"/>
                  <a:gd name="T10" fmla="*/ 43 w 44"/>
                  <a:gd name="T11" fmla="*/ 38 h 41"/>
                  <a:gd name="T12" fmla="*/ 35 w 44"/>
                  <a:gd name="T13" fmla="*/ 39 h 41"/>
                  <a:gd name="T14" fmla="*/ 24 w 44"/>
                  <a:gd name="T15" fmla="*/ 32 h 41"/>
                  <a:gd name="T16" fmla="*/ 13 w 44"/>
                  <a:gd name="T17" fmla="*/ 19 h 41"/>
                  <a:gd name="T18" fmla="*/ 9 w 44"/>
                  <a:gd name="T19" fmla="*/ 15 h 41"/>
                  <a:gd name="T20" fmla="*/ 0 w 44"/>
                  <a:gd name="T21" fmla="*/ 3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4" h="41">
                    <a:moveTo>
                      <a:pt x="1" y="1"/>
                    </a:moveTo>
                    <a:cubicBezTo>
                      <a:pt x="9" y="0"/>
                      <a:pt x="17" y="0"/>
                      <a:pt x="25" y="0"/>
                    </a:cubicBezTo>
                    <a:cubicBezTo>
                      <a:pt x="28" y="0"/>
                      <a:pt x="31" y="1"/>
                      <a:pt x="34" y="3"/>
                    </a:cubicBezTo>
                    <a:cubicBezTo>
                      <a:pt x="35" y="4"/>
                      <a:pt x="36" y="5"/>
                      <a:pt x="37" y="7"/>
                    </a:cubicBezTo>
                    <a:cubicBezTo>
                      <a:pt x="42" y="15"/>
                      <a:pt x="44" y="24"/>
                      <a:pt x="44" y="33"/>
                    </a:cubicBezTo>
                    <a:cubicBezTo>
                      <a:pt x="44" y="35"/>
                      <a:pt x="44" y="37"/>
                      <a:pt x="43" y="38"/>
                    </a:cubicBezTo>
                    <a:cubicBezTo>
                      <a:pt x="41" y="41"/>
                      <a:pt x="37" y="40"/>
                      <a:pt x="35" y="39"/>
                    </a:cubicBezTo>
                    <a:cubicBezTo>
                      <a:pt x="31" y="37"/>
                      <a:pt x="27" y="35"/>
                      <a:pt x="24" y="32"/>
                    </a:cubicBezTo>
                    <a:cubicBezTo>
                      <a:pt x="20" y="28"/>
                      <a:pt x="16" y="24"/>
                      <a:pt x="13" y="19"/>
                    </a:cubicBezTo>
                    <a:cubicBezTo>
                      <a:pt x="11" y="18"/>
                      <a:pt x="10" y="16"/>
                      <a:pt x="9" y="15"/>
                    </a:cubicBezTo>
                    <a:cubicBezTo>
                      <a:pt x="6" y="11"/>
                      <a:pt x="3" y="7"/>
                      <a:pt x="0" y="3"/>
                    </a:cubicBezTo>
                  </a:path>
                </a:pathLst>
              </a:custGeom>
              <a:solidFill>
                <a:srgbClr val="EB996E"/>
              </a:solidFill>
              <a:ln>
                <a:noFill/>
              </a:ln>
            </p:spPr>
            <p:txBody>
              <a:bodyPr anchor="t" anchorCtr="0" bIns="45720" compatLnSpc="1" lIns="91440" numCol="1" rIns="91440" tIns="45720" vert="horz" wrap="square">
                <a:prstTxWarp prst="textNoShape"/>
              </a:bodyPr>
              <a:p>
                <a:endParaRPr lang="en-US"/>
              </a:p>
            </p:txBody>
          </p:sp>
          <p:sp>
            <p:nvSpPr>
              <p:cNvPr id="1049092" name="Freeform 180"/>
              <p:cNvSpPr/>
              <p:nvPr/>
            </p:nvSpPr>
            <p:spPr bwMode="auto">
              <a:xfrm>
                <a:off x="2048" y="3118"/>
                <a:ext cx="97" cy="221"/>
              </a:xfrm>
              <a:custGeom>
                <a:avLst/>
                <a:gdLst>
                  <a:gd name="T0" fmla="*/ 1 w 41"/>
                  <a:gd name="T1" fmla="*/ 7 h 93"/>
                  <a:gd name="T2" fmla="*/ 27 w 41"/>
                  <a:gd name="T3" fmla="*/ 78 h 93"/>
                  <a:gd name="T4" fmla="*/ 41 w 41"/>
                  <a:gd name="T5" fmla="*/ 93 h 93"/>
                  <a:gd name="T6" fmla="*/ 10 w 41"/>
                  <a:gd name="T7" fmla="*/ 4 h 93"/>
                  <a:gd name="T8" fmla="*/ 4 w 41"/>
                  <a:gd name="T9" fmla="*/ 1 h 93"/>
                  <a:gd name="T10" fmla="*/ 1 w 41"/>
                  <a:gd name="T11" fmla="*/ 7 h 93"/>
                </a:gdLst>
                <a:ahLst/>
                <a:cxnLst>
                  <a:cxn ang="0">
                    <a:pos x="T0" y="T1"/>
                  </a:cxn>
                  <a:cxn ang="0">
                    <a:pos x="T2" y="T3"/>
                  </a:cxn>
                  <a:cxn ang="0">
                    <a:pos x="T4" y="T5"/>
                  </a:cxn>
                  <a:cxn ang="0">
                    <a:pos x="T6" y="T7"/>
                  </a:cxn>
                  <a:cxn ang="0">
                    <a:pos x="T8" y="T9"/>
                  </a:cxn>
                  <a:cxn ang="0">
                    <a:pos x="T10" y="T11"/>
                  </a:cxn>
                </a:cxnLst>
                <a:rect l="0" t="0" r="r" b="b"/>
                <a:pathLst>
                  <a:path w="41" h="93">
                    <a:moveTo>
                      <a:pt x="1" y="7"/>
                    </a:moveTo>
                    <a:cubicBezTo>
                      <a:pt x="7" y="24"/>
                      <a:pt x="27" y="78"/>
                      <a:pt x="27" y="78"/>
                    </a:cubicBezTo>
                    <a:cubicBezTo>
                      <a:pt x="41" y="93"/>
                      <a:pt x="41" y="93"/>
                      <a:pt x="41" y="93"/>
                    </a:cubicBezTo>
                    <a:cubicBezTo>
                      <a:pt x="10" y="4"/>
                      <a:pt x="10" y="4"/>
                      <a:pt x="10" y="4"/>
                    </a:cubicBezTo>
                    <a:cubicBezTo>
                      <a:pt x="9" y="2"/>
                      <a:pt x="6" y="0"/>
                      <a:pt x="4" y="1"/>
                    </a:cubicBezTo>
                    <a:cubicBezTo>
                      <a:pt x="1" y="2"/>
                      <a:pt x="0" y="5"/>
                      <a:pt x="1" y="7"/>
                    </a:cubicBezTo>
                    <a:close/>
                  </a:path>
                </a:pathLst>
              </a:custGeom>
              <a:solidFill>
                <a:srgbClr val="E0E0E0"/>
              </a:solidFill>
              <a:ln>
                <a:noFill/>
              </a:ln>
            </p:spPr>
            <p:txBody>
              <a:bodyPr anchor="t" anchorCtr="0" bIns="45720" compatLnSpc="1" lIns="91440" numCol="1" rIns="91440" tIns="45720" vert="horz" wrap="square">
                <a:prstTxWarp prst="textNoShape"/>
              </a:bodyPr>
              <a:p>
                <a:endParaRPr lang="en-US"/>
              </a:p>
            </p:txBody>
          </p:sp>
          <p:sp>
            <p:nvSpPr>
              <p:cNvPr id="1049093" name="Freeform 181"/>
              <p:cNvSpPr/>
              <p:nvPr/>
            </p:nvSpPr>
            <p:spPr bwMode="auto">
              <a:xfrm>
                <a:off x="1898" y="3258"/>
                <a:ext cx="333" cy="285"/>
              </a:xfrm>
              <a:custGeom>
                <a:avLst/>
                <a:gdLst>
                  <a:gd name="T0" fmla="*/ 46 w 140"/>
                  <a:gd name="T1" fmla="*/ 24 h 120"/>
                  <a:gd name="T2" fmla="*/ 22 w 140"/>
                  <a:gd name="T3" fmla="*/ 31 h 120"/>
                  <a:gd name="T4" fmla="*/ 15 w 140"/>
                  <a:gd name="T5" fmla="*/ 54 h 120"/>
                  <a:gd name="T6" fmla="*/ 9 w 140"/>
                  <a:gd name="T7" fmla="*/ 83 h 120"/>
                  <a:gd name="T8" fmla="*/ 8 w 140"/>
                  <a:gd name="T9" fmla="*/ 111 h 120"/>
                  <a:gd name="T10" fmla="*/ 19 w 140"/>
                  <a:gd name="T11" fmla="*/ 120 h 120"/>
                  <a:gd name="T12" fmla="*/ 106 w 140"/>
                  <a:gd name="T13" fmla="*/ 120 h 120"/>
                  <a:gd name="T14" fmla="*/ 140 w 140"/>
                  <a:gd name="T15" fmla="*/ 67 h 120"/>
                  <a:gd name="T16" fmla="*/ 106 w 140"/>
                  <a:gd name="T17" fmla="*/ 34 h 120"/>
                  <a:gd name="T18" fmla="*/ 72 w 140"/>
                  <a:gd name="T19" fmla="*/ 1 h 120"/>
                  <a:gd name="T20" fmla="*/ 46 w 140"/>
                  <a:gd name="T21" fmla="*/ 24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0" h="120">
                    <a:moveTo>
                      <a:pt x="46" y="24"/>
                    </a:moveTo>
                    <a:cubicBezTo>
                      <a:pt x="46" y="24"/>
                      <a:pt x="27" y="25"/>
                      <a:pt x="22" y="31"/>
                    </a:cubicBezTo>
                    <a:cubicBezTo>
                      <a:pt x="16" y="36"/>
                      <a:pt x="15" y="54"/>
                      <a:pt x="15" y="54"/>
                    </a:cubicBezTo>
                    <a:cubicBezTo>
                      <a:pt x="15" y="54"/>
                      <a:pt x="4" y="69"/>
                      <a:pt x="9" y="83"/>
                    </a:cubicBezTo>
                    <a:cubicBezTo>
                      <a:pt x="9" y="83"/>
                      <a:pt x="0" y="104"/>
                      <a:pt x="8" y="111"/>
                    </a:cubicBezTo>
                    <a:cubicBezTo>
                      <a:pt x="15" y="119"/>
                      <a:pt x="19" y="120"/>
                      <a:pt x="19" y="120"/>
                    </a:cubicBezTo>
                    <a:cubicBezTo>
                      <a:pt x="106" y="120"/>
                      <a:pt x="106" y="120"/>
                      <a:pt x="106" y="120"/>
                    </a:cubicBezTo>
                    <a:cubicBezTo>
                      <a:pt x="140" y="67"/>
                      <a:pt x="140" y="67"/>
                      <a:pt x="140" y="67"/>
                    </a:cubicBezTo>
                    <a:cubicBezTo>
                      <a:pt x="106" y="34"/>
                      <a:pt x="106" y="34"/>
                      <a:pt x="106" y="34"/>
                    </a:cubicBezTo>
                    <a:cubicBezTo>
                      <a:pt x="106" y="34"/>
                      <a:pt x="84" y="2"/>
                      <a:pt x="72" y="1"/>
                    </a:cubicBezTo>
                    <a:cubicBezTo>
                      <a:pt x="61" y="0"/>
                      <a:pt x="37" y="2"/>
                      <a:pt x="46" y="24"/>
                    </a:cubicBezTo>
                    <a:close/>
                  </a:path>
                </a:pathLst>
              </a:custGeom>
              <a:solidFill>
                <a:srgbClr val="FFBE9D"/>
              </a:solidFill>
              <a:ln>
                <a:noFill/>
              </a:ln>
            </p:spPr>
            <p:txBody>
              <a:bodyPr anchor="t" anchorCtr="0" bIns="45720" compatLnSpc="1" lIns="91440" numCol="1" rIns="91440" tIns="45720" vert="horz" wrap="square">
                <a:prstTxWarp prst="textNoShape"/>
              </a:bodyPr>
              <a:p>
                <a:endParaRPr lang="en-US"/>
              </a:p>
            </p:txBody>
          </p:sp>
          <p:sp>
            <p:nvSpPr>
              <p:cNvPr id="1049094" name="Freeform 182"/>
              <p:cNvSpPr/>
              <p:nvPr/>
            </p:nvSpPr>
            <p:spPr bwMode="auto">
              <a:xfrm>
                <a:off x="1908" y="3258"/>
                <a:ext cx="325" cy="287"/>
              </a:xfrm>
              <a:custGeom>
                <a:avLst/>
                <a:gdLst>
                  <a:gd name="T0" fmla="*/ 42 w 137"/>
                  <a:gd name="T1" fmla="*/ 22 h 121"/>
                  <a:gd name="T2" fmla="*/ 41 w 137"/>
                  <a:gd name="T3" fmla="*/ 9 h 121"/>
                  <a:gd name="T4" fmla="*/ 63 w 137"/>
                  <a:gd name="T5" fmla="*/ 0 h 121"/>
                  <a:gd name="T6" fmla="*/ 77 w 137"/>
                  <a:gd name="T7" fmla="*/ 5 h 121"/>
                  <a:gd name="T8" fmla="*/ 102 w 137"/>
                  <a:gd name="T9" fmla="*/ 33 h 121"/>
                  <a:gd name="T10" fmla="*/ 137 w 137"/>
                  <a:gd name="T11" fmla="*/ 67 h 121"/>
                  <a:gd name="T12" fmla="*/ 103 w 137"/>
                  <a:gd name="T13" fmla="*/ 120 h 121"/>
                  <a:gd name="T14" fmla="*/ 102 w 137"/>
                  <a:gd name="T15" fmla="*/ 121 h 121"/>
                  <a:gd name="T16" fmla="*/ 15 w 137"/>
                  <a:gd name="T17" fmla="*/ 121 h 121"/>
                  <a:gd name="T18" fmla="*/ 14 w 137"/>
                  <a:gd name="T19" fmla="*/ 121 h 121"/>
                  <a:gd name="T20" fmla="*/ 1 w 137"/>
                  <a:gd name="T21" fmla="*/ 109 h 121"/>
                  <a:gd name="T22" fmla="*/ 5 w 137"/>
                  <a:gd name="T23" fmla="*/ 82 h 121"/>
                  <a:gd name="T24" fmla="*/ 4 w 137"/>
                  <a:gd name="T25" fmla="*/ 67 h 121"/>
                  <a:gd name="T26" fmla="*/ 10 w 137"/>
                  <a:gd name="T27" fmla="*/ 53 h 121"/>
                  <a:gd name="T28" fmla="*/ 19 w 137"/>
                  <a:gd name="T29" fmla="*/ 29 h 121"/>
                  <a:gd name="T30" fmla="*/ 29 w 137"/>
                  <a:gd name="T31" fmla="*/ 25 h 121"/>
                  <a:gd name="T32" fmla="*/ 42 w 137"/>
                  <a:gd name="T33" fmla="*/ 24 h 121"/>
                  <a:gd name="T34" fmla="*/ 42 w 137"/>
                  <a:gd name="T35" fmla="*/ 24 h 121"/>
                  <a:gd name="T36" fmla="*/ 29 w 137"/>
                  <a:gd name="T37" fmla="*/ 26 h 121"/>
                  <a:gd name="T38" fmla="*/ 19 w 137"/>
                  <a:gd name="T39" fmla="*/ 30 h 121"/>
                  <a:gd name="T40" fmla="*/ 11 w 137"/>
                  <a:gd name="T41" fmla="*/ 54 h 121"/>
                  <a:gd name="T42" fmla="*/ 11 w 137"/>
                  <a:gd name="T43" fmla="*/ 54 h 121"/>
                  <a:gd name="T44" fmla="*/ 6 w 137"/>
                  <a:gd name="T45" fmla="*/ 82 h 121"/>
                  <a:gd name="T46" fmla="*/ 6 w 137"/>
                  <a:gd name="T47" fmla="*/ 83 h 121"/>
                  <a:gd name="T48" fmla="*/ 3 w 137"/>
                  <a:gd name="T49" fmla="*/ 108 h 121"/>
                  <a:gd name="T50" fmla="*/ 15 w 137"/>
                  <a:gd name="T51" fmla="*/ 119 h 121"/>
                  <a:gd name="T52" fmla="*/ 97 w 137"/>
                  <a:gd name="T53" fmla="*/ 119 h 121"/>
                  <a:gd name="T54" fmla="*/ 101 w 137"/>
                  <a:gd name="T55" fmla="*/ 119 h 121"/>
                  <a:gd name="T56" fmla="*/ 136 w 137"/>
                  <a:gd name="T57" fmla="*/ 68 h 121"/>
                  <a:gd name="T58" fmla="*/ 101 w 137"/>
                  <a:gd name="T59" fmla="*/ 35 h 121"/>
                  <a:gd name="T60" fmla="*/ 77 w 137"/>
                  <a:gd name="T61" fmla="*/ 6 h 121"/>
                  <a:gd name="T62" fmla="*/ 63 w 137"/>
                  <a:gd name="T63" fmla="*/ 1 h 121"/>
                  <a:gd name="T64" fmla="*/ 42 w 137"/>
                  <a:gd name="T65" fmla="*/ 10 h 121"/>
                  <a:gd name="T66" fmla="*/ 42 w 137"/>
                  <a:gd name="T67" fmla="*/ 22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37" h="121">
                    <a:moveTo>
                      <a:pt x="42" y="24"/>
                    </a:moveTo>
                    <a:cubicBezTo>
                      <a:pt x="42" y="24"/>
                      <a:pt x="42" y="23"/>
                      <a:pt x="42" y="22"/>
                    </a:cubicBezTo>
                    <a:cubicBezTo>
                      <a:pt x="41" y="21"/>
                      <a:pt x="41" y="20"/>
                      <a:pt x="40" y="17"/>
                    </a:cubicBezTo>
                    <a:cubicBezTo>
                      <a:pt x="40" y="15"/>
                      <a:pt x="40" y="12"/>
                      <a:pt x="41" y="9"/>
                    </a:cubicBezTo>
                    <a:cubicBezTo>
                      <a:pt x="43" y="6"/>
                      <a:pt x="46" y="4"/>
                      <a:pt x="49" y="2"/>
                    </a:cubicBezTo>
                    <a:cubicBezTo>
                      <a:pt x="53" y="1"/>
                      <a:pt x="58" y="0"/>
                      <a:pt x="63" y="0"/>
                    </a:cubicBezTo>
                    <a:cubicBezTo>
                      <a:pt x="65" y="0"/>
                      <a:pt x="67" y="0"/>
                      <a:pt x="70" y="1"/>
                    </a:cubicBezTo>
                    <a:cubicBezTo>
                      <a:pt x="73" y="1"/>
                      <a:pt x="75" y="3"/>
                      <a:pt x="77" y="5"/>
                    </a:cubicBezTo>
                    <a:cubicBezTo>
                      <a:pt x="86" y="12"/>
                      <a:pt x="94" y="22"/>
                      <a:pt x="102" y="34"/>
                    </a:cubicBezTo>
                    <a:cubicBezTo>
                      <a:pt x="102" y="33"/>
                      <a:pt x="102" y="33"/>
                      <a:pt x="102" y="33"/>
                    </a:cubicBezTo>
                    <a:cubicBezTo>
                      <a:pt x="113" y="43"/>
                      <a:pt x="124" y="54"/>
                      <a:pt x="137" y="66"/>
                    </a:cubicBezTo>
                    <a:cubicBezTo>
                      <a:pt x="137" y="67"/>
                      <a:pt x="137" y="67"/>
                      <a:pt x="137" y="67"/>
                    </a:cubicBezTo>
                    <a:cubicBezTo>
                      <a:pt x="137" y="68"/>
                      <a:pt x="137" y="68"/>
                      <a:pt x="137" y="68"/>
                    </a:cubicBezTo>
                    <a:cubicBezTo>
                      <a:pt x="126" y="84"/>
                      <a:pt x="115" y="102"/>
                      <a:pt x="103" y="120"/>
                    </a:cubicBezTo>
                    <a:cubicBezTo>
                      <a:pt x="102" y="121"/>
                      <a:pt x="102" y="121"/>
                      <a:pt x="102" y="121"/>
                    </a:cubicBezTo>
                    <a:cubicBezTo>
                      <a:pt x="102" y="121"/>
                      <a:pt x="102" y="121"/>
                      <a:pt x="102" y="121"/>
                    </a:cubicBezTo>
                    <a:cubicBezTo>
                      <a:pt x="100" y="121"/>
                      <a:pt x="99" y="121"/>
                      <a:pt x="97" y="121"/>
                    </a:cubicBezTo>
                    <a:cubicBezTo>
                      <a:pt x="68" y="121"/>
                      <a:pt x="40" y="121"/>
                      <a:pt x="15" y="121"/>
                    </a:cubicBezTo>
                    <a:cubicBezTo>
                      <a:pt x="14" y="121"/>
                      <a:pt x="14" y="121"/>
                      <a:pt x="14" y="121"/>
                    </a:cubicBezTo>
                    <a:cubicBezTo>
                      <a:pt x="14" y="121"/>
                      <a:pt x="14" y="121"/>
                      <a:pt x="14" y="121"/>
                    </a:cubicBezTo>
                    <a:cubicBezTo>
                      <a:pt x="10" y="119"/>
                      <a:pt x="8" y="116"/>
                      <a:pt x="5" y="114"/>
                    </a:cubicBezTo>
                    <a:cubicBezTo>
                      <a:pt x="3" y="112"/>
                      <a:pt x="2" y="111"/>
                      <a:pt x="1" y="109"/>
                    </a:cubicBezTo>
                    <a:cubicBezTo>
                      <a:pt x="0" y="107"/>
                      <a:pt x="0" y="105"/>
                      <a:pt x="0" y="103"/>
                    </a:cubicBezTo>
                    <a:cubicBezTo>
                      <a:pt x="0" y="96"/>
                      <a:pt x="2" y="89"/>
                      <a:pt x="5" y="82"/>
                    </a:cubicBezTo>
                    <a:cubicBezTo>
                      <a:pt x="5" y="83"/>
                      <a:pt x="5" y="83"/>
                      <a:pt x="5" y="83"/>
                    </a:cubicBezTo>
                    <a:cubicBezTo>
                      <a:pt x="2" y="78"/>
                      <a:pt x="3" y="72"/>
                      <a:pt x="4" y="67"/>
                    </a:cubicBezTo>
                    <a:cubicBezTo>
                      <a:pt x="5" y="62"/>
                      <a:pt x="7" y="57"/>
                      <a:pt x="10" y="53"/>
                    </a:cubicBezTo>
                    <a:cubicBezTo>
                      <a:pt x="10" y="53"/>
                      <a:pt x="10" y="53"/>
                      <a:pt x="10" y="53"/>
                    </a:cubicBezTo>
                    <a:cubicBezTo>
                      <a:pt x="11" y="46"/>
                      <a:pt x="12" y="38"/>
                      <a:pt x="16" y="33"/>
                    </a:cubicBezTo>
                    <a:cubicBezTo>
                      <a:pt x="16" y="32"/>
                      <a:pt x="17" y="30"/>
                      <a:pt x="19" y="29"/>
                    </a:cubicBezTo>
                    <a:cubicBezTo>
                      <a:pt x="20" y="29"/>
                      <a:pt x="21" y="28"/>
                      <a:pt x="22" y="27"/>
                    </a:cubicBezTo>
                    <a:cubicBezTo>
                      <a:pt x="25" y="26"/>
                      <a:pt x="27" y="26"/>
                      <a:pt x="29" y="25"/>
                    </a:cubicBezTo>
                    <a:cubicBezTo>
                      <a:pt x="34" y="24"/>
                      <a:pt x="37" y="24"/>
                      <a:pt x="39" y="24"/>
                    </a:cubicBezTo>
                    <a:cubicBezTo>
                      <a:pt x="40" y="24"/>
                      <a:pt x="41" y="24"/>
                      <a:pt x="42" y="24"/>
                    </a:cubicBezTo>
                    <a:cubicBezTo>
                      <a:pt x="42" y="24"/>
                      <a:pt x="42" y="24"/>
                      <a:pt x="42" y="24"/>
                    </a:cubicBezTo>
                    <a:cubicBezTo>
                      <a:pt x="43" y="24"/>
                      <a:pt x="42" y="24"/>
                      <a:pt x="42" y="24"/>
                    </a:cubicBezTo>
                    <a:cubicBezTo>
                      <a:pt x="41" y="24"/>
                      <a:pt x="40" y="24"/>
                      <a:pt x="39" y="24"/>
                    </a:cubicBezTo>
                    <a:cubicBezTo>
                      <a:pt x="37" y="24"/>
                      <a:pt x="34" y="25"/>
                      <a:pt x="29" y="26"/>
                    </a:cubicBezTo>
                    <a:cubicBezTo>
                      <a:pt x="27" y="27"/>
                      <a:pt x="25" y="27"/>
                      <a:pt x="23" y="28"/>
                    </a:cubicBezTo>
                    <a:cubicBezTo>
                      <a:pt x="21" y="29"/>
                      <a:pt x="20" y="29"/>
                      <a:pt x="19" y="30"/>
                    </a:cubicBezTo>
                    <a:cubicBezTo>
                      <a:pt x="18" y="31"/>
                      <a:pt x="17" y="32"/>
                      <a:pt x="16" y="33"/>
                    </a:cubicBezTo>
                    <a:cubicBezTo>
                      <a:pt x="14" y="39"/>
                      <a:pt x="12" y="46"/>
                      <a:pt x="11" y="54"/>
                    </a:cubicBezTo>
                    <a:cubicBezTo>
                      <a:pt x="11" y="54"/>
                      <a:pt x="11" y="54"/>
                      <a:pt x="11" y="54"/>
                    </a:cubicBezTo>
                    <a:cubicBezTo>
                      <a:pt x="11" y="54"/>
                      <a:pt x="11" y="54"/>
                      <a:pt x="11" y="54"/>
                    </a:cubicBezTo>
                    <a:cubicBezTo>
                      <a:pt x="9" y="58"/>
                      <a:pt x="7" y="62"/>
                      <a:pt x="5" y="67"/>
                    </a:cubicBezTo>
                    <a:cubicBezTo>
                      <a:pt x="4" y="72"/>
                      <a:pt x="4" y="77"/>
                      <a:pt x="6" y="82"/>
                    </a:cubicBezTo>
                    <a:cubicBezTo>
                      <a:pt x="6" y="83"/>
                      <a:pt x="6" y="83"/>
                      <a:pt x="6" y="83"/>
                    </a:cubicBezTo>
                    <a:cubicBezTo>
                      <a:pt x="6" y="83"/>
                      <a:pt x="6" y="83"/>
                      <a:pt x="6" y="83"/>
                    </a:cubicBezTo>
                    <a:cubicBezTo>
                      <a:pt x="4" y="89"/>
                      <a:pt x="2" y="96"/>
                      <a:pt x="2" y="103"/>
                    </a:cubicBezTo>
                    <a:cubicBezTo>
                      <a:pt x="2" y="105"/>
                      <a:pt x="2" y="107"/>
                      <a:pt x="3" y="108"/>
                    </a:cubicBezTo>
                    <a:cubicBezTo>
                      <a:pt x="3" y="110"/>
                      <a:pt x="4" y="111"/>
                      <a:pt x="6" y="112"/>
                    </a:cubicBezTo>
                    <a:cubicBezTo>
                      <a:pt x="9" y="115"/>
                      <a:pt x="12" y="117"/>
                      <a:pt x="15" y="119"/>
                    </a:cubicBezTo>
                    <a:cubicBezTo>
                      <a:pt x="15" y="119"/>
                      <a:pt x="15" y="119"/>
                      <a:pt x="15" y="119"/>
                    </a:cubicBezTo>
                    <a:cubicBezTo>
                      <a:pt x="40" y="119"/>
                      <a:pt x="68" y="119"/>
                      <a:pt x="97" y="119"/>
                    </a:cubicBezTo>
                    <a:cubicBezTo>
                      <a:pt x="99" y="119"/>
                      <a:pt x="100" y="119"/>
                      <a:pt x="102" y="119"/>
                    </a:cubicBezTo>
                    <a:cubicBezTo>
                      <a:pt x="101" y="119"/>
                      <a:pt x="101" y="119"/>
                      <a:pt x="101" y="119"/>
                    </a:cubicBezTo>
                    <a:cubicBezTo>
                      <a:pt x="113" y="101"/>
                      <a:pt x="125" y="83"/>
                      <a:pt x="135" y="66"/>
                    </a:cubicBezTo>
                    <a:cubicBezTo>
                      <a:pt x="136" y="68"/>
                      <a:pt x="136" y="68"/>
                      <a:pt x="136" y="68"/>
                    </a:cubicBezTo>
                    <a:cubicBezTo>
                      <a:pt x="123" y="56"/>
                      <a:pt x="112" y="45"/>
                      <a:pt x="101" y="35"/>
                    </a:cubicBezTo>
                    <a:cubicBezTo>
                      <a:pt x="101" y="35"/>
                      <a:pt x="101" y="35"/>
                      <a:pt x="101" y="35"/>
                    </a:cubicBezTo>
                    <a:cubicBezTo>
                      <a:pt x="101" y="34"/>
                      <a:pt x="101" y="34"/>
                      <a:pt x="101" y="34"/>
                    </a:cubicBezTo>
                    <a:cubicBezTo>
                      <a:pt x="93" y="23"/>
                      <a:pt x="85" y="13"/>
                      <a:pt x="77" y="6"/>
                    </a:cubicBezTo>
                    <a:cubicBezTo>
                      <a:pt x="74" y="4"/>
                      <a:pt x="72" y="3"/>
                      <a:pt x="70" y="2"/>
                    </a:cubicBezTo>
                    <a:cubicBezTo>
                      <a:pt x="68" y="1"/>
                      <a:pt x="65" y="1"/>
                      <a:pt x="63" y="1"/>
                    </a:cubicBezTo>
                    <a:cubicBezTo>
                      <a:pt x="58" y="1"/>
                      <a:pt x="53" y="2"/>
                      <a:pt x="50" y="3"/>
                    </a:cubicBezTo>
                    <a:cubicBezTo>
                      <a:pt x="46" y="5"/>
                      <a:pt x="43" y="7"/>
                      <a:pt x="42" y="10"/>
                    </a:cubicBezTo>
                    <a:cubicBezTo>
                      <a:pt x="41" y="12"/>
                      <a:pt x="41" y="15"/>
                      <a:pt x="41" y="17"/>
                    </a:cubicBezTo>
                    <a:cubicBezTo>
                      <a:pt x="41" y="19"/>
                      <a:pt x="42" y="21"/>
                      <a:pt x="42" y="22"/>
                    </a:cubicBezTo>
                    <a:cubicBezTo>
                      <a:pt x="42" y="23"/>
                      <a:pt x="43" y="24"/>
                      <a:pt x="42" y="24"/>
                    </a:cubicBezTo>
                    <a:close/>
                  </a:path>
                </a:pathLst>
              </a:custGeom>
              <a:solidFill>
                <a:srgbClr val="EB996E"/>
              </a:solidFill>
              <a:ln>
                <a:noFill/>
              </a:ln>
            </p:spPr>
            <p:txBody>
              <a:bodyPr anchor="t" anchorCtr="0" bIns="45720" compatLnSpc="1" lIns="91440" numCol="1" rIns="91440" tIns="45720" vert="horz" wrap="square">
                <a:prstTxWarp prst="textNoShape"/>
              </a:bodyPr>
              <a:p>
                <a:endParaRPr lang="en-US"/>
              </a:p>
            </p:txBody>
          </p:sp>
          <p:sp>
            <p:nvSpPr>
              <p:cNvPr id="1049095" name="Freeform 183"/>
              <p:cNvSpPr/>
              <p:nvPr/>
            </p:nvSpPr>
            <p:spPr bwMode="auto">
              <a:xfrm>
                <a:off x="1955" y="3394"/>
                <a:ext cx="150" cy="87"/>
              </a:xfrm>
              <a:custGeom>
                <a:avLst/>
                <a:gdLst>
                  <a:gd name="T0" fmla="*/ 63 w 63"/>
                  <a:gd name="T1" fmla="*/ 37 h 37"/>
                  <a:gd name="T2" fmla="*/ 52 w 63"/>
                  <a:gd name="T3" fmla="*/ 36 h 37"/>
                  <a:gd name="T4" fmla="*/ 40 w 63"/>
                  <a:gd name="T5" fmla="*/ 35 h 37"/>
                  <a:gd name="T6" fmla="*/ 33 w 63"/>
                  <a:gd name="T7" fmla="*/ 33 h 37"/>
                  <a:gd name="T8" fmla="*/ 26 w 63"/>
                  <a:gd name="T9" fmla="*/ 29 h 37"/>
                  <a:gd name="T10" fmla="*/ 6 w 63"/>
                  <a:gd name="T11" fmla="*/ 10 h 37"/>
                  <a:gd name="T12" fmla="*/ 0 w 63"/>
                  <a:gd name="T13" fmla="*/ 0 h 37"/>
                  <a:gd name="T14" fmla="*/ 8 w 63"/>
                  <a:gd name="T15" fmla="*/ 9 h 37"/>
                  <a:gd name="T16" fmla="*/ 27 w 63"/>
                  <a:gd name="T17" fmla="*/ 27 h 37"/>
                  <a:gd name="T18" fmla="*/ 34 w 63"/>
                  <a:gd name="T19" fmla="*/ 31 h 37"/>
                  <a:gd name="T20" fmla="*/ 40 w 63"/>
                  <a:gd name="T21" fmla="*/ 33 h 37"/>
                  <a:gd name="T22" fmla="*/ 52 w 63"/>
                  <a:gd name="T23" fmla="*/ 35 h 37"/>
                  <a:gd name="T24" fmla="*/ 63 w 63"/>
                  <a:gd name="T25" fmla="*/ 37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3" h="37">
                    <a:moveTo>
                      <a:pt x="63" y="37"/>
                    </a:moveTo>
                    <a:cubicBezTo>
                      <a:pt x="63" y="37"/>
                      <a:pt x="59" y="37"/>
                      <a:pt x="52" y="36"/>
                    </a:cubicBezTo>
                    <a:cubicBezTo>
                      <a:pt x="49" y="36"/>
                      <a:pt x="45" y="35"/>
                      <a:pt x="40" y="35"/>
                    </a:cubicBezTo>
                    <a:cubicBezTo>
                      <a:pt x="38" y="34"/>
                      <a:pt x="35" y="34"/>
                      <a:pt x="33" y="33"/>
                    </a:cubicBezTo>
                    <a:cubicBezTo>
                      <a:pt x="30" y="32"/>
                      <a:pt x="28" y="30"/>
                      <a:pt x="26" y="29"/>
                    </a:cubicBezTo>
                    <a:cubicBezTo>
                      <a:pt x="17" y="22"/>
                      <a:pt x="11" y="15"/>
                      <a:pt x="6" y="10"/>
                    </a:cubicBezTo>
                    <a:cubicBezTo>
                      <a:pt x="2" y="4"/>
                      <a:pt x="0" y="0"/>
                      <a:pt x="0" y="0"/>
                    </a:cubicBezTo>
                    <a:cubicBezTo>
                      <a:pt x="0" y="0"/>
                      <a:pt x="3" y="3"/>
                      <a:pt x="8" y="9"/>
                    </a:cubicBezTo>
                    <a:cubicBezTo>
                      <a:pt x="12" y="14"/>
                      <a:pt x="19" y="21"/>
                      <a:pt x="27" y="27"/>
                    </a:cubicBezTo>
                    <a:cubicBezTo>
                      <a:pt x="29" y="29"/>
                      <a:pt x="31" y="30"/>
                      <a:pt x="34" y="31"/>
                    </a:cubicBezTo>
                    <a:cubicBezTo>
                      <a:pt x="36" y="32"/>
                      <a:pt x="38" y="32"/>
                      <a:pt x="40" y="33"/>
                    </a:cubicBezTo>
                    <a:cubicBezTo>
                      <a:pt x="45" y="33"/>
                      <a:pt x="49" y="34"/>
                      <a:pt x="52" y="35"/>
                    </a:cubicBezTo>
                    <a:cubicBezTo>
                      <a:pt x="59" y="36"/>
                      <a:pt x="63" y="37"/>
                      <a:pt x="63" y="37"/>
                    </a:cubicBezTo>
                    <a:close/>
                  </a:path>
                </a:pathLst>
              </a:custGeom>
              <a:solidFill>
                <a:srgbClr val="EB996E"/>
              </a:solidFill>
              <a:ln>
                <a:noFill/>
              </a:ln>
            </p:spPr>
            <p:txBody>
              <a:bodyPr anchor="t" anchorCtr="0" bIns="45720" compatLnSpc="1" lIns="91440" numCol="1" rIns="91440" tIns="45720" vert="horz" wrap="square">
                <a:prstTxWarp prst="textNoShape"/>
              </a:bodyPr>
              <a:p>
                <a:endParaRPr lang="en-US"/>
              </a:p>
            </p:txBody>
          </p:sp>
          <p:sp>
            <p:nvSpPr>
              <p:cNvPr id="1049096" name="Freeform 184"/>
              <p:cNvSpPr/>
              <p:nvPr/>
            </p:nvSpPr>
            <p:spPr bwMode="auto">
              <a:xfrm>
                <a:off x="1941" y="3469"/>
                <a:ext cx="157" cy="69"/>
              </a:xfrm>
              <a:custGeom>
                <a:avLst/>
                <a:gdLst>
                  <a:gd name="T0" fmla="*/ 66 w 66"/>
                  <a:gd name="T1" fmla="*/ 28 h 29"/>
                  <a:gd name="T2" fmla="*/ 55 w 66"/>
                  <a:gd name="T3" fmla="*/ 29 h 29"/>
                  <a:gd name="T4" fmla="*/ 43 w 66"/>
                  <a:gd name="T5" fmla="*/ 28 h 29"/>
                  <a:gd name="T6" fmla="*/ 29 w 66"/>
                  <a:gd name="T7" fmla="*/ 24 h 29"/>
                  <a:gd name="T8" fmla="*/ 8 w 66"/>
                  <a:gd name="T9" fmla="*/ 8 h 29"/>
                  <a:gd name="T10" fmla="*/ 0 w 66"/>
                  <a:gd name="T11" fmla="*/ 0 h 29"/>
                  <a:gd name="T12" fmla="*/ 9 w 66"/>
                  <a:gd name="T13" fmla="*/ 7 h 29"/>
                  <a:gd name="T14" fmla="*/ 30 w 66"/>
                  <a:gd name="T15" fmla="*/ 22 h 29"/>
                  <a:gd name="T16" fmla="*/ 55 w 66"/>
                  <a:gd name="T17" fmla="*/ 27 h 29"/>
                  <a:gd name="T18" fmla="*/ 66 w 66"/>
                  <a:gd name="T19" fmla="*/ 28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6" h="29">
                    <a:moveTo>
                      <a:pt x="66" y="28"/>
                    </a:moveTo>
                    <a:cubicBezTo>
                      <a:pt x="66" y="28"/>
                      <a:pt x="62" y="29"/>
                      <a:pt x="55" y="29"/>
                    </a:cubicBezTo>
                    <a:cubicBezTo>
                      <a:pt x="51" y="29"/>
                      <a:pt x="47" y="29"/>
                      <a:pt x="43" y="28"/>
                    </a:cubicBezTo>
                    <a:cubicBezTo>
                      <a:pt x="38" y="28"/>
                      <a:pt x="34" y="27"/>
                      <a:pt x="29" y="24"/>
                    </a:cubicBezTo>
                    <a:cubicBezTo>
                      <a:pt x="19" y="20"/>
                      <a:pt x="12" y="13"/>
                      <a:pt x="8" y="8"/>
                    </a:cubicBezTo>
                    <a:cubicBezTo>
                      <a:pt x="3" y="3"/>
                      <a:pt x="0" y="0"/>
                      <a:pt x="0" y="0"/>
                    </a:cubicBezTo>
                    <a:cubicBezTo>
                      <a:pt x="1" y="0"/>
                      <a:pt x="4" y="3"/>
                      <a:pt x="9" y="7"/>
                    </a:cubicBezTo>
                    <a:cubicBezTo>
                      <a:pt x="14" y="12"/>
                      <a:pt x="21" y="18"/>
                      <a:pt x="30" y="22"/>
                    </a:cubicBezTo>
                    <a:cubicBezTo>
                      <a:pt x="39" y="27"/>
                      <a:pt x="48" y="27"/>
                      <a:pt x="55" y="27"/>
                    </a:cubicBezTo>
                    <a:cubicBezTo>
                      <a:pt x="62" y="27"/>
                      <a:pt x="66" y="27"/>
                      <a:pt x="66" y="28"/>
                    </a:cubicBezTo>
                    <a:close/>
                  </a:path>
                </a:pathLst>
              </a:custGeom>
              <a:solidFill>
                <a:srgbClr val="EB996E"/>
              </a:solidFill>
              <a:ln>
                <a:noFill/>
              </a:ln>
            </p:spPr>
            <p:txBody>
              <a:bodyPr anchor="t" anchorCtr="0" bIns="45720" compatLnSpc="1" lIns="91440" numCol="1" rIns="91440" tIns="45720" vert="horz" wrap="square">
                <a:prstTxWarp prst="textNoShape"/>
              </a:bodyPr>
              <a:p>
                <a:endParaRPr lang="en-US"/>
              </a:p>
            </p:txBody>
          </p:sp>
          <p:sp>
            <p:nvSpPr>
              <p:cNvPr id="1049097" name="Freeform 185"/>
              <p:cNvSpPr/>
              <p:nvPr/>
            </p:nvSpPr>
            <p:spPr bwMode="auto">
              <a:xfrm>
                <a:off x="2017" y="3327"/>
                <a:ext cx="116" cy="102"/>
              </a:xfrm>
              <a:custGeom>
                <a:avLst/>
                <a:gdLst>
                  <a:gd name="T0" fmla="*/ 49 w 49"/>
                  <a:gd name="T1" fmla="*/ 43 h 43"/>
                  <a:gd name="T2" fmla="*/ 40 w 49"/>
                  <a:gd name="T3" fmla="*/ 39 h 43"/>
                  <a:gd name="T4" fmla="*/ 22 w 49"/>
                  <a:gd name="T5" fmla="*/ 25 h 43"/>
                  <a:gd name="T6" fmla="*/ 5 w 49"/>
                  <a:gd name="T7" fmla="*/ 8 h 43"/>
                  <a:gd name="T8" fmla="*/ 0 w 49"/>
                  <a:gd name="T9" fmla="*/ 0 h 43"/>
                  <a:gd name="T10" fmla="*/ 23 w 49"/>
                  <a:gd name="T11" fmla="*/ 23 h 43"/>
                  <a:gd name="T12" fmla="*/ 49 w 49"/>
                  <a:gd name="T13" fmla="*/ 43 h 43"/>
                </a:gdLst>
                <a:ahLst/>
                <a:cxnLst>
                  <a:cxn ang="0">
                    <a:pos x="T0" y="T1"/>
                  </a:cxn>
                  <a:cxn ang="0">
                    <a:pos x="T2" y="T3"/>
                  </a:cxn>
                  <a:cxn ang="0">
                    <a:pos x="T4" y="T5"/>
                  </a:cxn>
                  <a:cxn ang="0">
                    <a:pos x="T6" y="T7"/>
                  </a:cxn>
                  <a:cxn ang="0">
                    <a:pos x="T8" y="T9"/>
                  </a:cxn>
                  <a:cxn ang="0">
                    <a:pos x="T10" y="T11"/>
                  </a:cxn>
                  <a:cxn ang="0">
                    <a:pos x="T12" y="T13"/>
                  </a:cxn>
                </a:cxnLst>
                <a:rect l="0" t="0" r="r" b="b"/>
                <a:pathLst>
                  <a:path w="49" h="43">
                    <a:moveTo>
                      <a:pt x="49" y="43"/>
                    </a:moveTo>
                    <a:cubicBezTo>
                      <a:pt x="49" y="43"/>
                      <a:pt x="46" y="42"/>
                      <a:pt x="40" y="39"/>
                    </a:cubicBezTo>
                    <a:cubicBezTo>
                      <a:pt x="35" y="35"/>
                      <a:pt x="28" y="31"/>
                      <a:pt x="22" y="25"/>
                    </a:cubicBezTo>
                    <a:cubicBezTo>
                      <a:pt x="15" y="19"/>
                      <a:pt x="9" y="13"/>
                      <a:pt x="5" y="8"/>
                    </a:cubicBezTo>
                    <a:cubicBezTo>
                      <a:pt x="2" y="3"/>
                      <a:pt x="0" y="0"/>
                      <a:pt x="0" y="0"/>
                    </a:cubicBezTo>
                    <a:cubicBezTo>
                      <a:pt x="0" y="0"/>
                      <a:pt x="9" y="11"/>
                      <a:pt x="23" y="23"/>
                    </a:cubicBezTo>
                    <a:cubicBezTo>
                      <a:pt x="37" y="35"/>
                      <a:pt x="49" y="42"/>
                      <a:pt x="49" y="43"/>
                    </a:cubicBezTo>
                    <a:close/>
                  </a:path>
                </a:pathLst>
              </a:custGeom>
              <a:solidFill>
                <a:srgbClr val="EB996E"/>
              </a:solidFill>
              <a:ln>
                <a:noFill/>
              </a:ln>
            </p:spPr>
            <p:txBody>
              <a:bodyPr anchor="t" anchorCtr="0" bIns="45720" compatLnSpc="1" lIns="91440" numCol="1" rIns="91440" tIns="45720" vert="horz" wrap="square">
                <a:prstTxWarp prst="textNoShape"/>
              </a:bodyPr>
              <a:p>
                <a:endParaRPr lang="en-US"/>
              </a:p>
            </p:txBody>
          </p:sp>
          <p:sp>
            <p:nvSpPr>
              <p:cNvPr id="1049098" name="Freeform 186"/>
              <p:cNvSpPr/>
              <p:nvPr/>
            </p:nvSpPr>
            <p:spPr bwMode="auto">
              <a:xfrm>
                <a:off x="1668" y="3526"/>
                <a:ext cx="610" cy="88"/>
              </a:xfrm>
              <a:custGeom>
                <a:avLst/>
                <a:gdLst>
                  <a:gd name="T0" fmla="*/ 0 w 610"/>
                  <a:gd name="T1" fmla="*/ 74 h 88"/>
                  <a:gd name="T2" fmla="*/ 0 w 610"/>
                  <a:gd name="T3" fmla="*/ 0 h 88"/>
                  <a:gd name="T4" fmla="*/ 610 w 610"/>
                  <a:gd name="T5" fmla="*/ 0 h 88"/>
                  <a:gd name="T6" fmla="*/ 610 w 610"/>
                  <a:gd name="T7" fmla="*/ 24 h 88"/>
                  <a:gd name="T8" fmla="*/ 610 w 610"/>
                  <a:gd name="T9" fmla="*/ 29 h 88"/>
                  <a:gd name="T10" fmla="*/ 525 w 610"/>
                  <a:gd name="T11" fmla="*/ 88 h 88"/>
                  <a:gd name="T12" fmla="*/ 0 w 610"/>
                  <a:gd name="T13" fmla="*/ 74 h 88"/>
                </a:gdLst>
                <a:ahLst/>
                <a:cxnLst>
                  <a:cxn ang="0">
                    <a:pos x="T0" y="T1"/>
                  </a:cxn>
                  <a:cxn ang="0">
                    <a:pos x="T2" y="T3"/>
                  </a:cxn>
                  <a:cxn ang="0">
                    <a:pos x="T4" y="T5"/>
                  </a:cxn>
                  <a:cxn ang="0">
                    <a:pos x="T6" y="T7"/>
                  </a:cxn>
                  <a:cxn ang="0">
                    <a:pos x="T8" y="T9"/>
                  </a:cxn>
                  <a:cxn ang="0">
                    <a:pos x="T10" y="T11"/>
                  </a:cxn>
                  <a:cxn ang="0">
                    <a:pos x="T12" y="T13"/>
                  </a:cxn>
                </a:cxnLst>
                <a:rect l="0" t="0" r="r" b="b"/>
                <a:pathLst>
                  <a:path w="610" h="88">
                    <a:moveTo>
                      <a:pt x="0" y="74"/>
                    </a:moveTo>
                    <a:lnTo>
                      <a:pt x="0" y="0"/>
                    </a:lnTo>
                    <a:lnTo>
                      <a:pt x="610" y="0"/>
                    </a:lnTo>
                    <a:lnTo>
                      <a:pt x="610" y="24"/>
                    </a:lnTo>
                    <a:lnTo>
                      <a:pt x="610" y="29"/>
                    </a:lnTo>
                    <a:lnTo>
                      <a:pt x="525" y="88"/>
                    </a:lnTo>
                    <a:lnTo>
                      <a:pt x="0" y="74"/>
                    </a:lnTo>
                    <a:close/>
                  </a:path>
                </a:pathLst>
              </a:custGeom>
              <a:solidFill>
                <a:srgbClr val="FFFFFF"/>
              </a:solidFill>
              <a:ln>
                <a:noFill/>
              </a:ln>
            </p:spPr>
            <p:txBody>
              <a:bodyPr anchor="t" anchorCtr="0" bIns="45720" compatLnSpc="1" lIns="91440" numCol="1" rIns="91440" tIns="45720" vert="horz" wrap="square">
                <a:prstTxWarp prst="textNoShape"/>
              </a:bodyPr>
              <a:p>
                <a:endParaRPr lang="en-US"/>
              </a:p>
            </p:txBody>
          </p:sp>
          <p:sp>
            <p:nvSpPr>
              <p:cNvPr id="1049099" name="Freeform 187"/>
              <p:cNvSpPr/>
              <p:nvPr/>
            </p:nvSpPr>
            <p:spPr bwMode="auto">
              <a:xfrm>
                <a:off x="1623" y="3591"/>
                <a:ext cx="603" cy="28"/>
              </a:xfrm>
              <a:custGeom>
                <a:avLst/>
                <a:gdLst>
                  <a:gd name="T0" fmla="*/ 558 w 603"/>
                  <a:gd name="T1" fmla="*/ 28 h 28"/>
                  <a:gd name="T2" fmla="*/ 0 w 603"/>
                  <a:gd name="T3" fmla="*/ 28 h 28"/>
                  <a:gd name="T4" fmla="*/ 0 w 603"/>
                  <a:gd name="T5" fmla="*/ 0 h 28"/>
                  <a:gd name="T6" fmla="*/ 603 w 603"/>
                  <a:gd name="T7" fmla="*/ 0 h 28"/>
                  <a:gd name="T8" fmla="*/ 558 w 603"/>
                  <a:gd name="T9" fmla="*/ 28 h 28"/>
                </a:gdLst>
                <a:ahLst/>
                <a:cxnLst>
                  <a:cxn ang="0">
                    <a:pos x="T0" y="T1"/>
                  </a:cxn>
                  <a:cxn ang="0">
                    <a:pos x="T2" y="T3"/>
                  </a:cxn>
                  <a:cxn ang="0">
                    <a:pos x="T4" y="T5"/>
                  </a:cxn>
                  <a:cxn ang="0">
                    <a:pos x="T6" y="T7"/>
                  </a:cxn>
                  <a:cxn ang="0">
                    <a:pos x="T8" y="T9"/>
                  </a:cxn>
                </a:cxnLst>
                <a:rect l="0" t="0" r="r" b="b"/>
                <a:pathLst>
                  <a:path w="603" h="28">
                    <a:moveTo>
                      <a:pt x="558" y="28"/>
                    </a:moveTo>
                    <a:lnTo>
                      <a:pt x="0" y="28"/>
                    </a:lnTo>
                    <a:lnTo>
                      <a:pt x="0" y="0"/>
                    </a:lnTo>
                    <a:lnTo>
                      <a:pt x="603" y="0"/>
                    </a:lnTo>
                    <a:lnTo>
                      <a:pt x="558" y="28"/>
                    </a:lnTo>
                    <a:close/>
                  </a:path>
                </a:pathLst>
              </a:custGeom>
              <a:solidFill>
                <a:srgbClr val="455A64"/>
              </a:solidFill>
              <a:ln>
                <a:noFill/>
              </a:ln>
            </p:spPr>
            <p:txBody>
              <a:bodyPr anchor="t" anchorCtr="0" bIns="45720" compatLnSpc="1" lIns="91440" numCol="1" rIns="91440" tIns="45720" vert="horz" wrap="square">
                <a:prstTxWarp prst="textNoShape"/>
              </a:bodyPr>
              <a:p>
                <a:endParaRPr lang="en-US"/>
              </a:p>
            </p:txBody>
          </p:sp>
          <p:sp>
            <p:nvSpPr>
              <p:cNvPr id="1049100" name="Freeform 188"/>
              <p:cNvSpPr/>
              <p:nvPr/>
            </p:nvSpPr>
            <p:spPr bwMode="auto">
              <a:xfrm>
                <a:off x="2143" y="3272"/>
                <a:ext cx="389" cy="364"/>
              </a:xfrm>
              <a:custGeom>
                <a:avLst/>
                <a:gdLst>
                  <a:gd name="T0" fmla="*/ 101 w 164"/>
                  <a:gd name="T1" fmla="*/ 13 h 153"/>
                  <a:gd name="T2" fmla="*/ 41 w 164"/>
                  <a:gd name="T3" fmla="*/ 23 h 153"/>
                  <a:gd name="T4" fmla="*/ 0 w 164"/>
                  <a:gd name="T5" fmla="*/ 72 h 153"/>
                  <a:gd name="T6" fmla="*/ 0 w 164"/>
                  <a:gd name="T7" fmla="*/ 107 h 153"/>
                  <a:gd name="T8" fmla="*/ 18 w 164"/>
                  <a:gd name="T9" fmla="*/ 103 h 153"/>
                  <a:gd name="T10" fmla="*/ 11 w 164"/>
                  <a:gd name="T11" fmla="*/ 144 h 153"/>
                  <a:gd name="T12" fmla="*/ 30 w 164"/>
                  <a:gd name="T13" fmla="*/ 144 h 153"/>
                  <a:gd name="T14" fmla="*/ 47 w 164"/>
                  <a:gd name="T15" fmla="*/ 111 h 153"/>
                  <a:gd name="T16" fmla="*/ 48 w 164"/>
                  <a:gd name="T17" fmla="*/ 126 h 153"/>
                  <a:gd name="T18" fmla="*/ 87 w 164"/>
                  <a:gd name="T19" fmla="*/ 104 h 153"/>
                  <a:gd name="T20" fmla="*/ 113 w 164"/>
                  <a:gd name="T21" fmla="*/ 67 h 153"/>
                  <a:gd name="T22" fmla="*/ 123 w 164"/>
                  <a:gd name="T23" fmla="*/ 57 h 153"/>
                  <a:gd name="T24" fmla="*/ 113 w 164"/>
                  <a:gd name="T25" fmla="*/ 74 h 153"/>
                  <a:gd name="T26" fmla="*/ 102 w 164"/>
                  <a:gd name="T27" fmla="*/ 97 h 153"/>
                  <a:gd name="T28" fmla="*/ 123 w 164"/>
                  <a:gd name="T29" fmla="*/ 87 h 153"/>
                  <a:gd name="T30" fmla="*/ 144 w 164"/>
                  <a:gd name="T31" fmla="*/ 62 h 153"/>
                  <a:gd name="T32" fmla="*/ 162 w 164"/>
                  <a:gd name="T33" fmla="*/ 60 h 153"/>
                  <a:gd name="T34" fmla="*/ 160 w 164"/>
                  <a:gd name="T35" fmla="*/ 25 h 153"/>
                  <a:gd name="T36" fmla="*/ 147 w 164"/>
                  <a:gd name="T37" fmla="*/ 0 h 153"/>
                  <a:gd name="T38" fmla="*/ 147 w 164"/>
                  <a:gd name="T39" fmla="*/ 0 h 153"/>
                  <a:gd name="T40" fmla="*/ 101 w 164"/>
                  <a:gd name="T41" fmla="*/ 13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64" h="153">
                    <a:moveTo>
                      <a:pt x="101" y="13"/>
                    </a:moveTo>
                    <a:cubicBezTo>
                      <a:pt x="98" y="13"/>
                      <a:pt x="41" y="23"/>
                      <a:pt x="41" y="23"/>
                    </a:cubicBezTo>
                    <a:cubicBezTo>
                      <a:pt x="0" y="72"/>
                      <a:pt x="0" y="72"/>
                      <a:pt x="0" y="72"/>
                    </a:cubicBezTo>
                    <a:cubicBezTo>
                      <a:pt x="0" y="107"/>
                      <a:pt x="0" y="107"/>
                      <a:pt x="0" y="107"/>
                    </a:cubicBezTo>
                    <a:cubicBezTo>
                      <a:pt x="0" y="107"/>
                      <a:pt x="12" y="114"/>
                      <a:pt x="18" y="103"/>
                    </a:cubicBezTo>
                    <a:cubicBezTo>
                      <a:pt x="18" y="103"/>
                      <a:pt x="6" y="139"/>
                      <a:pt x="11" y="144"/>
                    </a:cubicBezTo>
                    <a:cubicBezTo>
                      <a:pt x="16" y="149"/>
                      <a:pt x="24" y="153"/>
                      <a:pt x="30" y="144"/>
                    </a:cubicBezTo>
                    <a:cubicBezTo>
                      <a:pt x="37" y="134"/>
                      <a:pt x="47" y="111"/>
                      <a:pt x="47" y="111"/>
                    </a:cubicBezTo>
                    <a:cubicBezTo>
                      <a:pt x="48" y="126"/>
                      <a:pt x="48" y="126"/>
                      <a:pt x="48" y="126"/>
                    </a:cubicBezTo>
                    <a:cubicBezTo>
                      <a:pt x="48" y="126"/>
                      <a:pt x="83" y="109"/>
                      <a:pt x="87" y="104"/>
                    </a:cubicBezTo>
                    <a:cubicBezTo>
                      <a:pt x="90" y="99"/>
                      <a:pt x="113" y="67"/>
                      <a:pt x="113" y="67"/>
                    </a:cubicBezTo>
                    <a:cubicBezTo>
                      <a:pt x="123" y="57"/>
                      <a:pt x="123" y="57"/>
                      <a:pt x="123" y="57"/>
                    </a:cubicBezTo>
                    <a:cubicBezTo>
                      <a:pt x="113" y="74"/>
                      <a:pt x="113" y="74"/>
                      <a:pt x="113" y="74"/>
                    </a:cubicBezTo>
                    <a:cubicBezTo>
                      <a:pt x="113" y="74"/>
                      <a:pt x="94" y="93"/>
                      <a:pt x="102" y="97"/>
                    </a:cubicBezTo>
                    <a:cubicBezTo>
                      <a:pt x="109" y="101"/>
                      <a:pt x="123" y="87"/>
                      <a:pt x="123" y="87"/>
                    </a:cubicBezTo>
                    <a:cubicBezTo>
                      <a:pt x="144" y="62"/>
                      <a:pt x="144" y="62"/>
                      <a:pt x="144" y="62"/>
                    </a:cubicBezTo>
                    <a:cubicBezTo>
                      <a:pt x="162" y="60"/>
                      <a:pt x="162" y="60"/>
                      <a:pt x="162" y="60"/>
                    </a:cubicBezTo>
                    <a:cubicBezTo>
                      <a:pt x="162" y="60"/>
                      <a:pt x="164" y="48"/>
                      <a:pt x="160" y="25"/>
                    </a:cubicBezTo>
                    <a:cubicBezTo>
                      <a:pt x="158" y="17"/>
                      <a:pt x="145" y="2"/>
                      <a:pt x="147" y="0"/>
                    </a:cubicBezTo>
                    <a:cubicBezTo>
                      <a:pt x="147" y="0"/>
                      <a:pt x="147" y="0"/>
                      <a:pt x="147" y="0"/>
                    </a:cubicBezTo>
                    <a:lnTo>
                      <a:pt x="101" y="13"/>
                    </a:lnTo>
                    <a:close/>
                  </a:path>
                </a:pathLst>
              </a:custGeom>
              <a:solidFill>
                <a:srgbClr val="FFBE9D"/>
              </a:solidFill>
              <a:ln>
                <a:noFill/>
              </a:ln>
            </p:spPr>
            <p:txBody>
              <a:bodyPr anchor="t" anchorCtr="0" bIns="45720" compatLnSpc="1" lIns="91440" numCol="1" rIns="91440" tIns="45720" vert="horz" wrap="square">
                <a:prstTxWarp prst="textNoShape"/>
              </a:bodyPr>
              <a:p>
                <a:endParaRPr lang="en-US"/>
              </a:p>
            </p:txBody>
          </p:sp>
          <p:sp>
            <p:nvSpPr>
              <p:cNvPr id="1049101" name="Freeform 189"/>
              <p:cNvSpPr/>
              <p:nvPr/>
            </p:nvSpPr>
            <p:spPr bwMode="auto">
              <a:xfrm>
                <a:off x="2183" y="3365"/>
                <a:ext cx="86" cy="157"/>
              </a:xfrm>
              <a:custGeom>
                <a:avLst/>
                <a:gdLst>
                  <a:gd name="T0" fmla="*/ 36 w 36"/>
                  <a:gd name="T1" fmla="*/ 0 h 66"/>
                  <a:gd name="T2" fmla="*/ 29 w 36"/>
                  <a:gd name="T3" fmla="*/ 8 h 66"/>
                  <a:gd name="T4" fmla="*/ 13 w 36"/>
                  <a:gd name="T5" fmla="*/ 30 h 66"/>
                  <a:gd name="T6" fmla="*/ 9 w 36"/>
                  <a:gd name="T7" fmla="*/ 44 h 66"/>
                  <a:gd name="T8" fmla="*/ 5 w 36"/>
                  <a:gd name="T9" fmla="*/ 55 h 66"/>
                  <a:gd name="T10" fmla="*/ 1 w 36"/>
                  <a:gd name="T11" fmla="*/ 65 h 66"/>
                  <a:gd name="T12" fmla="*/ 4 w 36"/>
                  <a:gd name="T13" fmla="*/ 55 h 66"/>
                  <a:gd name="T14" fmla="*/ 7 w 36"/>
                  <a:gd name="T15" fmla="*/ 43 h 66"/>
                  <a:gd name="T16" fmla="*/ 8 w 36"/>
                  <a:gd name="T17" fmla="*/ 36 h 66"/>
                  <a:gd name="T18" fmla="*/ 11 w 36"/>
                  <a:gd name="T19" fmla="*/ 29 h 66"/>
                  <a:gd name="T20" fmla="*/ 28 w 36"/>
                  <a:gd name="T21" fmla="*/ 7 h 66"/>
                  <a:gd name="T22" fmla="*/ 36 w 36"/>
                  <a:gd name="T23" fmla="*/ 0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6" h="66">
                    <a:moveTo>
                      <a:pt x="36" y="0"/>
                    </a:moveTo>
                    <a:cubicBezTo>
                      <a:pt x="36" y="0"/>
                      <a:pt x="34" y="3"/>
                      <a:pt x="29" y="8"/>
                    </a:cubicBezTo>
                    <a:cubicBezTo>
                      <a:pt x="25" y="14"/>
                      <a:pt x="19" y="21"/>
                      <a:pt x="13" y="30"/>
                    </a:cubicBezTo>
                    <a:cubicBezTo>
                      <a:pt x="10" y="34"/>
                      <a:pt x="10" y="39"/>
                      <a:pt x="9" y="44"/>
                    </a:cubicBezTo>
                    <a:cubicBezTo>
                      <a:pt x="7" y="48"/>
                      <a:pt x="6" y="52"/>
                      <a:pt x="5" y="55"/>
                    </a:cubicBezTo>
                    <a:cubicBezTo>
                      <a:pt x="3" y="62"/>
                      <a:pt x="1" y="66"/>
                      <a:pt x="1" y="65"/>
                    </a:cubicBezTo>
                    <a:cubicBezTo>
                      <a:pt x="0" y="65"/>
                      <a:pt x="2" y="61"/>
                      <a:pt x="4" y="55"/>
                    </a:cubicBezTo>
                    <a:cubicBezTo>
                      <a:pt x="5" y="51"/>
                      <a:pt x="6" y="47"/>
                      <a:pt x="7" y="43"/>
                    </a:cubicBezTo>
                    <a:cubicBezTo>
                      <a:pt x="7" y="41"/>
                      <a:pt x="8" y="39"/>
                      <a:pt x="8" y="36"/>
                    </a:cubicBezTo>
                    <a:cubicBezTo>
                      <a:pt x="9" y="34"/>
                      <a:pt x="10" y="31"/>
                      <a:pt x="11" y="29"/>
                    </a:cubicBezTo>
                    <a:cubicBezTo>
                      <a:pt x="17" y="20"/>
                      <a:pt x="23" y="13"/>
                      <a:pt x="28" y="7"/>
                    </a:cubicBezTo>
                    <a:cubicBezTo>
                      <a:pt x="33" y="2"/>
                      <a:pt x="36" y="0"/>
                      <a:pt x="36" y="0"/>
                    </a:cubicBezTo>
                    <a:close/>
                  </a:path>
                </a:pathLst>
              </a:custGeom>
              <a:solidFill>
                <a:srgbClr val="EB996E"/>
              </a:solidFill>
              <a:ln>
                <a:noFill/>
              </a:ln>
            </p:spPr>
            <p:txBody>
              <a:bodyPr anchor="t" anchorCtr="0" bIns="45720" compatLnSpc="1" lIns="91440" numCol="1" rIns="91440" tIns="45720" vert="horz" wrap="square">
                <a:prstTxWarp prst="textNoShape"/>
              </a:bodyPr>
              <a:p>
                <a:endParaRPr lang="en-US"/>
              </a:p>
            </p:txBody>
          </p:sp>
          <p:sp>
            <p:nvSpPr>
              <p:cNvPr id="1049102" name="Freeform 190"/>
              <p:cNvSpPr/>
              <p:nvPr/>
            </p:nvSpPr>
            <p:spPr bwMode="auto">
              <a:xfrm>
                <a:off x="2252" y="3384"/>
                <a:ext cx="85" cy="159"/>
              </a:xfrm>
              <a:custGeom>
                <a:avLst/>
                <a:gdLst>
                  <a:gd name="T0" fmla="*/ 36 w 36"/>
                  <a:gd name="T1" fmla="*/ 0 h 67"/>
                  <a:gd name="T2" fmla="*/ 34 w 36"/>
                  <a:gd name="T3" fmla="*/ 2 h 67"/>
                  <a:gd name="T4" fmla="*/ 29 w 36"/>
                  <a:gd name="T5" fmla="*/ 8 h 67"/>
                  <a:gd name="T6" fmla="*/ 20 w 36"/>
                  <a:gd name="T7" fmla="*/ 18 h 67"/>
                  <a:gd name="T8" fmla="*/ 16 w 36"/>
                  <a:gd name="T9" fmla="*/ 24 h 67"/>
                  <a:gd name="T10" fmla="*/ 12 w 36"/>
                  <a:gd name="T11" fmla="*/ 30 h 67"/>
                  <a:gd name="T12" fmla="*/ 1 w 36"/>
                  <a:gd name="T13" fmla="*/ 65 h 67"/>
                  <a:gd name="T14" fmla="*/ 1 w 36"/>
                  <a:gd name="T15" fmla="*/ 67 h 67"/>
                  <a:gd name="T16" fmla="*/ 0 w 36"/>
                  <a:gd name="T17" fmla="*/ 65 h 67"/>
                  <a:gd name="T18" fmla="*/ 0 w 36"/>
                  <a:gd name="T19" fmla="*/ 63 h 67"/>
                  <a:gd name="T20" fmla="*/ 1 w 36"/>
                  <a:gd name="T21" fmla="*/ 65 h 67"/>
                  <a:gd name="T22" fmla="*/ 0 w 36"/>
                  <a:gd name="T23" fmla="*/ 65 h 67"/>
                  <a:gd name="T24" fmla="*/ 10 w 36"/>
                  <a:gd name="T25" fmla="*/ 29 h 67"/>
                  <a:gd name="T26" fmla="*/ 12 w 36"/>
                  <a:gd name="T27" fmla="*/ 25 h 67"/>
                  <a:gd name="T28" fmla="*/ 14 w 36"/>
                  <a:gd name="T29" fmla="*/ 22 h 67"/>
                  <a:gd name="T30" fmla="*/ 19 w 36"/>
                  <a:gd name="T31" fmla="*/ 17 h 67"/>
                  <a:gd name="T32" fmla="*/ 27 w 36"/>
                  <a:gd name="T33" fmla="*/ 7 h 67"/>
                  <a:gd name="T34" fmla="*/ 36 w 36"/>
                  <a:gd name="T35" fmla="*/ 0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6" h="67">
                    <a:moveTo>
                      <a:pt x="36" y="0"/>
                    </a:moveTo>
                    <a:cubicBezTo>
                      <a:pt x="36" y="0"/>
                      <a:pt x="36" y="1"/>
                      <a:pt x="34" y="2"/>
                    </a:cubicBezTo>
                    <a:cubicBezTo>
                      <a:pt x="33" y="4"/>
                      <a:pt x="31" y="6"/>
                      <a:pt x="29" y="8"/>
                    </a:cubicBezTo>
                    <a:cubicBezTo>
                      <a:pt x="26" y="11"/>
                      <a:pt x="23" y="14"/>
                      <a:pt x="20" y="18"/>
                    </a:cubicBezTo>
                    <a:cubicBezTo>
                      <a:pt x="19" y="20"/>
                      <a:pt x="17" y="22"/>
                      <a:pt x="16" y="24"/>
                    </a:cubicBezTo>
                    <a:cubicBezTo>
                      <a:pt x="14" y="26"/>
                      <a:pt x="13" y="28"/>
                      <a:pt x="12" y="30"/>
                    </a:cubicBezTo>
                    <a:cubicBezTo>
                      <a:pt x="7" y="47"/>
                      <a:pt x="3" y="61"/>
                      <a:pt x="1" y="65"/>
                    </a:cubicBezTo>
                    <a:cubicBezTo>
                      <a:pt x="1" y="67"/>
                      <a:pt x="1" y="67"/>
                      <a:pt x="1" y="67"/>
                    </a:cubicBezTo>
                    <a:cubicBezTo>
                      <a:pt x="0" y="65"/>
                      <a:pt x="0" y="65"/>
                      <a:pt x="0" y="65"/>
                    </a:cubicBezTo>
                    <a:cubicBezTo>
                      <a:pt x="0" y="64"/>
                      <a:pt x="0" y="63"/>
                      <a:pt x="0" y="63"/>
                    </a:cubicBezTo>
                    <a:cubicBezTo>
                      <a:pt x="0" y="63"/>
                      <a:pt x="1" y="64"/>
                      <a:pt x="1" y="65"/>
                    </a:cubicBezTo>
                    <a:cubicBezTo>
                      <a:pt x="0" y="65"/>
                      <a:pt x="0" y="65"/>
                      <a:pt x="0" y="65"/>
                    </a:cubicBezTo>
                    <a:cubicBezTo>
                      <a:pt x="1" y="60"/>
                      <a:pt x="5" y="46"/>
                      <a:pt x="10" y="29"/>
                    </a:cubicBezTo>
                    <a:cubicBezTo>
                      <a:pt x="10" y="28"/>
                      <a:pt x="11" y="27"/>
                      <a:pt x="12" y="25"/>
                    </a:cubicBezTo>
                    <a:cubicBezTo>
                      <a:pt x="13" y="24"/>
                      <a:pt x="13" y="23"/>
                      <a:pt x="14" y="22"/>
                    </a:cubicBezTo>
                    <a:cubicBezTo>
                      <a:pt x="16" y="20"/>
                      <a:pt x="17" y="18"/>
                      <a:pt x="19" y="17"/>
                    </a:cubicBezTo>
                    <a:cubicBezTo>
                      <a:pt x="22" y="13"/>
                      <a:pt x="25" y="10"/>
                      <a:pt x="27" y="7"/>
                    </a:cubicBezTo>
                    <a:cubicBezTo>
                      <a:pt x="32" y="2"/>
                      <a:pt x="36" y="0"/>
                      <a:pt x="36" y="0"/>
                    </a:cubicBezTo>
                    <a:close/>
                  </a:path>
                </a:pathLst>
              </a:custGeom>
              <a:solidFill>
                <a:srgbClr val="EB996E"/>
              </a:solidFill>
              <a:ln>
                <a:noFill/>
              </a:ln>
            </p:spPr>
            <p:txBody>
              <a:bodyPr anchor="t" anchorCtr="0" bIns="45720" compatLnSpc="1" lIns="91440" numCol="1" rIns="91440" tIns="45720" vert="horz" wrap="square">
                <a:prstTxWarp prst="textNoShape"/>
              </a:bodyPr>
              <a:p>
                <a:endParaRPr lang="en-US"/>
              </a:p>
            </p:txBody>
          </p:sp>
          <p:sp>
            <p:nvSpPr>
              <p:cNvPr id="1049103" name="Freeform 191"/>
              <p:cNvSpPr/>
              <p:nvPr/>
            </p:nvSpPr>
            <p:spPr bwMode="auto">
              <a:xfrm>
                <a:off x="2304" y="3408"/>
                <a:ext cx="69" cy="133"/>
              </a:xfrm>
              <a:custGeom>
                <a:avLst/>
                <a:gdLst>
                  <a:gd name="T0" fmla="*/ 29 w 29"/>
                  <a:gd name="T1" fmla="*/ 0 h 56"/>
                  <a:gd name="T2" fmla="*/ 23 w 29"/>
                  <a:gd name="T3" fmla="*/ 8 h 56"/>
                  <a:gd name="T4" fmla="*/ 17 w 29"/>
                  <a:gd name="T5" fmla="*/ 15 h 56"/>
                  <a:gd name="T6" fmla="*/ 13 w 29"/>
                  <a:gd name="T7" fmla="*/ 20 h 56"/>
                  <a:gd name="T8" fmla="*/ 10 w 29"/>
                  <a:gd name="T9" fmla="*/ 25 h 56"/>
                  <a:gd name="T10" fmla="*/ 7 w 29"/>
                  <a:gd name="T11" fmla="*/ 37 h 56"/>
                  <a:gd name="T12" fmla="*/ 4 w 29"/>
                  <a:gd name="T13" fmla="*/ 47 h 56"/>
                  <a:gd name="T14" fmla="*/ 1 w 29"/>
                  <a:gd name="T15" fmla="*/ 56 h 56"/>
                  <a:gd name="T16" fmla="*/ 2 w 29"/>
                  <a:gd name="T17" fmla="*/ 46 h 56"/>
                  <a:gd name="T18" fmla="*/ 5 w 29"/>
                  <a:gd name="T19" fmla="*/ 37 h 56"/>
                  <a:gd name="T20" fmla="*/ 8 w 29"/>
                  <a:gd name="T21" fmla="*/ 25 h 56"/>
                  <a:gd name="T22" fmla="*/ 11 w 29"/>
                  <a:gd name="T23" fmla="*/ 19 h 56"/>
                  <a:gd name="T24" fmla="*/ 15 w 29"/>
                  <a:gd name="T25" fmla="*/ 14 h 56"/>
                  <a:gd name="T26" fmla="*/ 22 w 29"/>
                  <a:gd name="T27" fmla="*/ 7 h 56"/>
                  <a:gd name="T28" fmla="*/ 29 w 29"/>
                  <a:gd name="T29" fmla="*/ 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9" h="56">
                    <a:moveTo>
                      <a:pt x="29" y="0"/>
                    </a:moveTo>
                    <a:cubicBezTo>
                      <a:pt x="29" y="0"/>
                      <a:pt x="27" y="3"/>
                      <a:pt x="23" y="8"/>
                    </a:cubicBezTo>
                    <a:cubicBezTo>
                      <a:pt x="21" y="10"/>
                      <a:pt x="19" y="13"/>
                      <a:pt x="17" y="15"/>
                    </a:cubicBezTo>
                    <a:cubicBezTo>
                      <a:pt x="15" y="17"/>
                      <a:pt x="14" y="18"/>
                      <a:pt x="13" y="20"/>
                    </a:cubicBezTo>
                    <a:cubicBezTo>
                      <a:pt x="12" y="21"/>
                      <a:pt x="11" y="23"/>
                      <a:pt x="10" y="25"/>
                    </a:cubicBezTo>
                    <a:cubicBezTo>
                      <a:pt x="9" y="29"/>
                      <a:pt x="8" y="33"/>
                      <a:pt x="7" y="37"/>
                    </a:cubicBezTo>
                    <a:cubicBezTo>
                      <a:pt x="6" y="41"/>
                      <a:pt x="5" y="44"/>
                      <a:pt x="4" y="47"/>
                    </a:cubicBezTo>
                    <a:cubicBezTo>
                      <a:pt x="2" y="52"/>
                      <a:pt x="1" y="56"/>
                      <a:pt x="1" y="56"/>
                    </a:cubicBezTo>
                    <a:cubicBezTo>
                      <a:pt x="0" y="56"/>
                      <a:pt x="1" y="52"/>
                      <a:pt x="2" y="46"/>
                    </a:cubicBezTo>
                    <a:cubicBezTo>
                      <a:pt x="3" y="43"/>
                      <a:pt x="4" y="40"/>
                      <a:pt x="5" y="37"/>
                    </a:cubicBezTo>
                    <a:cubicBezTo>
                      <a:pt x="6" y="33"/>
                      <a:pt x="7" y="29"/>
                      <a:pt x="8" y="25"/>
                    </a:cubicBezTo>
                    <a:cubicBezTo>
                      <a:pt x="9" y="22"/>
                      <a:pt x="10" y="20"/>
                      <a:pt x="11" y="19"/>
                    </a:cubicBezTo>
                    <a:cubicBezTo>
                      <a:pt x="13" y="17"/>
                      <a:pt x="14" y="15"/>
                      <a:pt x="15" y="14"/>
                    </a:cubicBezTo>
                    <a:cubicBezTo>
                      <a:pt x="18" y="11"/>
                      <a:pt x="20" y="9"/>
                      <a:pt x="22" y="7"/>
                    </a:cubicBezTo>
                    <a:cubicBezTo>
                      <a:pt x="26" y="3"/>
                      <a:pt x="29" y="0"/>
                      <a:pt x="29" y="0"/>
                    </a:cubicBezTo>
                    <a:close/>
                  </a:path>
                </a:pathLst>
              </a:custGeom>
              <a:solidFill>
                <a:srgbClr val="EB996E"/>
              </a:solidFill>
              <a:ln>
                <a:noFill/>
              </a:ln>
            </p:spPr>
            <p:txBody>
              <a:bodyPr anchor="t" anchorCtr="0" bIns="45720" compatLnSpc="1" lIns="91440" numCol="1" rIns="91440" tIns="45720" vert="horz" wrap="square">
                <a:prstTxWarp prst="textNoShape"/>
              </a:bodyPr>
              <a:p>
                <a:endParaRPr lang="en-US"/>
              </a:p>
            </p:txBody>
          </p:sp>
          <p:sp>
            <p:nvSpPr>
              <p:cNvPr id="1049104" name="Freeform 192"/>
              <p:cNvSpPr/>
              <p:nvPr/>
            </p:nvSpPr>
            <p:spPr bwMode="auto">
              <a:xfrm>
                <a:off x="2140" y="3272"/>
                <a:ext cx="392" cy="359"/>
              </a:xfrm>
              <a:custGeom>
                <a:avLst/>
                <a:gdLst>
                  <a:gd name="T0" fmla="*/ 164 w 165"/>
                  <a:gd name="T1" fmla="*/ 58 h 151"/>
                  <a:gd name="T2" fmla="*/ 145 w 165"/>
                  <a:gd name="T3" fmla="*/ 63 h 151"/>
                  <a:gd name="T4" fmla="*/ 136 w 165"/>
                  <a:gd name="T5" fmla="*/ 74 h 151"/>
                  <a:gd name="T6" fmla="*/ 123 w 165"/>
                  <a:gd name="T7" fmla="*/ 89 h 151"/>
                  <a:gd name="T8" fmla="*/ 108 w 165"/>
                  <a:gd name="T9" fmla="*/ 98 h 151"/>
                  <a:gd name="T10" fmla="*/ 100 w 165"/>
                  <a:gd name="T11" fmla="*/ 93 h 151"/>
                  <a:gd name="T12" fmla="*/ 104 w 165"/>
                  <a:gd name="T13" fmla="*/ 84 h 151"/>
                  <a:gd name="T14" fmla="*/ 113 w 165"/>
                  <a:gd name="T15" fmla="*/ 73 h 151"/>
                  <a:gd name="T16" fmla="*/ 125 w 165"/>
                  <a:gd name="T17" fmla="*/ 58 h 151"/>
                  <a:gd name="T18" fmla="*/ 114 w 165"/>
                  <a:gd name="T19" fmla="*/ 67 h 151"/>
                  <a:gd name="T20" fmla="*/ 88 w 165"/>
                  <a:gd name="T21" fmla="*/ 105 h 151"/>
                  <a:gd name="T22" fmla="*/ 81 w 165"/>
                  <a:gd name="T23" fmla="*/ 110 h 151"/>
                  <a:gd name="T24" fmla="*/ 50 w 165"/>
                  <a:gd name="T25" fmla="*/ 126 h 151"/>
                  <a:gd name="T26" fmla="*/ 48 w 165"/>
                  <a:gd name="T27" fmla="*/ 126 h 151"/>
                  <a:gd name="T28" fmla="*/ 49 w 165"/>
                  <a:gd name="T29" fmla="*/ 111 h 151"/>
                  <a:gd name="T30" fmla="*/ 35 w 165"/>
                  <a:gd name="T31" fmla="*/ 141 h 151"/>
                  <a:gd name="T32" fmla="*/ 19 w 165"/>
                  <a:gd name="T33" fmla="*/ 150 h 151"/>
                  <a:gd name="T34" fmla="*/ 11 w 165"/>
                  <a:gd name="T35" fmla="*/ 144 h 151"/>
                  <a:gd name="T36" fmla="*/ 10 w 165"/>
                  <a:gd name="T37" fmla="*/ 138 h 151"/>
                  <a:gd name="T38" fmla="*/ 18 w 165"/>
                  <a:gd name="T39" fmla="*/ 103 h 151"/>
                  <a:gd name="T40" fmla="*/ 11 w 165"/>
                  <a:gd name="T41" fmla="*/ 110 h 151"/>
                  <a:gd name="T42" fmla="*/ 0 w 165"/>
                  <a:gd name="T43" fmla="*/ 107 h 151"/>
                  <a:gd name="T44" fmla="*/ 0 w 165"/>
                  <a:gd name="T45" fmla="*/ 72 h 151"/>
                  <a:gd name="T46" fmla="*/ 0 w 165"/>
                  <a:gd name="T47" fmla="*/ 72 h 151"/>
                  <a:gd name="T48" fmla="*/ 41 w 165"/>
                  <a:gd name="T49" fmla="*/ 22 h 151"/>
                  <a:gd name="T50" fmla="*/ 102 w 165"/>
                  <a:gd name="T51" fmla="*/ 12 h 151"/>
                  <a:gd name="T52" fmla="*/ 136 w 165"/>
                  <a:gd name="T53" fmla="*/ 3 h 151"/>
                  <a:gd name="T54" fmla="*/ 147 w 165"/>
                  <a:gd name="T55" fmla="*/ 0 h 151"/>
                  <a:gd name="T56" fmla="*/ 148 w 165"/>
                  <a:gd name="T57" fmla="*/ 0 h 151"/>
                  <a:gd name="T58" fmla="*/ 136 w 165"/>
                  <a:gd name="T59" fmla="*/ 4 h 151"/>
                  <a:gd name="T60" fmla="*/ 102 w 165"/>
                  <a:gd name="T61" fmla="*/ 13 h 151"/>
                  <a:gd name="T62" fmla="*/ 42 w 165"/>
                  <a:gd name="T63" fmla="*/ 24 h 151"/>
                  <a:gd name="T64" fmla="*/ 2 w 165"/>
                  <a:gd name="T65" fmla="*/ 73 h 151"/>
                  <a:gd name="T66" fmla="*/ 2 w 165"/>
                  <a:gd name="T67" fmla="*/ 107 h 151"/>
                  <a:gd name="T68" fmla="*/ 11 w 165"/>
                  <a:gd name="T69" fmla="*/ 108 h 151"/>
                  <a:gd name="T70" fmla="*/ 20 w 165"/>
                  <a:gd name="T71" fmla="*/ 104 h 151"/>
                  <a:gd name="T72" fmla="*/ 12 w 165"/>
                  <a:gd name="T73" fmla="*/ 138 h 151"/>
                  <a:gd name="T74" fmla="*/ 14 w 165"/>
                  <a:gd name="T75" fmla="*/ 144 h 151"/>
                  <a:gd name="T76" fmla="*/ 33 w 165"/>
                  <a:gd name="T77" fmla="*/ 140 h 151"/>
                  <a:gd name="T78" fmla="*/ 47 w 165"/>
                  <a:gd name="T79" fmla="*/ 111 h 151"/>
                  <a:gd name="T80" fmla="*/ 49 w 165"/>
                  <a:gd name="T81" fmla="*/ 111 h 151"/>
                  <a:gd name="T82" fmla="*/ 49 w 165"/>
                  <a:gd name="T83" fmla="*/ 125 h 151"/>
                  <a:gd name="T84" fmla="*/ 80 w 165"/>
                  <a:gd name="T85" fmla="*/ 108 h 151"/>
                  <a:gd name="T86" fmla="*/ 87 w 165"/>
                  <a:gd name="T87" fmla="*/ 103 h 151"/>
                  <a:gd name="T88" fmla="*/ 113 w 165"/>
                  <a:gd name="T89" fmla="*/ 66 h 151"/>
                  <a:gd name="T90" fmla="*/ 113 w 165"/>
                  <a:gd name="T91" fmla="*/ 66 h 151"/>
                  <a:gd name="T92" fmla="*/ 128 w 165"/>
                  <a:gd name="T93" fmla="*/ 53 h 151"/>
                  <a:gd name="T94" fmla="*/ 114 w 165"/>
                  <a:gd name="T95" fmla="*/ 74 h 151"/>
                  <a:gd name="T96" fmla="*/ 114 w 165"/>
                  <a:gd name="T97" fmla="*/ 74 h 151"/>
                  <a:gd name="T98" fmla="*/ 103 w 165"/>
                  <a:gd name="T99" fmla="*/ 91 h 151"/>
                  <a:gd name="T100" fmla="*/ 107 w 165"/>
                  <a:gd name="T101" fmla="*/ 97 h 151"/>
                  <a:gd name="T102" fmla="*/ 122 w 165"/>
                  <a:gd name="T103" fmla="*/ 88 h 151"/>
                  <a:gd name="T104" fmla="*/ 135 w 165"/>
                  <a:gd name="T105" fmla="*/ 74 h 151"/>
                  <a:gd name="T106" fmla="*/ 145 w 165"/>
                  <a:gd name="T107" fmla="*/ 62 h 151"/>
                  <a:gd name="T108" fmla="*/ 160 w 165"/>
                  <a:gd name="T109" fmla="*/ 59 h 151"/>
                  <a:gd name="T110" fmla="*/ 165 w 165"/>
                  <a:gd name="T111" fmla="*/ 58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65" h="151">
                    <a:moveTo>
                      <a:pt x="165" y="58"/>
                    </a:moveTo>
                    <a:cubicBezTo>
                      <a:pt x="165" y="58"/>
                      <a:pt x="165" y="58"/>
                      <a:pt x="164" y="58"/>
                    </a:cubicBezTo>
                    <a:cubicBezTo>
                      <a:pt x="163" y="59"/>
                      <a:pt x="162" y="59"/>
                      <a:pt x="160" y="59"/>
                    </a:cubicBezTo>
                    <a:cubicBezTo>
                      <a:pt x="157" y="60"/>
                      <a:pt x="152" y="61"/>
                      <a:pt x="145" y="63"/>
                    </a:cubicBezTo>
                    <a:cubicBezTo>
                      <a:pt x="146" y="63"/>
                      <a:pt x="146" y="63"/>
                      <a:pt x="146" y="63"/>
                    </a:cubicBezTo>
                    <a:cubicBezTo>
                      <a:pt x="143" y="66"/>
                      <a:pt x="139" y="70"/>
                      <a:pt x="136" y="74"/>
                    </a:cubicBezTo>
                    <a:cubicBezTo>
                      <a:pt x="134" y="77"/>
                      <a:pt x="132" y="79"/>
                      <a:pt x="129" y="82"/>
                    </a:cubicBezTo>
                    <a:cubicBezTo>
                      <a:pt x="127" y="84"/>
                      <a:pt x="125" y="87"/>
                      <a:pt x="123" y="89"/>
                    </a:cubicBezTo>
                    <a:cubicBezTo>
                      <a:pt x="120" y="92"/>
                      <a:pt x="117" y="94"/>
                      <a:pt x="113" y="96"/>
                    </a:cubicBezTo>
                    <a:cubicBezTo>
                      <a:pt x="112" y="97"/>
                      <a:pt x="110" y="98"/>
                      <a:pt x="108" y="98"/>
                    </a:cubicBezTo>
                    <a:cubicBezTo>
                      <a:pt x="106" y="99"/>
                      <a:pt x="103" y="99"/>
                      <a:pt x="101" y="97"/>
                    </a:cubicBezTo>
                    <a:cubicBezTo>
                      <a:pt x="100" y="96"/>
                      <a:pt x="100" y="95"/>
                      <a:pt x="100" y="93"/>
                    </a:cubicBezTo>
                    <a:cubicBezTo>
                      <a:pt x="100" y="92"/>
                      <a:pt x="101" y="91"/>
                      <a:pt x="101" y="90"/>
                    </a:cubicBezTo>
                    <a:cubicBezTo>
                      <a:pt x="102" y="88"/>
                      <a:pt x="103" y="86"/>
                      <a:pt x="104" y="84"/>
                    </a:cubicBezTo>
                    <a:cubicBezTo>
                      <a:pt x="107" y="80"/>
                      <a:pt x="110" y="77"/>
                      <a:pt x="113" y="73"/>
                    </a:cubicBezTo>
                    <a:cubicBezTo>
                      <a:pt x="113" y="73"/>
                      <a:pt x="113" y="73"/>
                      <a:pt x="113" y="73"/>
                    </a:cubicBezTo>
                    <a:cubicBezTo>
                      <a:pt x="116" y="68"/>
                      <a:pt x="120" y="63"/>
                      <a:pt x="123" y="57"/>
                    </a:cubicBezTo>
                    <a:cubicBezTo>
                      <a:pt x="125" y="58"/>
                      <a:pt x="125" y="58"/>
                      <a:pt x="125" y="58"/>
                    </a:cubicBezTo>
                    <a:cubicBezTo>
                      <a:pt x="121" y="61"/>
                      <a:pt x="118" y="64"/>
                      <a:pt x="114" y="67"/>
                    </a:cubicBezTo>
                    <a:cubicBezTo>
                      <a:pt x="114" y="67"/>
                      <a:pt x="114" y="67"/>
                      <a:pt x="114" y="67"/>
                    </a:cubicBezTo>
                    <a:cubicBezTo>
                      <a:pt x="107" y="78"/>
                      <a:pt x="98" y="90"/>
                      <a:pt x="90" y="102"/>
                    </a:cubicBezTo>
                    <a:cubicBezTo>
                      <a:pt x="89" y="103"/>
                      <a:pt x="89" y="104"/>
                      <a:pt x="88" y="105"/>
                    </a:cubicBezTo>
                    <a:cubicBezTo>
                      <a:pt x="87" y="105"/>
                      <a:pt x="87" y="106"/>
                      <a:pt x="86" y="107"/>
                    </a:cubicBezTo>
                    <a:cubicBezTo>
                      <a:pt x="84" y="108"/>
                      <a:pt x="83" y="109"/>
                      <a:pt x="81" y="110"/>
                    </a:cubicBezTo>
                    <a:cubicBezTo>
                      <a:pt x="78" y="112"/>
                      <a:pt x="74" y="114"/>
                      <a:pt x="71" y="116"/>
                    </a:cubicBezTo>
                    <a:cubicBezTo>
                      <a:pt x="64" y="119"/>
                      <a:pt x="57" y="123"/>
                      <a:pt x="50" y="126"/>
                    </a:cubicBezTo>
                    <a:cubicBezTo>
                      <a:pt x="49" y="127"/>
                      <a:pt x="49" y="127"/>
                      <a:pt x="49" y="127"/>
                    </a:cubicBezTo>
                    <a:cubicBezTo>
                      <a:pt x="48" y="126"/>
                      <a:pt x="48" y="126"/>
                      <a:pt x="48" y="126"/>
                    </a:cubicBezTo>
                    <a:cubicBezTo>
                      <a:pt x="48" y="121"/>
                      <a:pt x="47" y="116"/>
                      <a:pt x="47" y="111"/>
                    </a:cubicBezTo>
                    <a:cubicBezTo>
                      <a:pt x="49" y="111"/>
                      <a:pt x="49" y="111"/>
                      <a:pt x="49" y="111"/>
                    </a:cubicBezTo>
                    <a:cubicBezTo>
                      <a:pt x="46" y="118"/>
                      <a:pt x="43" y="124"/>
                      <a:pt x="40" y="131"/>
                    </a:cubicBezTo>
                    <a:cubicBezTo>
                      <a:pt x="38" y="134"/>
                      <a:pt x="37" y="138"/>
                      <a:pt x="35" y="141"/>
                    </a:cubicBezTo>
                    <a:cubicBezTo>
                      <a:pt x="33" y="144"/>
                      <a:pt x="31" y="148"/>
                      <a:pt x="27" y="150"/>
                    </a:cubicBezTo>
                    <a:cubicBezTo>
                      <a:pt x="24" y="151"/>
                      <a:pt x="21" y="151"/>
                      <a:pt x="19" y="150"/>
                    </a:cubicBezTo>
                    <a:cubicBezTo>
                      <a:pt x="16" y="149"/>
                      <a:pt x="14" y="147"/>
                      <a:pt x="12" y="146"/>
                    </a:cubicBezTo>
                    <a:cubicBezTo>
                      <a:pt x="12" y="145"/>
                      <a:pt x="11" y="145"/>
                      <a:pt x="11" y="144"/>
                    </a:cubicBezTo>
                    <a:cubicBezTo>
                      <a:pt x="10" y="144"/>
                      <a:pt x="10" y="143"/>
                      <a:pt x="10" y="142"/>
                    </a:cubicBezTo>
                    <a:cubicBezTo>
                      <a:pt x="10" y="141"/>
                      <a:pt x="10" y="139"/>
                      <a:pt x="10" y="138"/>
                    </a:cubicBezTo>
                    <a:cubicBezTo>
                      <a:pt x="10" y="136"/>
                      <a:pt x="10" y="133"/>
                      <a:pt x="11" y="131"/>
                    </a:cubicBezTo>
                    <a:cubicBezTo>
                      <a:pt x="12" y="121"/>
                      <a:pt x="15" y="112"/>
                      <a:pt x="18" y="103"/>
                    </a:cubicBezTo>
                    <a:cubicBezTo>
                      <a:pt x="20" y="104"/>
                      <a:pt x="20" y="104"/>
                      <a:pt x="20" y="104"/>
                    </a:cubicBezTo>
                    <a:cubicBezTo>
                      <a:pt x="19" y="107"/>
                      <a:pt x="15" y="110"/>
                      <a:pt x="11" y="110"/>
                    </a:cubicBezTo>
                    <a:cubicBezTo>
                      <a:pt x="7" y="111"/>
                      <a:pt x="4" y="109"/>
                      <a:pt x="0" y="108"/>
                    </a:cubicBezTo>
                    <a:cubicBezTo>
                      <a:pt x="0" y="107"/>
                      <a:pt x="0" y="107"/>
                      <a:pt x="0" y="107"/>
                    </a:cubicBezTo>
                    <a:cubicBezTo>
                      <a:pt x="0" y="107"/>
                      <a:pt x="0" y="107"/>
                      <a:pt x="0" y="107"/>
                    </a:cubicBezTo>
                    <a:cubicBezTo>
                      <a:pt x="0" y="95"/>
                      <a:pt x="0" y="83"/>
                      <a:pt x="0" y="72"/>
                    </a:cubicBezTo>
                    <a:cubicBezTo>
                      <a:pt x="0" y="72"/>
                      <a:pt x="0" y="72"/>
                      <a:pt x="0" y="72"/>
                    </a:cubicBezTo>
                    <a:cubicBezTo>
                      <a:pt x="0" y="72"/>
                      <a:pt x="0" y="72"/>
                      <a:pt x="0" y="72"/>
                    </a:cubicBezTo>
                    <a:cubicBezTo>
                      <a:pt x="15" y="54"/>
                      <a:pt x="29" y="37"/>
                      <a:pt x="41" y="23"/>
                    </a:cubicBezTo>
                    <a:cubicBezTo>
                      <a:pt x="41" y="22"/>
                      <a:pt x="41" y="22"/>
                      <a:pt x="41" y="22"/>
                    </a:cubicBezTo>
                    <a:cubicBezTo>
                      <a:pt x="42" y="22"/>
                      <a:pt x="42" y="22"/>
                      <a:pt x="42" y="22"/>
                    </a:cubicBezTo>
                    <a:cubicBezTo>
                      <a:pt x="65" y="18"/>
                      <a:pt x="85" y="15"/>
                      <a:pt x="102" y="12"/>
                    </a:cubicBezTo>
                    <a:cubicBezTo>
                      <a:pt x="102" y="12"/>
                      <a:pt x="102" y="12"/>
                      <a:pt x="102" y="12"/>
                    </a:cubicBezTo>
                    <a:cubicBezTo>
                      <a:pt x="116" y="8"/>
                      <a:pt x="128" y="5"/>
                      <a:pt x="136" y="3"/>
                    </a:cubicBezTo>
                    <a:cubicBezTo>
                      <a:pt x="140" y="2"/>
                      <a:pt x="143" y="1"/>
                      <a:pt x="145" y="1"/>
                    </a:cubicBezTo>
                    <a:cubicBezTo>
                      <a:pt x="146" y="0"/>
                      <a:pt x="147" y="0"/>
                      <a:pt x="147" y="0"/>
                    </a:cubicBezTo>
                    <a:cubicBezTo>
                      <a:pt x="148" y="0"/>
                      <a:pt x="148" y="0"/>
                      <a:pt x="148" y="0"/>
                    </a:cubicBezTo>
                    <a:cubicBezTo>
                      <a:pt x="148" y="0"/>
                      <a:pt x="148" y="0"/>
                      <a:pt x="148" y="0"/>
                    </a:cubicBezTo>
                    <a:cubicBezTo>
                      <a:pt x="148" y="0"/>
                      <a:pt x="147" y="0"/>
                      <a:pt x="145" y="1"/>
                    </a:cubicBezTo>
                    <a:cubicBezTo>
                      <a:pt x="143" y="2"/>
                      <a:pt x="140" y="2"/>
                      <a:pt x="136" y="4"/>
                    </a:cubicBezTo>
                    <a:cubicBezTo>
                      <a:pt x="128" y="6"/>
                      <a:pt x="116" y="9"/>
                      <a:pt x="102" y="13"/>
                    </a:cubicBezTo>
                    <a:cubicBezTo>
                      <a:pt x="102" y="13"/>
                      <a:pt x="102" y="13"/>
                      <a:pt x="102" y="13"/>
                    </a:cubicBezTo>
                    <a:cubicBezTo>
                      <a:pt x="102" y="13"/>
                      <a:pt x="102" y="13"/>
                      <a:pt x="102" y="13"/>
                    </a:cubicBezTo>
                    <a:cubicBezTo>
                      <a:pt x="85" y="16"/>
                      <a:pt x="65" y="20"/>
                      <a:pt x="42" y="24"/>
                    </a:cubicBezTo>
                    <a:cubicBezTo>
                      <a:pt x="42" y="24"/>
                      <a:pt x="42" y="24"/>
                      <a:pt x="42" y="24"/>
                    </a:cubicBezTo>
                    <a:cubicBezTo>
                      <a:pt x="30" y="39"/>
                      <a:pt x="16" y="55"/>
                      <a:pt x="2" y="73"/>
                    </a:cubicBezTo>
                    <a:cubicBezTo>
                      <a:pt x="2" y="72"/>
                      <a:pt x="2" y="72"/>
                      <a:pt x="2" y="72"/>
                    </a:cubicBezTo>
                    <a:cubicBezTo>
                      <a:pt x="2" y="83"/>
                      <a:pt x="2" y="95"/>
                      <a:pt x="2" y="107"/>
                    </a:cubicBezTo>
                    <a:cubicBezTo>
                      <a:pt x="1" y="106"/>
                      <a:pt x="1" y="106"/>
                      <a:pt x="1" y="106"/>
                    </a:cubicBezTo>
                    <a:cubicBezTo>
                      <a:pt x="4" y="108"/>
                      <a:pt x="8" y="109"/>
                      <a:pt x="11" y="108"/>
                    </a:cubicBezTo>
                    <a:cubicBezTo>
                      <a:pt x="14" y="108"/>
                      <a:pt x="17" y="106"/>
                      <a:pt x="19" y="103"/>
                    </a:cubicBezTo>
                    <a:cubicBezTo>
                      <a:pt x="20" y="104"/>
                      <a:pt x="20" y="104"/>
                      <a:pt x="20" y="104"/>
                    </a:cubicBezTo>
                    <a:cubicBezTo>
                      <a:pt x="17" y="112"/>
                      <a:pt x="14" y="122"/>
                      <a:pt x="13" y="131"/>
                    </a:cubicBezTo>
                    <a:cubicBezTo>
                      <a:pt x="12" y="134"/>
                      <a:pt x="12" y="136"/>
                      <a:pt x="12" y="138"/>
                    </a:cubicBezTo>
                    <a:cubicBezTo>
                      <a:pt x="12" y="139"/>
                      <a:pt x="12" y="141"/>
                      <a:pt x="12" y="142"/>
                    </a:cubicBezTo>
                    <a:cubicBezTo>
                      <a:pt x="12" y="143"/>
                      <a:pt x="13" y="143"/>
                      <a:pt x="14" y="144"/>
                    </a:cubicBezTo>
                    <a:cubicBezTo>
                      <a:pt x="17" y="147"/>
                      <a:pt x="22" y="150"/>
                      <a:pt x="26" y="148"/>
                    </a:cubicBezTo>
                    <a:cubicBezTo>
                      <a:pt x="29" y="146"/>
                      <a:pt x="31" y="143"/>
                      <a:pt x="33" y="140"/>
                    </a:cubicBezTo>
                    <a:cubicBezTo>
                      <a:pt x="35" y="137"/>
                      <a:pt x="36" y="133"/>
                      <a:pt x="38" y="130"/>
                    </a:cubicBezTo>
                    <a:cubicBezTo>
                      <a:pt x="41" y="124"/>
                      <a:pt x="44" y="117"/>
                      <a:pt x="47" y="111"/>
                    </a:cubicBezTo>
                    <a:cubicBezTo>
                      <a:pt x="48" y="107"/>
                      <a:pt x="48" y="107"/>
                      <a:pt x="48" y="107"/>
                    </a:cubicBezTo>
                    <a:cubicBezTo>
                      <a:pt x="49" y="111"/>
                      <a:pt x="49" y="111"/>
                      <a:pt x="49" y="111"/>
                    </a:cubicBezTo>
                    <a:cubicBezTo>
                      <a:pt x="49" y="116"/>
                      <a:pt x="50" y="121"/>
                      <a:pt x="50" y="125"/>
                    </a:cubicBezTo>
                    <a:cubicBezTo>
                      <a:pt x="49" y="125"/>
                      <a:pt x="49" y="125"/>
                      <a:pt x="49" y="125"/>
                    </a:cubicBezTo>
                    <a:cubicBezTo>
                      <a:pt x="56" y="121"/>
                      <a:pt x="63" y="117"/>
                      <a:pt x="70" y="114"/>
                    </a:cubicBezTo>
                    <a:cubicBezTo>
                      <a:pt x="73" y="112"/>
                      <a:pt x="77" y="110"/>
                      <a:pt x="80" y="108"/>
                    </a:cubicBezTo>
                    <a:cubicBezTo>
                      <a:pt x="82" y="107"/>
                      <a:pt x="83" y="106"/>
                      <a:pt x="85" y="105"/>
                    </a:cubicBezTo>
                    <a:cubicBezTo>
                      <a:pt x="85" y="105"/>
                      <a:pt x="86" y="104"/>
                      <a:pt x="87" y="103"/>
                    </a:cubicBezTo>
                    <a:cubicBezTo>
                      <a:pt x="87" y="103"/>
                      <a:pt x="88" y="102"/>
                      <a:pt x="88" y="101"/>
                    </a:cubicBezTo>
                    <a:cubicBezTo>
                      <a:pt x="97" y="89"/>
                      <a:pt x="105" y="77"/>
                      <a:pt x="113" y="66"/>
                    </a:cubicBezTo>
                    <a:cubicBezTo>
                      <a:pt x="113" y="66"/>
                      <a:pt x="113" y="66"/>
                      <a:pt x="113" y="66"/>
                    </a:cubicBezTo>
                    <a:cubicBezTo>
                      <a:pt x="113" y="66"/>
                      <a:pt x="113" y="66"/>
                      <a:pt x="113" y="66"/>
                    </a:cubicBezTo>
                    <a:cubicBezTo>
                      <a:pt x="117" y="63"/>
                      <a:pt x="120" y="60"/>
                      <a:pt x="124" y="57"/>
                    </a:cubicBezTo>
                    <a:cubicBezTo>
                      <a:pt x="128" y="53"/>
                      <a:pt x="128" y="53"/>
                      <a:pt x="128" y="53"/>
                    </a:cubicBezTo>
                    <a:cubicBezTo>
                      <a:pt x="125" y="58"/>
                      <a:pt x="125" y="58"/>
                      <a:pt x="125" y="58"/>
                    </a:cubicBezTo>
                    <a:cubicBezTo>
                      <a:pt x="121" y="64"/>
                      <a:pt x="118" y="69"/>
                      <a:pt x="114" y="74"/>
                    </a:cubicBezTo>
                    <a:cubicBezTo>
                      <a:pt x="114" y="74"/>
                      <a:pt x="114" y="74"/>
                      <a:pt x="114" y="74"/>
                    </a:cubicBezTo>
                    <a:cubicBezTo>
                      <a:pt x="114" y="74"/>
                      <a:pt x="114" y="74"/>
                      <a:pt x="114" y="74"/>
                    </a:cubicBezTo>
                    <a:cubicBezTo>
                      <a:pt x="111" y="78"/>
                      <a:pt x="108" y="81"/>
                      <a:pt x="106" y="85"/>
                    </a:cubicBezTo>
                    <a:cubicBezTo>
                      <a:pt x="105" y="87"/>
                      <a:pt x="103" y="89"/>
                      <a:pt x="103" y="91"/>
                    </a:cubicBezTo>
                    <a:cubicBezTo>
                      <a:pt x="102" y="93"/>
                      <a:pt x="101" y="95"/>
                      <a:pt x="102" y="96"/>
                    </a:cubicBezTo>
                    <a:cubicBezTo>
                      <a:pt x="103" y="97"/>
                      <a:pt x="106" y="97"/>
                      <a:pt x="107" y="97"/>
                    </a:cubicBezTo>
                    <a:cubicBezTo>
                      <a:pt x="109" y="97"/>
                      <a:pt x="111" y="96"/>
                      <a:pt x="113" y="95"/>
                    </a:cubicBezTo>
                    <a:cubicBezTo>
                      <a:pt x="116" y="93"/>
                      <a:pt x="119" y="91"/>
                      <a:pt x="122" y="88"/>
                    </a:cubicBezTo>
                    <a:cubicBezTo>
                      <a:pt x="124" y="86"/>
                      <a:pt x="126" y="83"/>
                      <a:pt x="129" y="81"/>
                    </a:cubicBezTo>
                    <a:cubicBezTo>
                      <a:pt x="131" y="78"/>
                      <a:pt x="133" y="76"/>
                      <a:pt x="135" y="74"/>
                    </a:cubicBezTo>
                    <a:cubicBezTo>
                      <a:pt x="139" y="69"/>
                      <a:pt x="142" y="65"/>
                      <a:pt x="145" y="62"/>
                    </a:cubicBezTo>
                    <a:cubicBezTo>
                      <a:pt x="145" y="62"/>
                      <a:pt x="145" y="62"/>
                      <a:pt x="145" y="62"/>
                    </a:cubicBezTo>
                    <a:cubicBezTo>
                      <a:pt x="145" y="62"/>
                      <a:pt x="145" y="62"/>
                      <a:pt x="145" y="62"/>
                    </a:cubicBezTo>
                    <a:cubicBezTo>
                      <a:pt x="152" y="61"/>
                      <a:pt x="157" y="60"/>
                      <a:pt x="160" y="59"/>
                    </a:cubicBezTo>
                    <a:cubicBezTo>
                      <a:pt x="162" y="59"/>
                      <a:pt x="163" y="58"/>
                      <a:pt x="164" y="58"/>
                    </a:cubicBezTo>
                    <a:cubicBezTo>
                      <a:pt x="165" y="58"/>
                      <a:pt x="165" y="58"/>
                      <a:pt x="165" y="58"/>
                    </a:cubicBezTo>
                    <a:close/>
                  </a:path>
                </a:pathLst>
              </a:custGeom>
              <a:solidFill>
                <a:srgbClr val="EB996E"/>
              </a:solidFill>
              <a:ln>
                <a:noFill/>
              </a:ln>
            </p:spPr>
            <p:txBody>
              <a:bodyPr anchor="t" anchorCtr="0" bIns="45720" compatLnSpc="1" lIns="91440" numCol="1" rIns="91440" tIns="45720" vert="horz" wrap="square">
                <a:prstTxWarp prst="textNoShape"/>
              </a:bodyPr>
              <a:p>
                <a:endParaRPr lang="en-US"/>
              </a:p>
            </p:txBody>
          </p:sp>
          <p:sp>
            <p:nvSpPr>
              <p:cNvPr id="1049105" name="Freeform 193"/>
              <p:cNvSpPr/>
              <p:nvPr/>
            </p:nvSpPr>
            <p:spPr bwMode="auto">
              <a:xfrm>
                <a:off x="1680" y="671"/>
                <a:ext cx="840" cy="733"/>
              </a:xfrm>
              <a:custGeom>
                <a:avLst/>
                <a:gdLst>
                  <a:gd name="T0" fmla="*/ 66 w 354"/>
                  <a:gd name="T1" fmla="*/ 262 h 309"/>
                  <a:gd name="T2" fmla="*/ 43 w 354"/>
                  <a:gd name="T3" fmla="*/ 202 h 309"/>
                  <a:gd name="T4" fmla="*/ 43 w 354"/>
                  <a:gd name="T5" fmla="*/ 194 h 309"/>
                  <a:gd name="T6" fmla="*/ 38 w 354"/>
                  <a:gd name="T7" fmla="*/ 190 h 309"/>
                  <a:gd name="T8" fmla="*/ 16 w 354"/>
                  <a:gd name="T9" fmla="*/ 162 h 309"/>
                  <a:gd name="T10" fmla="*/ 25 w 354"/>
                  <a:gd name="T11" fmla="*/ 129 h 309"/>
                  <a:gd name="T12" fmla="*/ 8 w 354"/>
                  <a:gd name="T13" fmla="*/ 82 h 309"/>
                  <a:gd name="T14" fmla="*/ 55 w 354"/>
                  <a:gd name="T15" fmla="*/ 59 h 309"/>
                  <a:gd name="T16" fmla="*/ 59 w 354"/>
                  <a:gd name="T17" fmla="*/ 27 h 309"/>
                  <a:gd name="T18" fmla="*/ 90 w 354"/>
                  <a:gd name="T19" fmla="*/ 12 h 309"/>
                  <a:gd name="T20" fmla="*/ 132 w 354"/>
                  <a:gd name="T21" fmla="*/ 24 h 309"/>
                  <a:gd name="T22" fmla="*/ 151 w 354"/>
                  <a:gd name="T23" fmla="*/ 6 h 309"/>
                  <a:gd name="T24" fmla="*/ 211 w 354"/>
                  <a:gd name="T25" fmla="*/ 40 h 309"/>
                  <a:gd name="T26" fmla="*/ 237 w 354"/>
                  <a:gd name="T27" fmla="*/ 30 h 309"/>
                  <a:gd name="T28" fmla="*/ 260 w 354"/>
                  <a:gd name="T29" fmla="*/ 45 h 309"/>
                  <a:gd name="T30" fmla="*/ 284 w 354"/>
                  <a:gd name="T31" fmla="*/ 32 h 309"/>
                  <a:gd name="T32" fmla="*/ 304 w 354"/>
                  <a:gd name="T33" fmla="*/ 35 h 309"/>
                  <a:gd name="T34" fmla="*/ 313 w 354"/>
                  <a:gd name="T35" fmla="*/ 52 h 309"/>
                  <a:gd name="T36" fmla="*/ 346 w 354"/>
                  <a:gd name="T37" fmla="*/ 66 h 309"/>
                  <a:gd name="T38" fmla="*/ 336 w 354"/>
                  <a:gd name="T39" fmla="*/ 101 h 309"/>
                  <a:gd name="T40" fmla="*/ 353 w 354"/>
                  <a:gd name="T41" fmla="*/ 129 h 309"/>
                  <a:gd name="T42" fmla="*/ 338 w 354"/>
                  <a:gd name="T43" fmla="*/ 159 h 309"/>
                  <a:gd name="T44" fmla="*/ 344 w 354"/>
                  <a:gd name="T45" fmla="*/ 172 h 309"/>
                  <a:gd name="T46" fmla="*/ 330 w 354"/>
                  <a:gd name="T47" fmla="*/ 181 h 309"/>
                  <a:gd name="T48" fmla="*/ 337 w 354"/>
                  <a:gd name="T49" fmla="*/ 241 h 309"/>
                  <a:gd name="T50" fmla="*/ 337 w 354"/>
                  <a:gd name="T51" fmla="*/ 279 h 309"/>
                  <a:gd name="T52" fmla="*/ 315 w 354"/>
                  <a:gd name="T53" fmla="*/ 309 h 3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54" h="309">
                    <a:moveTo>
                      <a:pt x="66" y="262"/>
                    </a:moveTo>
                    <a:cubicBezTo>
                      <a:pt x="48" y="249"/>
                      <a:pt x="38" y="224"/>
                      <a:pt x="43" y="202"/>
                    </a:cubicBezTo>
                    <a:cubicBezTo>
                      <a:pt x="44" y="199"/>
                      <a:pt x="44" y="196"/>
                      <a:pt x="43" y="194"/>
                    </a:cubicBezTo>
                    <a:cubicBezTo>
                      <a:pt x="42" y="192"/>
                      <a:pt x="40" y="191"/>
                      <a:pt x="38" y="190"/>
                    </a:cubicBezTo>
                    <a:cubicBezTo>
                      <a:pt x="27" y="184"/>
                      <a:pt x="19" y="174"/>
                      <a:pt x="16" y="162"/>
                    </a:cubicBezTo>
                    <a:cubicBezTo>
                      <a:pt x="13" y="151"/>
                      <a:pt x="16" y="137"/>
                      <a:pt x="25" y="129"/>
                    </a:cubicBezTo>
                    <a:cubicBezTo>
                      <a:pt x="7" y="123"/>
                      <a:pt x="0" y="99"/>
                      <a:pt x="8" y="82"/>
                    </a:cubicBezTo>
                    <a:cubicBezTo>
                      <a:pt x="16" y="65"/>
                      <a:pt x="37" y="56"/>
                      <a:pt x="55" y="59"/>
                    </a:cubicBezTo>
                    <a:cubicBezTo>
                      <a:pt x="49" y="49"/>
                      <a:pt x="52" y="35"/>
                      <a:pt x="59" y="27"/>
                    </a:cubicBezTo>
                    <a:cubicBezTo>
                      <a:pt x="67" y="19"/>
                      <a:pt x="79" y="14"/>
                      <a:pt x="90" y="12"/>
                    </a:cubicBezTo>
                    <a:cubicBezTo>
                      <a:pt x="105" y="10"/>
                      <a:pt x="123" y="11"/>
                      <a:pt x="132" y="24"/>
                    </a:cubicBezTo>
                    <a:cubicBezTo>
                      <a:pt x="133" y="15"/>
                      <a:pt x="142" y="8"/>
                      <a:pt x="151" y="6"/>
                    </a:cubicBezTo>
                    <a:cubicBezTo>
                      <a:pt x="176" y="0"/>
                      <a:pt x="204" y="16"/>
                      <a:pt x="211" y="40"/>
                    </a:cubicBezTo>
                    <a:cubicBezTo>
                      <a:pt x="219" y="35"/>
                      <a:pt x="228" y="30"/>
                      <a:pt x="237" y="30"/>
                    </a:cubicBezTo>
                    <a:cubicBezTo>
                      <a:pt x="247" y="30"/>
                      <a:pt x="257" y="36"/>
                      <a:pt x="260" y="45"/>
                    </a:cubicBezTo>
                    <a:cubicBezTo>
                      <a:pt x="264" y="36"/>
                      <a:pt x="274" y="33"/>
                      <a:pt x="284" y="32"/>
                    </a:cubicBezTo>
                    <a:cubicBezTo>
                      <a:pt x="290" y="31"/>
                      <a:pt x="298" y="32"/>
                      <a:pt x="304" y="35"/>
                    </a:cubicBezTo>
                    <a:cubicBezTo>
                      <a:pt x="310" y="39"/>
                      <a:pt x="314" y="46"/>
                      <a:pt x="313" y="52"/>
                    </a:cubicBezTo>
                    <a:cubicBezTo>
                      <a:pt x="325" y="48"/>
                      <a:pt x="341" y="54"/>
                      <a:pt x="346" y="66"/>
                    </a:cubicBezTo>
                    <a:cubicBezTo>
                      <a:pt x="352" y="78"/>
                      <a:pt x="347" y="94"/>
                      <a:pt x="336" y="101"/>
                    </a:cubicBezTo>
                    <a:cubicBezTo>
                      <a:pt x="346" y="106"/>
                      <a:pt x="353" y="117"/>
                      <a:pt x="353" y="129"/>
                    </a:cubicBezTo>
                    <a:cubicBezTo>
                      <a:pt x="354" y="141"/>
                      <a:pt x="348" y="152"/>
                      <a:pt x="338" y="159"/>
                    </a:cubicBezTo>
                    <a:cubicBezTo>
                      <a:pt x="344" y="159"/>
                      <a:pt x="347" y="167"/>
                      <a:pt x="344" y="172"/>
                    </a:cubicBezTo>
                    <a:cubicBezTo>
                      <a:pt x="342" y="177"/>
                      <a:pt x="336" y="180"/>
                      <a:pt x="330" y="181"/>
                    </a:cubicBezTo>
                    <a:cubicBezTo>
                      <a:pt x="332" y="201"/>
                      <a:pt x="335" y="221"/>
                      <a:pt x="337" y="241"/>
                    </a:cubicBezTo>
                    <a:cubicBezTo>
                      <a:pt x="338" y="253"/>
                      <a:pt x="340" y="266"/>
                      <a:pt x="337" y="279"/>
                    </a:cubicBezTo>
                    <a:cubicBezTo>
                      <a:pt x="335" y="292"/>
                      <a:pt x="327" y="304"/>
                      <a:pt x="315" y="309"/>
                    </a:cubicBezTo>
                  </a:path>
                </a:pathLst>
              </a:custGeom>
              <a:solidFill>
                <a:srgbClr val="263238"/>
              </a:solidFill>
              <a:ln>
                <a:noFill/>
              </a:ln>
            </p:spPr>
            <p:txBody>
              <a:bodyPr anchor="t" anchorCtr="0" bIns="45720" compatLnSpc="1" lIns="91440" numCol="1" rIns="91440" tIns="45720" vert="horz" wrap="square">
                <a:prstTxWarp prst="textNoShape"/>
              </a:bodyPr>
              <a:p>
                <a:endParaRPr lang="en-US"/>
              </a:p>
            </p:txBody>
          </p:sp>
          <p:sp>
            <p:nvSpPr>
              <p:cNvPr id="1049106" name="Freeform 194"/>
              <p:cNvSpPr/>
              <p:nvPr/>
            </p:nvSpPr>
            <p:spPr bwMode="auto">
              <a:xfrm>
                <a:off x="1815" y="910"/>
                <a:ext cx="696" cy="1114"/>
              </a:xfrm>
              <a:custGeom>
                <a:avLst/>
                <a:gdLst>
                  <a:gd name="T0" fmla="*/ 3 w 293"/>
                  <a:gd name="T1" fmla="*/ 104 h 469"/>
                  <a:gd name="T2" fmla="*/ 94 w 293"/>
                  <a:gd name="T3" fmla="*/ 0 h 469"/>
                  <a:gd name="T4" fmla="*/ 253 w 293"/>
                  <a:gd name="T5" fmla="*/ 10 h 469"/>
                  <a:gd name="T6" fmla="*/ 256 w 293"/>
                  <a:gd name="T7" fmla="*/ 36 h 469"/>
                  <a:gd name="T8" fmla="*/ 293 w 293"/>
                  <a:gd name="T9" fmla="*/ 370 h 469"/>
                  <a:gd name="T10" fmla="*/ 120 w 293"/>
                  <a:gd name="T11" fmla="*/ 469 h 469"/>
                  <a:gd name="T12" fmla="*/ 109 w 293"/>
                  <a:gd name="T13" fmla="*/ 343 h 469"/>
                  <a:gd name="T14" fmla="*/ 24 w 293"/>
                  <a:gd name="T15" fmla="*/ 262 h 469"/>
                  <a:gd name="T16" fmla="*/ 3 w 293"/>
                  <a:gd name="T17" fmla="*/ 104 h 4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3" h="469">
                    <a:moveTo>
                      <a:pt x="3" y="104"/>
                    </a:moveTo>
                    <a:cubicBezTo>
                      <a:pt x="0" y="56"/>
                      <a:pt x="46" y="1"/>
                      <a:pt x="94" y="0"/>
                    </a:cubicBezTo>
                    <a:cubicBezTo>
                      <a:pt x="253" y="10"/>
                      <a:pt x="253" y="10"/>
                      <a:pt x="253" y="10"/>
                    </a:cubicBezTo>
                    <a:cubicBezTo>
                      <a:pt x="256" y="36"/>
                      <a:pt x="256" y="36"/>
                      <a:pt x="256" y="36"/>
                    </a:cubicBezTo>
                    <a:cubicBezTo>
                      <a:pt x="293" y="370"/>
                      <a:pt x="293" y="370"/>
                      <a:pt x="293" y="370"/>
                    </a:cubicBezTo>
                    <a:cubicBezTo>
                      <a:pt x="120" y="469"/>
                      <a:pt x="120" y="469"/>
                      <a:pt x="120" y="469"/>
                    </a:cubicBezTo>
                    <a:cubicBezTo>
                      <a:pt x="109" y="343"/>
                      <a:pt x="109" y="343"/>
                      <a:pt x="109" y="343"/>
                    </a:cubicBezTo>
                    <a:cubicBezTo>
                      <a:pt x="109" y="343"/>
                      <a:pt x="47" y="340"/>
                      <a:pt x="24" y="262"/>
                    </a:cubicBezTo>
                    <a:cubicBezTo>
                      <a:pt x="13" y="223"/>
                      <a:pt x="6" y="158"/>
                      <a:pt x="3" y="104"/>
                    </a:cubicBezTo>
                    <a:close/>
                  </a:path>
                </a:pathLst>
              </a:custGeom>
              <a:solidFill>
                <a:srgbClr val="FFBE9D"/>
              </a:solidFill>
              <a:ln>
                <a:noFill/>
              </a:ln>
            </p:spPr>
            <p:txBody>
              <a:bodyPr anchor="t" anchorCtr="0" bIns="45720" compatLnSpc="1" lIns="91440" numCol="1" rIns="91440" tIns="45720" vert="horz" wrap="square">
                <a:prstTxWarp prst="textNoShape"/>
              </a:bodyPr>
              <a:p>
                <a:endParaRPr lang="en-US"/>
              </a:p>
            </p:txBody>
          </p:sp>
          <p:sp>
            <p:nvSpPr>
              <p:cNvPr id="1049107" name="Freeform 195"/>
              <p:cNvSpPr/>
              <p:nvPr/>
            </p:nvSpPr>
            <p:spPr bwMode="auto">
              <a:xfrm>
                <a:off x="1882" y="1269"/>
                <a:ext cx="52" cy="50"/>
              </a:xfrm>
              <a:custGeom>
                <a:avLst/>
                <a:gdLst>
                  <a:gd name="T0" fmla="*/ 0 w 22"/>
                  <a:gd name="T1" fmla="*/ 11 h 21"/>
                  <a:gd name="T2" fmla="*/ 12 w 22"/>
                  <a:gd name="T3" fmla="*/ 21 h 21"/>
                  <a:gd name="T4" fmla="*/ 21 w 22"/>
                  <a:gd name="T5" fmla="*/ 10 h 21"/>
                  <a:gd name="T6" fmla="*/ 10 w 22"/>
                  <a:gd name="T7" fmla="*/ 1 h 21"/>
                  <a:gd name="T8" fmla="*/ 0 w 22"/>
                  <a:gd name="T9" fmla="*/ 11 h 21"/>
                </a:gdLst>
                <a:ahLst/>
                <a:cxnLst>
                  <a:cxn ang="0">
                    <a:pos x="T0" y="T1"/>
                  </a:cxn>
                  <a:cxn ang="0">
                    <a:pos x="T2" y="T3"/>
                  </a:cxn>
                  <a:cxn ang="0">
                    <a:pos x="T4" y="T5"/>
                  </a:cxn>
                  <a:cxn ang="0">
                    <a:pos x="T6" y="T7"/>
                  </a:cxn>
                  <a:cxn ang="0">
                    <a:pos x="T8" y="T9"/>
                  </a:cxn>
                </a:cxnLst>
                <a:rect l="0" t="0" r="r" b="b"/>
                <a:pathLst>
                  <a:path w="22" h="21">
                    <a:moveTo>
                      <a:pt x="0" y="11"/>
                    </a:moveTo>
                    <a:cubicBezTo>
                      <a:pt x="1" y="17"/>
                      <a:pt x="6" y="21"/>
                      <a:pt x="12" y="21"/>
                    </a:cubicBezTo>
                    <a:cubicBezTo>
                      <a:pt x="17" y="20"/>
                      <a:pt x="22" y="15"/>
                      <a:pt x="21" y="10"/>
                    </a:cubicBezTo>
                    <a:cubicBezTo>
                      <a:pt x="21" y="5"/>
                      <a:pt x="16" y="0"/>
                      <a:pt x="10" y="1"/>
                    </a:cubicBezTo>
                    <a:cubicBezTo>
                      <a:pt x="4" y="1"/>
                      <a:pt x="0" y="6"/>
                      <a:pt x="0" y="11"/>
                    </a:cubicBezTo>
                    <a:close/>
                  </a:path>
                </a:pathLst>
              </a:custGeom>
              <a:solidFill>
                <a:srgbClr val="263238"/>
              </a:solidFill>
              <a:ln>
                <a:noFill/>
              </a:ln>
            </p:spPr>
            <p:txBody>
              <a:bodyPr anchor="t" anchorCtr="0" bIns="45720" compatLnSpc="1" lIns="91440" numCol="1" rIns="91440" tIns="45720" vert="horz" wrap="square">
                <a:prstTxWarp prst="textNoShape"/>
              </a:bodyPr>
              <a:p>
                <a:endParaRPr lang="en-US"/>
              </a:p>
            </p:txBody>
          </p:sp>
          <p:sp>
            <p:nvSpPr>
              <p:cNvPr id="1049108" name="Freeform 196"/>
              <p:cNvSpPr/>
              <p:nvPr/>
            </p:nvSpPr>
            <p:spPr bwMode="auto">
              <a:xfrm>
                <a:off x="1865" y="1200"/>
                <a:ext cx="97" cy="36"/>
              </a:xfrm>
              <a:custGeom>
                <a:avLst/>
                <a:gdLst>
                  <a:gd name="T0" fmla="*/ 1 w 41"/>
                  <a:gd name="T1" fmla="*/ 14 h 15"/>
                  <a:gd name="T2" fmla="*/ 20 w 41"/>
                  <a:gd name="T3" fmla="*/ 7 h 15"/>
                  <a:gd name="T4" fmla="*/ 41 w 41"/>
                  <a:gd name="T5" fmla="*/ 9 h 15"/>
                  <a:gd name="T6" fmla="*/ 36 w 41"/>
                  <a:gd name="T7" fmla="*/ 4 h 15"/>
                  <a:gd name="T8" fmla="*/ 19 w 41"/>
                  <a:gd name="T9" fmla="*/ 1 h 15"/>
                  <a:gd name="T10" fmla="*/ 4 w 41"/>
                  <a:gd name="T11" fmla="*/ 8 h 15"/>
                  <a:gd name="T12" fmla="*/ 1 w 41"/>
                  <a:gd name="T13" fmla="*/ 14 h 15"/>
                </a:gdLst>
                <a:ahLst/>
                <a:cxnLst>
                  <a:cxn ang="0">
                    <a:pos x="T0" y="T1"/>
                  </a:cxn>
                  <a:cxn ang="0">
                    <a:pos x="T2" y="T3"/>
                  </a:cxn>
                  <a:cxn ang="0">
                    <a:pos x="T4" y="T5"/>
                  </a:cxn>
                  <a:cxn ang="0">
                    <a:pos x="T6" y="T7"/>
                  </a:cxn>
                  <a:cxn ang="0">
                    <a:pos x="T8" y="T9"/>
                  </a:cxn>
                  <a:cxn ang="0">
                    <a:pos x="T10" y="T11"/>
                  </a:cxn>
                  <a:cxn ang="0">
                    <a:pos x="T12" y="T13"/>
                  </a:cxn>
                </a:cxnLst>
                <a:rect l="0" t="0" r="r" b="b"/>
                <a:pathLst>
                  <a:path w="41" h="15">
                    <a:moveTo>
                      <a:pt x="1" y="14"/>
                    </a:moveTo>
                    <a:cubicBezTo>
                      <a:pt x="2" y="15"/>
                      <a:pt x="9" y="9"/>
                      <a:pt x="20" y="7"/>
                    </a:cubicBezTo>
                    <a:cubicBezTo>
                      <a:pt x="31" y="6"/>
                      <a:pt x="40" y="10"/>
                      <a:pt x="41" y="9"/>
                    </a:cubicBezTo>
                    <a:cubicBezTo>
                      <a:pt x="41" y="8"/>
                      <a:pt x="40" y="6"/>
                      <a:pt x="36" y="4"/>
                    </a:cubicBezTo>
                    <a:cubicBezTo>
                      <a:pt x="32" y="2"/>
                      <a:pt x="26" y="0"/>
                      <a:pt x="19" y="1"/>
                    </a:cubicBezTo>
                    <a:cubicBezTo>
                      <a:pt x="12" y="2"/>
                      <a:pt x="7" y="5"/>
                      <a:pt x="4" y="8"/>
                    </a:cubicBezTo>
                    <a:cubicBezTo>
                      <a:pt x="1" y="11"/>
                      <a:pt x="0" y="14"/>
                      <a:pt x="1" y="14"/>
                    </a:cubicBezTo>
                    <a:close/>
                  </a:path>
                </a:pathLst>
              </a:custGeom>
              <a:solidFill>
                <a:srgbClr val="263238"/>
              </a:solidFill>
              <a:ln>
                <a:noFill/>
              </a:ln>
            </p:spPr>
            <p:txBody>
              <a:bodyPr anchor="t" anchorCtr="0" bIns="45720" compatLnSpc="1" lIns="91440" numCol="1" rIns="91440" tIns="45720" vert="horz" wrap="square">
                <a:prstTxWarp prst="textNoShape"/>
              </a:bodyPr>
              <a:p>
                <a:endParaRPr lang="en-US"/>
              </a:p>
            </p:txBody>
          </p:sp>
          <p:sp>
            <p:nvSpPr>
              <p:cNvPr id="1049109" name="Freeform 197"/>
              <p:cNvSpPr/>
              <p:nvPr/>
            </p:nvSpPr>
            <p:spPr bwMode="auto">
              <a:xfrm>
                <a:off x="2117" y="1250"/>
                <a:ext cx="49" cy="50"/>
              </a:xfrm>
              <a:custGeom>
                <a:avLst/>
                <a:gdLst>
                  <a:gd name="T0" fmla="*/ 0 w 21"/>
                  <a:gd name="T1" fmla="*/ 11 h 21"/>
                  <a:gd name="T2" fmla="*/ 11 w 21"/>
                  <a:gd name="T3" fmla="*/ 20 h 21"/>
                  <a:gd name="T4" fmla="*/ 21 w 21"/>
                  <a:gd name="T5" fmla="*/ 10 h 21"/>
                  <a:gd name="T6" fmla="*/ 10 w 21"/>
                  <a:gd name="T7" fmla="*/ 1 h 21"/>
                  <a:gd name="T8" fmla="*/ 0 w 21"/>
                  <a:gd name="T9" fmla="*/ 11 h 21"/>
                </a:gdLst>
                <a:ahLst/>
                <a:cxnLst>
                  <a:cxn ang="0">
                    <a:pos x="T0" y="T1"/>
                  </a:cxn>
                  <a:cxn ang="0">
                    <a:pos x="T2" y="T3"/>
                  </a:cxn>
                  <a:cxn ang="0">
                    <a:pos x="T4" y="T5"/>
                  </a:cxn>
                  <a:cxn ang="0">
                    <a:pos x="T6" y="T7"/>
                  </a:cxn>
                  <a:cxn ang="0">
                    <a:pos x="T8" y="T9"/>
                  </a:cxn>
                </a:cxnLst>
                <a:rect l="0" t="0" r="r" b="b"/>
                <a:pathLst>
                  <a:path w="21" h="21">
                    <a:moveTo>
                      <a:pt x="0" y="11"/>
                    </a:moveTo>
                    <a:cubicBezTo>
                      <a:pt x="1" y="17"/>
                      <a:pt x="6" y="21"/>
                      <a:pt x="11" y="20"/>
                    </a:cubicBezTo>
                    <a:cubicBezTo>
                      <a:pt x="17" y="20"/>
                      <a:pt x="21" y="15"/>
                      <a:pt x="21" y="10"/>
                    </a:cubicBezTo>
                    <a:cubicBezTo>
                      <a:pt x="20" y="4"/>
                      <a:pt x="15" y="0"/>
                      <a:pt x="10" y="1"/>
                    </a:cubicBezTo>
                    <a:cubicBezTo>
                      <a:pt x="4" y="1"/>
                      <a:pt x="0" y="6"/>
                      <a:pt x="0" y="11"/>
                    </a:cubicBezTo>
                    <a:close/>
                  </a:path>
                </a:pathLst>
              </a:custGeom>
              <a:solidFill>
                <a:srgbClr val="263238"/>
              </a:solidFill>
              <a:ln>
                <a:noFill/>
              </a:ln>
            </p:spPr>
            <p:txBody>
              <a:bodyPr anchor="t" anchorCtr="0" bIns="45720" compatLnSpc="1" lIns="91440" numCol="1" rIns="91440" tIns="45720" vert="horz" wrap="square">
                <a:prstTxWarp prst="textNoShape"/>
              </a:bodyPr>
              <a:p>
                <a:endParaRPr lang="en-US"/>
              </a:p>
            </p:txBody>
          </p:sp>
          <p:sp>
            <p:nvSpPr>
              <p:cNvPr id="1049110" name="Freeform 198"/>
              <p:cNvSpPr/>
              <p:nvPr/>
            </p:nvSpPr>
            <p:spPr bwMode="auto">
              <a:xfrm>
                <a:off x="2124" y="1179"/>
                <a:ext cx="97" cy="35"/>
              </a:xfrm>
              <a:custGeom>
                <a:avLst/>
                <a:gdLst>
                  <a:gd name="T0" fmla="*/ 0 w 41"/>
                  <a:gd name="T1" fmla="*/ 14 h 15"/>
                  <a:gd name="T2" fmla="*/ 20 w 41"/>
                  <a:gd name="T3" fmla="*/ 7 h 15"/>
                  <a:gd name="T4" fmla="*/ 41 w 41"/>
                  <a:gd name="T5" fmla="*/ 9 h 15"/>
                  <a:gd name="T6" fmla="*/ 36 w 41"/>
                  <a:gd name="T7" fmla="*/ 4 h 15"/>
                  <a:gd name="T8" fmla="*/ 19 w 41"/>
                  <a:gd name="T9" fmla="*/ 1 h 15"/>
                  <a:gd name="T10" fmla="*/ 4 w 41"/>
                  <a:gd name="T11" fmla="*/ 8 h 15"/>
                  <a:gd name="T12" fmla="*/ 0 w 41"/>
                  <a:gd name="T13" fmla="*/ 14 h 15"/>
                </a:gdLst>
                <a:ahLst/>
                <a:cxnLst>
                  <a:cxn ang="0">
                    <a:pos x="T0" y="T1"/>
                  </a:cxn>
                  <a:cxn ang="0">
                    <a:pos x="T2" y="T3"/>
                  </a:cxn>
                  <a:cxn ang="0">
                    <a:pos x="T4" y="T5"/>
                  </a:cxn>
                  <a:cxn ang="0">
                    <a:pos x="T6" y="T7"/>
                  </a:cxn>
                  <a:cxn ang="0">
                    <a:pos x="T8" y="T9"/>
                  </a:cxn>
                  <a:cxn ang="0">
                    <a:pos x="T10" y="T11"/>
                  </a:cxn>
                  <a:cxn ang="0">
                    <a:pos x="T12" y="T13"/>
                  </a:cxn>
                </a:cxnLst>
                <a:rect l="0" t="0" r="r" b="b"/>
                <a:pathLst>
                  <a:path w="41" h="15">
                    <a:moveTo>
                      <a:pt x="0" y="14"/>
                    </a:moveTo>
                    <a:cubicBezTo>
                      <a:pt x="2" y="15"/>
                      <a:pt x="9" y="8"/>
                      <a:pt x="20" y="7"/>
                    </a:cubicBezTo>
                    <a:cubicBezTo>
                      <a:pt x="31" y="6"/>
                      <a:pt x="40" y="10"/>
                      <a:pt x="41" y="9"/>
                    </a:cubicBezTo>
                    <a:cubicBezTo>
                      <a:pt x="41" y="8"/>
                      <a:pt x="40" y="6"/>
                      <a:pt x="36" y="4"/>
                    </a:cubicBezTo>
                    <a:cubicBezTo>
                      <a:pt x="32" y="2"/>
                      <a:pt x="26" y="0"/>
                      <a:pt x="19" y="1"/>
                    </a:cubicBezTo>
                    <a:cubicBezTo>
                      <a:pt x="12" y="2"/>
                      <a:pt x="7" y="5"/>
                      <a:pt x="4" y="8"/>
                    </a:cubicBezTo>
                    <a:cubicBezTo>
                      <a:pt x="0" y="11"/>
                      <a:pt x="0" y="13"/>
                      <a:pt x="0" y="14"/>
                    </a:cubicBezTo>
                    <a:close/>
                  </a:path>
                </a:pathLst>
              </a:custGeom>
              <a:solidFill>
                <a:srgbClr val="263238"/>
              </a:solidFill>
              <a:ln>
                <a:noFill/>
              </a:ln>
            </p:spPr>
            <p:txBody>
              <a:bodyPr anchor="t" anchorCtr="0" bIns="45720" compatLnSpc="1" lIns="91440" numCol="1" rIns="91440" tIns="45720" vert="horz" wrap="square">
                <a:prstTxWarp prst="textNoShape"/>
              </a:bodyPr>
              <a:p>
                <a:endParaRPr lang="en-US"/>
              </a:p>
            </p:txBody>
          </p:sp>
          <p:sp>
            <p:nvSpPr>
              <p:cNvPr id="1049111" name="Freeform 199"/>
              <p:cNvSpPr/>
              <p:nvPr/>
            </p:nvSpPr>
            <p:spPr bwMode="auto">
              <a:xfrm>
                <a:off x="1981" y="1193"/>
                <a:ext cx="74" cy="225"/>
              </a:xfrm>
              <a:custGeom>
                <a:avLst/>
                <a:gdLst>
                  <a:gd name="T0" fmla="*/ 31 w 31"/>
                  <a:gd name="T1" fmla="*/ 92 h 95"/>
                  <a:gd name="T2" fmla="*/ 12 w 31"/>
                  <a:gd name="T3" fmla="*/ 91 h 95"/>
                  <a:gd name="T4" fmla="*/ 6 w 31"/>
                  <a:gd name="T5" fmla="*/ 89 h 95"/>
                  <a:gd name="T6" fmla="*/ 7 w 31"/>
                  <a:gd name="T7" fmla="*/ 81 h 95"/>
                  <a:gd name="T8" fmla="*/ 12 w 31"/>
                  <a:gd name="T9" fmla="*/ 58 h 95"/>
                  <a:gd name="T10" fmla="*/ 24 w 31"/>
                  <a:gd name="T11" fmla="*/ 0 h 95"/>
                  <a:gd name="T12" fmla="*/ 8 w 31"/>
                  <a:gd name="T13" fmla="*/ 57 h 95"/>
                  <a:gd name="T14" fmla="*/ 2 w 31"/>
                  <a:gd name="T15" fmla="*/ 80 h 95"/>
                  <a:gd name="T16" fmla="*/ 2 w 31"/>
                  <a:gd name="T17" fmla="*/ 91 h 95"/>
                  <a:gd name="T18" fmla="*/ 7 w 31"/>
                  <a:gd name="T19" fmla="*/ 95 h 95"/>
                  <a:gd name="T20" fmla="*/ 12 w 31"/>
                  <a:gd name="T21" fmla="*/ 95 h 95"/>
                  <a:gd name="T22" fmla="*/ 31 w 31"/>
                  <a:gd name="T23" fmla="*/ 92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1" h="95">
                    <a:moveTo>
                      <a:pt x="31" y="92"/>
                    </a:moveTo>
                    <a:cubicBezTo>
                      <a:pt x="30" y="92"/>
                      <a:pt x="23" y="91"/>
                      <a:pt x="12" y="91"/>
                    </a:cubicBezTo>
                    <a:cubicBezTo>
                      <a:pt x="9" y="91"/>
                      <a:pt x="7" y="91"/>
                      <a:pt x="6" y="89"/>
                    </a:cubicBezTo>
                    <a:cubicBezTo>
                      <a:pt x="5" y="87"/>
                      <a:pt x="6" y="84"/>
                      <a:pt x="7" y="81"/>
                    </a:cubicBezTo>
                    <a:cubicBezTo>
                      <a:pt x="9" y="74"/>
                      <a:pt x="10" y="66"/>
                      <a:pt x="12" y="58"/>
                    </a:cubicBezTo>
                    <a:cubicBezTo>
                      <a:pt x="20" y="26"/>
                      <a:pt x="25" y="0"/>
                      <a:pt x="24" y="0"/>
                    </a:cubicBezTo>
                    <a:cubicBezTo>
                      <a:pt x="23" y="0"/>
                      <a:pt x="15" y="25"/>
                      <a:pt x="8" y="57"/>
                    </a:cubicBezTo>
                    <a:cubicBezTo>
                      <a:pt x="6" y="65"/>
                      <a:pt x="4" y="73"/>
                      <a:pt x="2" y="80"/>
                    </a:cubicBezTo>
                    <a:cubicBezTo>
                      <a:pt x="2" y="83"/>
                      <a:pt x="0" y="87"/>
                      <a:pt x="2" y="91"/>
                    </a:cubicBezTo>
                    <a:cubicBezTo>
                      <a:pt x="3" y="93"/>
                      <a:pt x="6" y="94"/>
                      <a:pt x="7" y="95"/>
                    </a:cubicBezTo>
                    <a:cubicBezTo>
                      <a:pt x="9" y="95"/>
                      <a:pt x="11" y="95"/>
                      <a:pt x="12" y="95"/>
                    </a:cubicBezTo>
                    <a:cubicBezTo>
                      <a:pt x="24" y="94"/>
                      <a:pt x="31" y="93"/>
                      <a:pt x="31" y="92"/>
                    </a:cubicBezTo>
                    <a:close/>
                  </a:path>
                </a:pathLst>
              </a:custGeom>
              <a:solidFill>
                <a:srgbClr val="263238"/>
              </a:solidFill>
              <a:ln>
                <a:noFill/>
              </a:ln>
            </p:spPr>
            <p:txBody>
              <a:bodyPr anchor="t" anchorCtr="0" bIns="45720" compatLnSpc="1" lIns="91440" numCol="1" rIns="91440" tIns="45720" vert="horz" wrap="square">
                <a:prstTxWarp prst="textNoShape"/>
              </a:bodyPr>
              <a:p>
                <a:endParaRPr lang="en-US"/>
              </a:p>
            </p:txBody>
          </p:sp>
          <p:sp>
            <p:nvSpPr>
              <p:cNvPr id="1049112" name="Freeform 200"/>
              <p:cNvSpPr/>
              <p:nvPr/>
            </p:nvSpPr>
            <p:spPr bwMode="auto">
              <a:xfrm>
                <a:off x="2074" y="1625"/>
                <a:ext cx="247" cy="147"/>
              </a:xfrm>
              <a:custGeom>
                <a:avLst/>
                <a:gdLst>
                  <a:gd name="T0" fmla="*/ 0 w 104"/>
                  <a:gd name="T1" fmla="*/ 42 h 62"/>
                  <a:gd name="T2" fmla="*/ 104 w 104"/>
                  <a:gd name="T3" fmla="*/ 0 h 62"/>
                  <a:gd name="T4" fmla="*/ 1 w 104"/>
                  <a:gd name="T5" fmla="*/ 62 h 62"/>
                  <a:gd name="T6" fmla="*/ 0 w 104"/>
                  <a:gd name="T7" fmla="*/ 42 h 62"/>
                </a:gdLst>
                <a:ahLst/>
                <a:cxnLst>
                  <a:cxn ang="0">
                    <a:pos x="T0" y="T1"/>
                  </a:cxn>
                  <a:cxn ang="0">
                    <a:pos x="T2" y="T3"/>
                  </a:cxn>
                  <a:cxn ang="0">
                    <a:pos x="T4" y="T5"/>
                  </a:cxn>
                  <a:cxn ang="0">
                    <a:pos x="T6" y="T7"/>
                  </a:cxn>
                </a:cxnLst>
                <a:rect l="0" t="0" r="r" b="b"/>
                <a:pathLst>
                  <a:path w="104" h="62">
                    <a:moveTo>
                      <a:pt x="0" y="42"/>
                    </a:moveTo>
                    <a:cubicBezTo>
                      <a:pt x="0" y="42"/>
                      <a:pt x="54" y="39"/>
                      <a:pt x="104" y="0"/>
                    </a:cubicBezTo>
                    <a:cubicBezTo>
                      <a:pt x="104" y="0"/>
                      <a:pt x="82" y="59"/>
                      <a:pt x="1" y="62"/>
                    </a:cubicBezTo>
                    <a:lnTo>
                      <a:pt x="0" y="42"/>
                    </a:lnTo>
                    <a:close/>
                  </a:path>
                </a:pathLst>
              </a:custGeom>
              <a:solidFill>
                <a:srgbClr val="EB996E"/>
              </a:solidFill>
              <a:ln>
                <a:noFill/>
              </a:ln>
            </p:spPr>
            <p:txBody>
              <a:bodyPr anchor="t" anchorCtr="0" bIns="45720" compatLnSpc="1" lIns="91440" numCol="1" rIns="91440" tIns="45720" vert="horz" wrap="square">
                <a:prstTxWarp prst="textNoShape"/>
              </a:bodyPr>
              <a:p>
                <a:endParaRPr lang="en-US"/>
              </a:p>
            </p:txBody>
          </p:sp>
          <p:sp>
            <p:nvSpPr>
              <p:cNvPr id="1049113" name="Freeform 201"/>
              <p:cNvSpPr/>
              <p:nvPr/>
            </p:nvSpPr>
            <p:spPr bwMode="auto">
              <a:xfrm>
                <a:off x="2069" y="1452"/>
                <a:ext cx="86" cy="57"/>
              </a:xfrm>
              <a:custGeom>
                <a:avLst/>
                <a:gdLst>
                  <a:gd name="T0" fmla="*/ 2 w 36"/>
                  <a:gd name="T1" fmla="*/ 9 h 24"/>
                  <a:gd name="T2" fmla="*/ 18 w 36"/>
                  <a:gd name="T3" fmla="*/ 0 h 24"/>
                  <a:gd name="T4" fmla="*/ 32 w 36"/>
                  <a:gd name="T5" fmla="*/ 5 h 24"/>
                  <a:gd name="T6" fmla="*/ 34 w 36"/>
                  <a:gd name="T7" fmla="*/ 18 h 24"/>
                  <a:gd name="T8" fmla="*/ 20 w 36"/>
                  <a:gd name="T9" fmla="*/ 23 h 24"/>
                  <a:gd name="T10" fmla="*/ 5 w 36"/>
                  <a:gd name="T11" fmla="*/ 17 h 24"/>
                  <a:gd name="T12" fmla="*/ 2 w 36"/>
                  <a:gd name="T13" fmla="*/ 14 h 24"/>
                  <a:gd name="T14" fmla="*/ 1 w 36"/>
                  <a:gd name="T15" fmla="*/ 10 h 2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6" h="24">
                    <a:moveTo>
                      <a:pt x="2" y="9"/>
                    </a:moveTo>
                    <a:cubicBezTo>
                      <a:pt x="5" y="4"/>
                      <a:pt x="11" y="0"/>
                      <a:pt x="18" y="0"/>
                    </a:cubicBezTo>
                    <a:cubicBezTo>
                      <a:pt x="23" y="0"/>
                      <a:pt x="28" y="1"/>
                      <a:pt x="32" y="5"/>
                    </a:cubicBezTo>
                    <a:cubicBezTo>
                      <a:pt x="35" y="9"/>
                      <a:pt x="36" y="14"/>
                      <a:pt x="34" y="18"/>
                    </a:cubicBezTo>
                    <a:cubicBezTo>
                      <a:pt x="32" y="23"/>
                      <a:pt x="26" y="24"/>
                      <a:pt x="20" y="23"/>
                    </a:cubicBezTo>
                    <a:cubicBezTo>
                      <a:pt x="15" y="23"/>
                      <a:pt x="10" y="20"/>
                      <a:pt x="5" y="17"/>
                    </a:cubicBezTo>
                    <a:cubicBezTo>
                      <a:pt x="4" y="16"/>
                      <a:pt x="2" y="15"/>
                      <a:pt x="2" y="14"/>
                    </a:cubicBezTo>
                    <a:cubicBezTo>
                      <a:pt x="1" y="13"/>
                      <a:pt x="0" y="11"/>
                      <a:pt x="1" y="10"/>
                    </a:cubicBezTo>
                  </a:path>
                </a:pathLst>
              </a:custGeom>
              <a:solidFill>
                <a:srgbClr val="EB996E"/>
              </a:solidFill>
              <a:ln>
                <a:noFill/>
              </a:ln>
            </p:spPr>
            <p:txBody>
              <a:bodyPr anchor="t" anchorCtr="0" bIns="45720" compatLnSpc="1" lIns="91440" numCol="1" rIns="91440" tIns="45720" vert="horz" wrap="square">
                <a:prstTxWarp prst="textNoShape"/>
              </a:bodyPr>
              <a:p>
                <a:endParaRPr lang="en-US"/>
              </a:p>
            </p:txBody>
          </p:sp>
          <p:sp>
            <p:nvSpPr>
              <p:cNvPr id="1049114" name="Freeform 202"/>
              <p:cNvSpPr/>
              <p:nvPr/>
            </p:nvSpPr>
            <p:spPr bwMode="auto">
              <a:xfrm>
                <a:off x="2057" y="1421"/>
                <a:ext cx="83" cy="85"/>
              </a:xfrm>
              <a:custGeom>
                <a:avLst/>
                <a:gdLst>
                  <a:gd name="T0" fmla="*/ 32 w 35"/>
                  <a:gd name="T1" fmla="*/ 0 h 36"/>
                  <a:gd name="T2" fmla="*/ 22 w 35"/>
                  <a:gd name="T3" fmla="*/ 22 h 36"/>
                  <a:gd name="T4" fmla="*/ 0 w 35"/>
                  <a:gd name="T5" fmla="*/ 34 h 36"/>
                  <a:gd name="T6" fmla="*/ 9 w 35"/>
                  <a:gd name="T7" fmla="*/ 35 h 36"/>
                  <a:gd name="T8" fmla="*/ 27 w 35"/>
                  <a:gd name="T9" fmla="*/ 26 h 36"/>
                  <a:gd name="T10" fmla="*/ 35 w 35"/>
                  <a:gd name="T11" fmla="*/ 8 h 36"/>
                  <a:gd name="T12" fmla="*/ 32 w 35"/>
                  <a:gd name="T13" fmla="*/ 0 h 36"/>
                </a:gdLst>
                <a:ahLst/>
                <a:cxnLst>
                  <a:cxn ang="0">
                    <a:pos x="T0" y="T1"/>
                  </a:cxn>
                  <a:cxn ang="0">
                    <a:pos x="T2" y="T3"/>
                  </a:cxn>
                  <a:cxn ang="0">
                    <a:pos x="T4" y="T5"/>
                  </a:cxn>
                  <a:cxn ang="0">
                    <a:pos x="T6" y="T7"/>
                  </a:cxn>
                  <a:cxn ang="0">
                    <a:pos x="T8" y="T9"/>
                  </a:cxn>
                  <a:cxn ang="0">
                    <a:pos x="T10" y="T11"/>
                  </a:cxn>
                  <a:cxn ang="0">
                    <a:pos x="T12" y="T13"/>
                  </a:cxn>
                </a:cxnLst>
                <a:rect l="0" t="0" r="r" b="b"/>
                <a:pathLst>
                  <a:path w="35" h="36">
                    <a:moveTo>
                      <a:pt x="32" y="0"/>
                    </a:moveTo>
                    <a:cubicBezTo>
                      <a:pt x="30" y="0"/>
                      <a:pt x="32" y="12"/>
                      <a:pt x="22" y="22"/>
                    </a:cubicBezTo>
                    <a:cubicBezTo>
                      <a:pt x="13" y="32"/>
                      <a:pt x="0" y="32"/>
                      <a:pt x="0" y="34"/>
                    </a:cubicBezTo>
                    <a:cubicBezTo>
                      <a:pt x="0" y="34"/>
                      <a:pt x="4" y="36"/>
                      <a:pt x="9" y="35"/>
                    </a:cubicBezTo>
                    <a:cubicBezTo>
                      <a:pt x="14" y="35"/>
                      <a:pt x="22" y="32"/>
                      <a:pt x="27" y="26"/>
                    </a:cubicBezTo>
                    <a:cubicBezTo>
                      <a:pt x="33" y="20"/>
                      <a:pt x="35" y="13"/>
                      <a:pt x="35" y="8"/>
                    </a:cubicBezTo>
                    <a:cubicBezTo>
                      <a:pt x="34" y="3"/>
                      <a:pt x="33" y="0"/>
                      <a:pt x="32" y="0"/>
                    </a:cubicBezTo>
                    <a:close/>
                  </a:path>
                </a:pathLst>
              </a:custGeom>
              <a:solidFill>
                <a:srgbClr val="263238"/>
              </a:solidFill>
              <a:ln>
                <a:noFill/>
              </a:ln>
            </p:spPr>
            <p:txBody>
              <a:bodyPr anchor="t" anchorCtr="0" bIns="45720" compatLnSpc="1" lIns="91440" numCol="1" rIns="91440" tIns="45720" vert="horz" wrap="square">
                <a:prstTxWarp prst="textNoShape"/>
              </a:bodyPr>
              <a:p>
                <a:endParaRPr lang="en-US"/>
              </a:p>
            </p:txBody>
          </p:sp>
          <p:sp>
            <p:nvSpPr>
              <p:cNvPr id="1049115" name="Freeform 203"/>
              <p:cNvSpPr/>
              <p:nvPr/>
            </p:nvSpPr>
            <p:spPr bwMode="auto">
              <a:xfrm>
                <a:off x="2102" y="1093"/>
                <a:ext cx="126" cy="33"/>
              </a:xfrm>
              <a:custGeom>
                <a:avLst/>
                <a:gdLst>
                  <a:gd name="T0" fmla="*/ 1 w 53"/>
                  <a:gd name="T1" fmla="*/ 11 h 14"/>
                  <a:gd name="T2" fmla="*/ 27 w 53"/>
                  <a:gd name="T3" fmla="*/ 11 h 14"/>
                  <a:gd name="T4" fmla="*/ 52 w 53"/>
                  <a:gd name="T5" fmla="*/ 10 h 14"/>
                  <a:gd name="T6" fmla="*/ 46 w 53"/>
                  <a:gd name="T7" fmla="*/ 4 h 14"/>
                  <a:gd name="T8" fmla="*/ 26 w 53"/>
                  <a:gd name="T9" fmla="*/ 0 h 14"/>
                  <a:gd name="T10" fmla="*/ 7 w 53"/>
                  <a:gd name="T11" fmla="*/ 4 h 14"/>
                  <a:gd name="T12" fmla="*/ 1 w 53"/>
                  <a:gd name="T13" fmla="*/ 11 h 14"/>
                </a:gdLst>
                <a:ahLst/>
                <a:cxnLst>
                  <a:cxn ang="0">
                    <a:pos x="T0" y="T1"/>
                  </a:cxn>
                  <a:cxn ang="0">
                    <a:pos x="T2" y="T3"/>
                  </a:cxn>
                  <a:cxn ang="0">
                    <a:pos x="T4" y="T5"/>
                  </a:cxn>
                  <a:cxn ang="0">
                    <a:pos x="T6" y="T7"/>
                  </a:cxn>
                  <a:cxn ang="0">
                    <a:pos x="T8" y="T9"/>
                  </a:cxn>
                  <a:cxn ang="0">
                    <a:pos x="T10" y="T11"/>
                  </a:cxn>
                  <a:cxn ang="0">
                    <a:pos x="T12" y="T13"/>
                  </a:cxn>
                </a:cxnLst>
                <a:rect l="0" t="0" r="r" b="b"/>
                <a:pathLst>
                  <a:path w="53" h="14">
                    <a:moveTo>
                      <a:pt x="1" y="11"/>
                    </a:moveTo>
                    <a:cubicBezTo>
                      <a:pt x="3" y="14"/>
                      <a:pt x="13" y="11"/>
                      <a:pt x="27" y="11"/>
                    </a:cubicBezTo>
                    <a:cubicBezTo>
                      <a:pt x="40" y="11"/>
                      <a:pt x="51" y="13"/>
                      <a:pt x="52" y="10"/>
                    </a:cubicBezTo>
                    <a:cubicBezTo>
                      <a:pt x="53" y="9"/>
                      <a:pt x="50" y="6"/>
                      <a:pt x="46" y="4"/>
                    </a:cubicBezTo>
                    <a:cubicBezTo>
                      <a:pt x="41" y="1"/>
                      <a:pt x="34" y="0"/>
                      <a:pt x="26" y="0"/>
                    </a:cubicBezTo>
                    <a:cubicBezTo>
                      <a:pt x="18" y="0"/>
                      <a:pt x="12" y="2"/>
                      <a:pt x="7" y="4"/>
                    </a:cubicBezTo>
                    <a:cubicBezTo>
                      <a:pt x="3" y="7"/>
                      <a:pt x="0" y="10"/>
                      <a:pt x="1" y="11"/>
                    </a:cubicBezTo>
                    <a:close/>
                  </a:path>
                </a:pathLst>
              </a:custGeom>
              <a:solidFill>
                <a:srgbClr val="263238"/>
              </a:solidFill>
              <a:ln>
                <a:noFill/>
              </a:ln>
            </p:spPr>
            <p:txBody>
              <a:bodyPr anchor="t" anchorCtr="0" bIns="45720" compatLnSpc="1" lIns="91440" numCol="1" rIns="91440" tIns="45720" vert="horz" wrap="square">
                <a:prstTxWarp prst="textNoShape"/>
              </a:bodyPr>
              <a:p>
                <a:endParaRPr lang="en-US"/>
              </a:p>
            </p:txBody>
          </p:sp>
          <p:sp>
            <p:nvSpPr>
              <p:cNvPr id="1049116" name="Freeform 204"/>
              <p:cNvSpPr/>
              <p:nvPr/>
            </p:nvSpPr>
            <p:spPr bwMode="auto">
              <a:xfrm>
                <a:off x="1865" y="1122"/>
                <a:ext cx="90" cy="40"/>
              </a:xfrm>
              <a:custGeom>
                <a:avLst/>
                <a:gdLst>
                  <a:gd name="T0" fmla="*/ 1 w 38"/>
                  <a:gd name="T1" fmla="*/ 15 h 17"/>
                  <a:gd name="T2" fmla="*/ 19 w 38"/>
                  <a:gd name="T3" fmla="*/ 12 h 17"/>
                  <a:gd name="T4" fmla="*/ 38 w 38"/>
                  <a:gd name="T5" fmla="*/ 9 h 17"/>
                  <a:gd name="T6" fmla="*/ 33 w 38"/>
                  <a:gd name="T7" fmla="*/ 3 h 17"/>
                  <a:gd name="T8" fmla="*/ 18 w 38"/>
                  <a:gd name="T9" fmla="*/ 1 h 17"/>
                  <a:gd name="T10" fmla="*/ 3 w 38"/>
                  <a:gd name="T11" fmla="*/ 8 h 17"/>
                  <a:gd name="T12" fmla="*/ 1 w 38"/>
                  <a:gd name="T13" fmla="*/ 15 h 17"/>
                </a:gdLst>
                <a:ahLst/>
                <a:cxnLst>
                  <a:cxn ang="0">
                    <a:pos x="T0" y="T1"/>
                  </a:cxn>
                  <a:cxn ang="0">
                    <a:pos x="T2" y="T3"/>
                  </a:cxn>
                  <a:cxn ang="0">
                    <a:pos x="T4" y="T5"/>
                  </a:cxn>
                  <a:cxn ang="0">
                    <a:pos x="T6" y="T7"/>
                  </a:cxn>
                  <a:cxn ang="0">
                    <a:pos x="T8" y="T9"/>
                  </a:cxn>
                  <a:cxn ang="0">
                    <a:pos x="T10" y="T11"/>
                  </a:cxn>
                  <a:cxn ang="0">
                    <a:pos x="T12" y="T13"/>
                  </a:cxn>
                </a:cxnLst>
                <a:rect l="0" t="0" r="r" b="b"/>
                <a:pathLst>
                  <a:path w="38" h="17">
                    <a:moveTo>
                      <a:pt x="1" y="15"/>
                    </a:moveTo>
                    <a:cubicBezTo>
                      <a:pt x="3" y="17"/>
                      <a:pt x="10" y="13"/>
                      <a:pt x="19" y="12"/>
                    </a:cubicBezTo>
                    <a:cubicBezTo>
                      <a:pt x="28" y="10"/>
                      <a:pt x="36" y="12"/>
                      <a:pt x="38" y="9"/>
                    </a:cubicBezTo>
                    <a:cubicBezTo>
                      <a:pt x="38" y="7"/>
                      <a:pt x="37" y="5"/>
                      <a:pt x="33" y="3"/>
                    </a:cubicBezTo>
                    <a:cubicBezTo>
                      <a:pt x="30" y="1"/>
                      <a:pt x="24" y="0"/>
                      <a:pt x="18" y="1"/>
                    </a:cubicBezTo>
                    <a:cubicBezTo>
                      <a:pt x="11" y="2"/>
                      <a:pt x="6" y="5"/>
                      <a:pt x="3" y="8"/>
                    </a:cubicBezTo>
                    <a:cubicBezTo>
                      <a:pt x="0" y="11"/>
                      <a:pt x="0" y="13"/>
                      <a:pt x="1" y="15"/>
                    </a:cubicBezTo>
                    <a:close/>
                  </a:path>
                </a:pathLst>
              </a:custGeom>
              <a:solidFill>
                <a:srgbClr val="263238"/>
              </a:solidFill>
              <a:ln>
                <a:noFill/>
              </a:ln>
            </p:spPr>
            <p:txBody>
              <a:bodyPr anchor="t" anchorCtr="0" bIns="45720" compatLnSpc="1" lIns="91440" numCol="1" rIns="91440" tIns="45720" vert="horz" wrap="square">
                <a:prstTxWarp prst="textNoShape"/>
              </a:bodyPr>
              <a:p>
                <a:endParaRPr lang="en-US"/>
              </a:p>
            </p:txBody>
          </p:sp>
          <p:sp>
            <p:nvSpPr>
              <p:cNvPr id="1049117" name="Freeform 205"/>
              <p:cNvSpPr/>
              <p:nvPr/>
            </p:nvSpPr>
            <p:spPr bwMode="auto">
              <a:xfrm>
                <a:off x="1858" y="780"/>
                <a:ext cx="655" cy="458"/>
              </a:xfrm>
              <a:custGeom>
                <a:avLst/>
                <a:gdLst>
                  <a:gd name="T0" fmla="*/ 7 w 276"/>
                  <a:gd name="T1" fmla="*/ 63 h 193"/>
                  <a:gd name="T2" fmla="*/ 23 w 276"/>
                  <a:gd name="T3" fmla="*/ 103 h 193"/>
                  <a:gd name="T4" fmla="*/ 67 w 276"/>
                  <a:gd name="T5" fmla="*/ 103 h 193"/>
                  <a:gd name="T6" fmla="*/ 70 w 276"/>
                  <a:gd name="T7" fmla="*/ 123 h 193"/>
                  <a:gd name="T8" fmla="*/ 91 w 276"/>
                  <a:gd name="T9" fmla="*/ 129 h 193"/>
                  <a:gd name="T10" fmla="*/ 130 w 276"/>
                  <a:gd name="T11" fmla="*/ 107 h 193"/>
                  <a:gd name="T12" fmla="*/ 154 w 276"/>
                  <a:gd name="T13" fmla="*/ 134 h 193"/>
                  <a:gd name="T14" fmla="*/ 190 w 276"/>
                  <a:gd name="T15" fmla="*/ 131 h 193"/>
                  <a:gd name="T16" fmla="*/ 187 w 276"/>
                  <a:gd name="T17" fmla="*/ 173 h 193"/>
                  <a:gd name="T18" fmla="*/ 226 w 276"/>
                  <a:gd name="T19" fmla="*/ 189 h 193"/>
                  <a:gd name="T20" fmla="*/ 254 w 276"/>
                  <a:gd name="T21" fmla="*/ 158 h 193"/>
                  <a:gd name="T22" fmla="*/ 274 w 276"/>
                  <a:gd name="T23" fmla="*/ 128 h 193"/>
                  <a:gd name="T24" fmla="*/ 262 w 276"/>
                  <a:gd name="T25" fmla="*/ 94 h 193"/>
                  <a:gd name="T26" fmla="*/ 275 w 276"/>
                  <a:gd name="T27" fmla="*/ 73 h 193"/>
                  <a:gd name="T28" fmla="*/ 270 w 276"/>
                  <a:gd name="T29" fmla="*/ 49 h 193"/>
                  <a:gd name="T30" fmla="*/ 226 w 276"/>
                  <a:gd name="T31" fmla="*/ 7 h 193"/>
                  <a:gd name="T32" fmla="*/ 169 w 276"/>
                  <a:gd name="T33" fmla="*/ 22 h 193"/>
                  <a:gd name="T34" fmla="*/ 164 w 276"/>
                  <a:gd name="T35" fmla="*/ 27 h 193"/>
                  <a:gd name="T36" fmla="*/ 155 w 276"/>
                  <a:gd name="T37" fmla="*/ 24 h 193"/>
                  <a:gd name="T38" fmla="*/ 119 w 276"/>
                  <a:gd name="T39" fmla="*/ 3 h 193"/>
                  <a:gd name="T40" fmla="*/ 78 w 276"/>
                  <a:gd name="T41" fmla="*/ 28 h 193"/>
                  <a:gd name="T42" fmla="*/ 27 w 276"/>
                  <a:gd name="T43" fmla="*/ 12 h 193"/>
                  <a:gd name="T44" fmla="*/ 11 w 276"/>
                  <a:gd name="T45" fmla="*/ 60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76" h="193">
                    <a:moveTo>
                      <a:pt x="7" y="63"/>
                    </a:moveTo>
                    <a:cubicBezTo>
                      <a:pt x="3" y="78"/>
                      <a:pt x="10" y="95"/>
                      <a:pt x="23" y="103"/>
                    </a:cubicBezTo>
                    <a:cubicBezTo>
                      <a:pt x="36" y="112"/>
                      <a:pt x="54" y="112"/>
                      <a:pt x="67" y="103"/>
                    </a:cubicBezTo>
                    <a:cubicBezTo>
                      <a:pt x="62" y="109"/>
                      <a:pt x="64" y="118"/>
                      <a:pt x="70" y="123"/>
                    </a:cubicBezTo>
                    <a:cubicBezTo>
                      <a:pt x="75" y="128"/>
                      <a:pt x="83" y="129"/>
                      <a:pt x="91" y="129"/>
                    </a:cubicBezTo>
                    <a:cubicBezTo>
                      <a:pt x="106" y="128"/>
                      <a:pt x="121" y="120"/>
                      <a:pt x="130" y="107"/>
                    </a:cubicBezTo>
                    <a:cubicBezTo>
                      <a:pt x="134" y="119"/>
                      <a:pt x="143" y="130"/>
                      <a:pt x="154" y="134"/>
                    </a:cubicBezTo>
                    <a:cubicBezTo>
                      <a:pt x="166" y="139"/>
                      <a:pt x="180" y="138"/>
                      <a:pt x="190" y="131"/>
                    </a:cubicBezTo>
                    <a:cubicBezTo>
                      <a:pt x="181" y="143"/>
                      <a:pt x="179" y="160"/>
                      <a:pt x="187" y="173"/>
                    </a:cubicBezTo>
                    <a:cubicBezTo>
                      <a:pt x="195" y="186"/>
                      <a:pt x="211" y="193"/>
                      <a:pt x="226" y="189"/>
                    </a:cubicBezTo>
                    <a:cubicBezTo>
                      <a:pt x="241" y="186"/>
                      <a:pt x="253" y="173"/>
                      <a:pt x="254" y="158"/>
                    </a:cubicBezTo>
                    <a:cubicBezTo>
                      <a:pt x="265" y="152"/>
                      <a:pt x="273" y="140"/>
                      <a:pt x="274" y="128"/>
                    </a:cubicBezTo>
                    <a:cubicBezTo>
                      <a:pt x="276" y="116"/>
                      <a:pt x="271" y="103"/>
                      <a:pt x="262" y="94"/>
                    </a:cubicBezTo>
                    <a:cubicBezTo>
                      <a:pt x="270" y="90"/>
                      <a:pt x="275" y="82"/>
                      <a:pt x="275" y="73"/>
                    </a:cubicBezTo>
                    <a:cubicBezTo>
                      <a:pt x="276" y="65"/>
                      <a:pt x="273" y="57"/>
                      <a:pt x="270" y="49"/>
                    </a:cubicBezTo>
                    <a:cubicBezTo>
                      <a:pt x="261" y="30"/>
                      <a:pt x="245" y="14"/>
                      <a:pt x="226" y="7"/>
                    </a:cubicBezTo>
                    <a:cubicBezTo>
                      <a:pt x="206" y="1"/>
                      <a:pt x="182" y="6"/>
                      <a:pt x="169" y="22"/>
                    </a:cubicBezTo>
                    <a:cubicBezTo>
                      <a:pt x="168" y="24"/>
                      <a:pt x="166" y="26"/>
                      <a:pt x="164" y="27"/>
                    </a:cubicBezTo>
                    <a:cubicBezTo>
                      <a:pt x="161" y="28"/>
                      <a:pt x="158" y="26"/>
                      <a:pt x="155" y="24"/>
                    </a:cubicBezTo>
                    <a:cubicBezTo>
                      <a:pt x="144" y="15"/>
                      <a:pt x="133" y="5"/>
                      <a:pt x="119" y="3"/>
                    </a:cubicBezTo>
                    <a:cubicBezTo>
                      <a:pt x="102" y="0"/>
                      <a:pt x="84" y="11"/>
                      <a:pt x="78" y="28"/>
                    </a:cubicBezTo>
                    <a:cubicBezTo>
                      <a:pt x="67" y="13"/>
                      <a:pt x="45" y="5"/>
                      <a:pt x="27" y="12"/>
                    </a:cubicBezTo>
                    <a:cubicBezTo>
                      <a:pt x="10" y="20"/>
                      <a:pt x="0" y="44"/>
                      <a:pt x="11" y="60"/>
                    </a:cubicBezTo>
                  </a:path>
                </a:pathLst>
              </a:custGeom>
              <a:solidFill>
                <a:srgbClr val="263238"/>
              </a:solidFill>
              <a:ln>
                <a:noFill/>
              </a:ln>
            </p:spPr>
            <p:txBody>
              <a:bodyPr anchor="t" anchorCtr="0" bIns="45720" compatLnSpc="1" lIns="91440" numCol="1" rIns="91440" tIns="45720" vert="horz" wrap="square">
                <a:prstTxWarp prst="textNoShape"/>
              </a:bodyPr>
              <a:p>
                <a:endParaRPr lang="en-US"/>
              </a:p>
            </p:txBody>
          </p:sp>
        </p:grpSp>
        <p:sp>
          <p:nvSpPr>
            <p:cNvPr id="1049118" name="Freeform 207"/>
            <p:cNvSpPr/>
            <p:nvPr/>
          </p:nvSpPr>
          <p:spPr bwMode="auto">
            <a:xfrm>
              <a:off x="2371" y="1107"/>
              <a:ext cx="109" cy="226"/>
            </a:xfrm>
            <a:custGeom>
              <a:avLst/>
              <a:gdLst>
                <a:gd name="T0" fmla="*/ 0 w 46"/>
                <a:gd name="T1" fmla="*/ 34 h 95"/>
                <a:gd name="T2" fmla="*/ 15 w 46"/>
                <a:gd name="T3" fmla="*/ 81 h 95"/>
                <a:gd name="T4" fmla="*/ 30 w 46"/>
                <a:gd name="T5" fmla="*/ 94 h 95"/>
                <a:gd name="T6" fmla="*/ 44 w 46"/>
                <a:gd name="T7" fmla="*/ 84 h 95"/>
                <a:gd name="T8" fmla="*/ 45 w 46"/>
                <a:gd name="T9" fmla="*/ 65 h 95"/>
                <a:gd name="T10" fmla="*/ 29 w 46"/>
                <a:gd name="T11" fmla="*/ 0 h 95"/>
              </a:gdLst>
              <a:ahLst/>
              <a:cxnLst>
                <a:cxn ang="0">
                  <a:pos x="T0" y="T1"/>
                </a:cxn>
                <a:cxn ang="0">
                  <a:pos x="T2" y="T3"/>
                </a:cxn>
                <a:cxn ang="0">
                  <a:pos x="T4" y="T5"/>
                </a:cxn>
                <a:cxn ang="0">
                  <a:pos x="T6" y="T7"/>
                </a:cxn>
                <a:cxn ang="0">
                  <a:pos x="T8" y="T9"/>
                </a:cxn>
                <a:cxn ang="0">
                  <a:pos x="T10" y="T11"/>
                </a:cxn>
              </a:cxnLst>
              <a:rect l="0" t="0" r="r" b="b"/>
              <a:pathLst>
                <a:path w="46" h="95">
                  <a:moveTo>
                    <a:pt x="0" y="34"/>
                  </a:moveTo>
                  <a:cubicBezTo>
                    <a:pt x="3" y="50"/>
                    <a:pt x="8" y="66"/>
                    <a:pt x="15" y="81"/>
                  </a:cubicBezTo>
                  <a:cubicBezTo>
                    <a:pt x="18" y="87"/>
                    <a:pt x="23" y="94"/>
                    <a:pt x="30" y="94"/>
                  </a:cubicBezTo>
                  <a:cubicBezTo>
                    <a:pt x="36" y="95"/>
                    <a:pt x="42" y="90"/>
                    <a:pt x="44" y="84"/>
                  </a:cubicBezTo>
                  <a:cubicBezTo>
                    <a:pt x="46" y="78"/>
                    <a:pt x="46" y="71"/>
                    <a:pt x="45" y="65"/>
                  </a:cubicBezTo>
                  <a:cubicBezTo>
                    <a:pt x="42" y="43"/>
                    <a:pt x="35" y="21"/>
                    <a:pt x="29" y="0"/>
                  </a:cubicBezTo>
                </a:path>
              </a:pathLst>
            </a:custGeom>
            <a:solidFill>
              <a:srgbClr val="263238"/>
            </a:solidFill>
            <a:ln>
              <a:noFill/>
            </a:ln>
          </p:spPr>
          <p:txBody>
            <a:bodyPr anchor="t" anchorCtr="0" bIns="45720" compatLnSpc="1" lIns="91440" numCol="1" rIns="91440" tIns="45720" vert="horz" wrap="square">
              <a:prstTxWarp prst="textNoShape"/>
            </a:bodyPr>
            <a:p>
              <a:endParaRPr lang="en-US"/>
            </a:p>
          </p:txBody>
        </p:sp>
        <p:sp>
          <p:nvSpPr>
            <p:cNvPr id="1049119" name="Freeform 208"/>
            <p:cNvSpPr/>
            <p:nvPr/>
          </p:nvSpPr>
          <p:spPr bwMode="auto">
            <a:xfrm>
              <a:off x="2418" y="1183"/>
              <a:ext cx="119" cy="193"/>
            </a:xfrm>
            <a:custGeom>
              <a:avLst/>
              <a:gdLst>
                <a:gd name="T0" fmla="*/ 0 w 50"/>
                <a:gd name="T1" fmla="*/ 19 h 81"/>
                <a:gd name="T2" fmla="*/ 44 w 50"/>
                <a:gd name="T3" fmla="*/ 40 h 81"/>
                <a:gd name="T4" fmla="*/ 7 w 50"/>
                <a:gd name="T5" fmla="*/ 77 h 81"/>
                <a:gd name="T6" fmla="*/ 0 w 50"/>
                <a:gd name="T7" fmla="*/ 19 h 81"/>
              </a:gdLst>
              <a:ahLst/>
              <a:cxnLst>
                <a:cxn ang="0">
                  <a:pos x="T0" y="T1"/>
                </a:cxn>
                <a:cxn ang="0">
                  <a:pos x="T2" y="T3"/>
                </a:cxn>
                <a:cxn ang="0">
                  <a:pos x="T4" y="T5"/>
                </a:cxn>
                <a:cxn ang="0">
                  <a:pos x="T6" y="T7"/>
                </a:cxn>
              </a:cxnLst>
              <a:rect l="0" t="0" r="r" b="b"/>
              <a:pathLst>
                <a:path w="50" h="81">
                  <a:moveTo>
                    <a:pt x="0" y="19"/>
                  </a:moveTo>
                  <a:cubicBezTo>
                    <a:pt x="1" y="18"/>
                    <a:pt x="38" y="0"/>
                    <a:pt x="44" y="40"/>
                  </a:cubicBezTo>
                  <a:cubicBezTo>
                    <a:pt x="50" y="81"/>
                    <a:pt x="8" y="79"/>
                    <a:pt x="7" y="77"/>
                  </a:cubicBezTo>
                  <a:cubicBezTo>
                    <a:pt x="7" y="76"/>
                    <a:pt x="0" y="19"/>
                    <a:pt x="0" y="19"/>
                  </a:cubicBezTo>
                  <a:close/>
                </a:path>
              </a:pathLst>
            </a:custGeom>
            <a:solidFill>
              <a:srgbClr val="FFBE9D"/>
            </a:solidFill>
            <a:ln>
              <a:noFill/>
            </a:ln>
          </p:spPr>
          <p:txBody>
            <a:bodyPr anchor="t" anchorCtr="0" bIns="45720" compatLnSpc="1" lIns="91440" numCol="1" rIns="91440" tIns="45720" vert="horz" wrap="square">
              <a:prstTxWarp prst="textNoShape"/>
            </a:bodyPr>
            <a:p>
              <a:endParaRPr lang="en-US"/>
            </a:p>
          </p:txBody>
        </p:sp>
        <p:sp>
          <p:nvSpPr>
            <p:cNvPr id="1049120" name="Freeform 209"/>
            <p:cNvSpPr/>
            <p:nvPr/>
          </p:nvSpPr>
          <p:spPr bwMode="auto">
            <a:xfrm>
              <a:off x="2456" y="1247"/>
              <a:ext cx="45" cy="86"/>
            </a:xfrm>
            <a:custGeom>
              <a:avLst/>
              <a:gdLst>
                <a:gd name="T0" fmla="*/ 2 w 19"/>
                <a:gd name="T1" fmla="*/ 33 h 36"/>
                <a:gd name="T2" fmla="*/ 4 w 19"/>
                <a:gd name="T3" fmla="*/ 34 h 36"/>
                <a:gd name="T4" fmla="*/ 9 w 19"/>
                <a:gd name="T5" fmla="*/ 33 h 36"/>
                <a:gd name="T6" fmla="*/ 15 w 19"/>
                <a:gd name="T7" fmla="*/ 16 h 36"/>
                <a:gd name="T8" fmla="*/ 12 w 19"/>
                <a:gd name="T9" fmla="*/ 7 h 36"/>
                <a:gd name="T10" fmla="*/ 5 w 19"/>
                <a:gd name="T11" fmla="*/ 2 h 36"/>
                <a:gd name="T12" fmla="*/ 2 w 19"/>
                <a:gd name="T13" fmla="*/ 4 h 36"/>
                <a:gd name="T14" fmla="*/ 1 w 19"/>
                <a:gd name="T15" fmla="*/ 7 h 36"/>
                <a:gd name="T16" fmla="*/ 0 w 19"/>
                <a:gd name="T17" fmla="*/ 4 h 36"/>
                <a:gd name="T18" fmla="*/ 2 w 19"/>
                <a:gd name="T19" fmla="*/ 1 h 36"/>
                <a:gd name="T20" fmla="*/ 5 w 19"/>
                <a:gd name="T21" fmla="*/ 0 h 36"/>
                <a:gd name="T22" fmla="*/ 14 w 19"/>
                <a:gd name="T23" fmla="*/ 5 h 36"/>
                <a:gd name="T24" fmla="*/ 18 w 19"/>
                <a:gd name="T25" fmla="*/ 16 h 36"/>
                <a:gd name="T26" fmla="*/ 10 w 19"/>
                <a:gd name="T27" fmla="*/ 35 h 36"/>
                <a:gd name="T28" fmla="*/ 3 w 19"/>
                <a:gd name="T29" fmla="*/ 35 h 36"/>
                <a:gd name="T30" fmla="*/ 2 w 19"/>
                <a:gd name="T31" fmla="*/ 33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9" h="36">
                  <a:moveTo>
                    <a:pt x="2" y="33"/>
                  </a:moveTo>
                  <a:cubicBezTo>
                    <a:pt x="2" y="33"/>
                    <a:pt x="2" y="34"/>
                    <a:pt x="4" y="34"/>
                  </a:cubicBezTo>
                  <a:cubicBezTo>
                    <a:pt x="5" y="34"/>
                    <a:pt x="7" y="34"/>
                    <a:pt x="9" y="33"/>
                  </a:cubicBezTo>
                  <a:cubicBezTo>
                    <a:pt x="13" y="31"/>
                    <a:pt x="16" y="24"/>
                    <a:pt x="15" y="16"/>
                  </a:cubicBezTo>
                  <a:cubicBezTo>
                    <a:pt x="15" y="13"/>
                    <a:pt x="13" y="9"/>
                    <a:pt x="12" y="7"/>
                  </a:cubicBezTo>
                  <a:cubicBezTo>
                    <a:pt x="10" y="4"/>
                    <a:pt x="8" y="2"/>
                    <a:pt x="5" y="2"/>
                  </a:cubicBezTo>
                  <a:cubicBezTo>
                    <a:pt x="3" y="2"/>
                    <a:pt x="2" y="3"/>
                    <a:pt x="2" y="4"/>
                  </a:cubicBezTo>
                  <a:cubicBezTo>
                    <a:pt x="1" y="6"/>
                    <a:pt x="2" y="6"/>
                    <a:pt x="1" y="7"/>
                  </a:cubicBezTo>
                  <a:cubicBezTo>
                    <a:pt x="1" y="7"/>
                    <a:pt x="0" y="6"/>
                    <a:pt x="0" y="4"/>
                  </a:cubicBezTo>
                  <a:cubicBezTo>
                    <a:pt x="0" y="3"/>
                    <a:pt x="1" y="2"/>
                    <a:pt x="2" y="1"/>
                  </a:cubicBezTo>
                  <a:cubicBezTo>
                    <a:pt x="3" y="1"/>
                    <a:pt x="4" y="0"/>
                    <a:pt x="5" y="0"/>
                  </a:cubicBezTo>
                  <a:cubicBezTo>
                    <a:pt x="9" y="0"/>
                    <a:pt x="12" y="2"/>
                    <a:pt x="14" y="5"/>
                  </a:cubicBezTo>
                  <a:cubicBezTo>
                    <a:pt x="16" y="8"/>
                    <a:pt x="17" y="12"/>
                    <a:pt x="18" y="16"/>
                  </a:cubicBezTo>
                  <a:cubicBezTo>
                    <a:pt x="19" y="24"/>
                    <a:pt x="16" y="33"/>
                    <a:pt x="10" y="35"/>
                  </a:cubicBezTo>
                  <a:cubicBezTo>
                    <a:pt x="7" y="36"/>
                    <a:pt x="5" y="36"/>
                    <a:pt x="3" y="35"/>
                  </a:cubicBezTo>
                  <a:cubicBezTo>
                    <a:pt x="2" y="34"/>
                    <a:pt x="2" y="33"/>
                    <a:pt x="2" y="33"/>
                  </a:cubicBezTo>
                  <a:close/>
                </a:path>
              </a:pathLst>
            </a:custGeom>
            <a:solidFill>
              <a:srgbClr val="EB996E"/>
            </a:solidFill>
            <a:ln>
              <a:noFill/>
            </a:ln>
          </p:spPr>
          <p:txBody>
            <a:bodyPr anchor="t" anchorCtr="0" bIns="45720" compatLnSpc="1" lIns="91440" numCol="1" rIns="91440" tIns="45720" vert="horz" wrap="square">
              <a:prstTxWarp prst="textNoShape"/>
            </a:bodyPr>
            <a:p>
              <a:endParaRPr lang="en-US"/>
            </a:p>
          </p:txBody>
        </p:sp>
        <p:sp>
          <p:nvSpPr>
            <p:cNvPr id="1049121" name="Freeform 210"/>
            <p:cNvSpPr/>
            <p:nvPr/>
          </p:nvSpPr>
          <p:spPr bwMode="auto">
            <a:xfrm>
              <a:off x="1784" y="1207"/>
              <a:ext cx="663" cy="183"/>
            </a:xfrm>
            <a:custGeom>
              <a:avLst/>
              <a:gdLst>
                <a:gd name="T0" fmla="*/ 48 w 279"/>
                <a:gd name="T1" fmla="*/ 77 h 77"/>
                <a:gd name="T2" fmla="*/ 22 w 279"/>
                <a:gd name="T3" fmla="*/ 74 h 77"/>
                <a:gd name="T4" fmla="*/ 2 w 279"/>
                <a:gd name="T5" fmla="*/ 32 h 77"/>
                <a:gd name="T6" fmla="*/ 0 w 279"/>
                <a:gd name="T7" fmla="*/ 28 h 77"/>
                <a:gd name="T8" fmla="*/ 4 w 279"/>
                <a:gd name="T9" fmla="*/ 26 h 77"/>
                <a:gd name="T10" fmla="*/ 6 w 279"/>
                <a:gd name="T11" fmla="*/ 31 h 77"/>
                <a:gd name="T12" fmla="*/ 24 w 279"/>
                <a:gd name="T13" fmla="*/ 70 h 77"/>
                <a:gd name="T14" fmla="*/ 87 w 279"/>
                <a:gd name="T15" fmla="*/ 69 h 77"/>
                <a:gd name="T16" fmla="*/ 97 w 279"/>
                <a:gd name="T17" fmla="*/ 25 h 77"/>
                <a:gd name="T18" fmla="*/ 97 w 279"/>
                <a:gd name="T19" fmla="*/ 24 h 77"/>
                <a:gd name="T20" fmla="*/ 117 w 279"/>
                <a:gd name="T21" fmla="*/ 21 h 77"/>
                <a:gd name="T22" fmla="*/ 118 w 279"/>
                <a:gd name="T23" fmla="*/ 22 h 77"/>
                <a:gd name="T24" fmla="*/ 148 w 279"/>
                <a:gd name="T25" fmla="*/ 64 h 77"/>
                <a:gd name="T26" fmla="*/ 206 w 279"/>
                <a:gd name="T27" fmla="*/ 57 h 77"/>
                <a:gd name="T28" fmla="*/ 216 w 279"/>
                <a:gd name="T29" fmla="*/ 6 h 77"/>
                <a:gd name="T30" fmla="*/ 216 w 279"/>
                <a:gd name="T31" fmla="*/ 4 h 77"/>
                <a:gd name="T32" fmla="*/ 279 w 279"/>
                <a:gd name="T33" fmla="*/ 0 h 77"/>
                <a:gd name="T34" fmla="*/ 279 w 279"/>
                <a:gd name="T35" fmla="*/ 4 h 77"/>
                <a:gd name="T36" fmla="*/ 220 w 279"/>
                <a:gd name="T37" fmla="*/ 8 h 77"/>
                <a:gd name="T38" fmla="*/ 210 w 279"/>
                <a:gd name="T39" fmla="*/ 58 h 77"/>
                <a:gd name="T40" fmla="*/ 146 w 279"/>
                <a:gd name="T41" fmla="*/ 68 h 77"/>
                <a:gd name="T42" fmla="*/ 115 w 279"/>
                <a:gd name="T43" fmla="*/ 25 h 77"/>
                <a:gd name="T44" fmla="*/ 100 w 279"/>
                <a:gd name="T45" fmla="*/ 27 h 77"/>
                <a:gd name="T46" fmla="*/ 90 w 279"/>
                <a:gd name="T47" fmla="*/ 72 h 77"/>
                <a:gd name="T48" fmla="*/ 57 w 279"/>
                <a:gd name="T49" fmla="*/ 77 h 77"/>
                <a:gd name="T50" fmla="*/ 48 w 279"/>
                <a:gd name="T51" fmla="*/ 77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79" h="77">
                  <a:moveTo>
                    <a:pt x="48" y="77"/>
                  </a:moveTo>
                  <a:cubicBezTo>
                    <a:pt x="38" y="77"/>
                    <a:pt x="26" y="77"/>
                    <a:pt x="22" y="74"/>
                  </a:cubicBezTo>
                  <a:cubicBezTo>
                    <a:pt x="16" y="69"/>
                    <a:pt x="8" y="50"/>
                    <a:pt x="2" y="32"/>
                  </a:cubicBezTo>
                  <a:cubicBezTo>
                    <a:pt x="1" y="30"/>
                    <a:pt x="0" y="28"/>
                    <a:pt x="0" y="28"/>
                  </a:cubicBezTo>
                  <a:cubicBezTo>
                    <a:pt x="4" y="26"/>
                    <a:pt x="4" y="26"/>
                    <a:pt x="4" y="26"/>
                  </a:cubicBezTo>
                  <a:cubicBezTo>
                    <a:pt x="4" y="26"/>
                    <a:pt x="4" y="27"/>
                    <a:pt x="6" y="31"/>
                  </a:cubicBezTo>
                  <a:cubicBezTo>
                    <a:pt x="9" y="40"/>
                    <a:pt x="18" y="66"/>
                    <a:pt x="24" y="70"/>
                  </a:cubicBezTo>
                  <a:cubicBezTo>
                    <a:pt x="31" y="76"/>
                    <a:pt x="83" y="73"/>
                    <a:pt x="87" y="69"/>
                  </a:cubicBezTo>
                  <a:cubicBezTo>
                    <a:pt x="90" y="66"/>
                    <a:pt x="94" y="42"/>
                    <a:pt x="97" y="25"/>
                  </a:cubicBezTo>
                  <a:cubicBezTo>
                    <a:pt x="97" y="24"/>
                    <a:pt x="97" y="24"/>
                    <a:pt x="97" y="24"/>
                  </a:cubicBezTo>
                  <a:cubicBezTo>
                    <a:pt x="117" y="21"/>
                    <a:pt x="117" y="21"/>
                    <a:pt x="117" y="21"/>
                  </a:cubicBezTo>
                  <a:cubicBezTo>
                    <a:pt x="118" y="22"/>
                    <a:pt x="118" y="22"/>
                    <a:pt x="118" y="22"/>
                  </a:cubicBezTo>
                  <a:cubicBezTo>
                    <a:pt x="123" y="32"/>
                    <a:pt x="139" y="60"/>
                    <a:pt x="148" y="64"/>
                  </a:cubicBezTo>
                  <a:cubicBezTo>
                    <a:pt x="160" y="70"/>
                    <a:pt x="204" y="62"/>
                    <a:pt x="206" y="57"/>
                  </a:cubicBezTo>
                  <a:cubicBezTo>
                    <a:pt x="209" y="52"/>
                    <a:pt x="214" y="24"/>
                    <a:pt x="216" y="6"/>
                  </a:cubicBezTo>
                  <a:cubicBezTo>
                    <a:pt x="216" y="4"/>
                    <a:pt x="216" y="4"/>
                    <a:pt x="216" y="4"/>
                  </a:cubicBezTo>
                  <a:cubicBezTo>
                    <a:pt x="279" y="0"/>
                    <a:pt x="279" y="0"/>
                    <a:pt x="279" y="0"/>
                  </a:cubicBezTo>
                  <a:cubicBezTo>
                    <a:pt x="279" y="4"/>
                    <a:pt x="279" y="4"/>
                    <a:pt x="279" y="4"/>
                  </a:cubicBezTo>
                  <a:cubicBezTo>
                    <a:pt x="220" y="8"/>
                    <a:pt x="220" y="8"/>
                    <a:pt x="220" y="8"/>
                  </a:cubicBezTo>
                  <a:cubicBezTo>
                    <a:pt x="219" y="17"/>
                    <a:pt x="213" y="53"/>
                    <a:pt x="210" y="58"/>
                  </a:cubicBezTo>
                  <a:cubicBezTo>
                    <a:pt x="205" y="66"/>
                    <a:pt x="159" y="74"/>
                    <a:pt x="146" y="68"/>
                  </a:cubicBezTo>
                  <a:cubicBezTo>
                    <a:pt x="135" y="63"/>
                    <a:pt x="119" y="32"/>
                    <a:pt x="115" y="25"/>
                  </a:cubicBezTo>
                  <a:cubicBezTo>
                    <a:pt x="100" y="27"/>
                    <a:pt x="100" y="27"/>
                    <a:pt x="100" y="27"/>
                  </a:cubicBezTo>
                  <a:cubicBezTo>
                    <a:pt x="99" y="37"/>
                    <a:pt x="94" y="67"/>
                    <a:pt x="90" y="72"/>
                  </a:cubicBezTo>
                  <a:cubicBezTo>
                    <a:pt x="86" y="76"/>
                    <a:pt x="60" y="77"/>
                    <a:pt x="57" y="77"/>
                  </a:cubicBezTo>
                  <a:cubicBezTo>
                    <a:pt x="55" y="77"/>
                    <a:pt x="51" y="77"/>
                    <a:pt x="48" y="77"/>
                  </a:cubicBezTo>
                  <a:close/>
                </a:path>
              </a:pathLst>
            </a:custGeom>
            <a:solidFill>
              <a:srgbClr val="455A64"/>
            </a:solidFill>
            <a:ln>
              <a:noFill/>
            </a:ln>
          </p:spPr>
          <p:txBody>
            <a:bodyPr anchor="t" anchorCtr="0" bIns="45720" compatLnSpc="1" lIns="91440" numCol="1" rIns="91440" tIns="45720" vert="horz" wrap="square">
              <a:prstTxWarp prst="textNoShape"/>
            </a:bodyPr>
            <a:p>
              <a:endParaRPr lang="en-US"/>
            </a:p>
          </p:txBody>
        </p:sp>
        <p:sp>
          <p:nvSpPr>
            <p:cNvPr id="1049122" name="Freeform 211"/>
            <p:cNvSpPr/>
            <p:nvPr/>
          </p:nvSpPr>
          <p:spPr bwMode="auto">
            <a:xfrm>
              <a:off x="2057" y="1183"/>
              <a:ext cx="250" cy="91"/>
            </a:xfrm>
            <a:custGeom>
              <a:avLst/>
              <a:gdLst>
                <a:gd name="T0" fmla="*/ 4 w 105"/>
                <a:gd name="T1" fmla="*/ 38 h 38"/>
                <a:gd name="T2" fmla="*/ 0 w 105"/>
                <a:gd name="T3" fmla="*/ 31 h 38"/>
                <a:gd name="T4" fmla="*/ 105 w 105"/>
                <a:gd name="T5" fmla="*/ 14 h 38"/>
                <a:gd name="T6" fmla="*/ 102 w 105"/>
                <a:gd name="T7" fmla="*/ 21 h 38"/>
                <a:gd name="T8" fmla="*/ 4 w 105"/>
                <a:gd name="T9" fmla="*/ 38 h 38"/>
              </a:gdLst>
              <a:ahLst/>
              <a:cxnLst>
                <a:cxn ang="0">
                  <a:pos x="T0" y="T1"/>
                </a:cxn>
                <a:cxn ang="0">
                  <a:pos x="T2" y="T3"/>
                </a:cxn>
                <a:cxn ang="0">
                  <a:pos x="T4" y="T5"/>
                </a:cxn>
                <a:cxn ang="0">
                  <a:pos x="T6" y="T7"/>
                </a:cxn>
                <a:cxn ang="0">
                  <a:pos x="T8" y="T9"/>
                </a:cxn>
              </a:cxnLst>
              <a:rect l="0" t="0" r="r" b="b"/>
              <a:pathLst>
                <a:path w="105" h="38">
                  <a:moveTo>
                    <a:pt x="4" y="38"/>
                  </a:moveTo>
                  <a:cubicBezTo>
                    <a:pt x="0" y="31"/>
                    <a:pt x="0" y="31"/>
                    <a:pt x="0" y="31"/>
                  </a:cubicBezTo>
                  <a:cubicBezTo>
                    <a:pt x="25" y="13"/>
                    <a:pt x="72" y="0"/>
                    <a:pt x="105" y="14"/>
                  </a:cubicBezTo>
                  <a:cubicBezTo>
                    <a:pt x="102" y="21"/>
                    <a:pt x="102" y="21"/>
                    <a:pt x="102" y="21"/>
                  </a:cubicBezTo>
                  <a:cubicBezTo>
                    <a:pt x="73" y="9"/>
                    <a:pt x="28" y="20"/>
                    <a:pt x="4" y="38"/>
                  </a:cubicBezTo>
                  <a:close/>
                </a:path>
              </a:pathLst>
            </a:custGeom>
            <a:solidFill>
              <a:srgbClr val="455A64"/>
            </a:solidFill>
            <a:ln>
              <a:noFill/>
            </a:ln>
          </p:spPr>
          <p:txBody>
            <a:bodyPr anchor="t" anchorCtr="0" bIns="45720" compatLnSpc="1" lIns="91440" numCol="1" rIns="91440" tIns="45720" vert="horz" wrap="square">
              <a:prstTxWarp prst="textNoShape"/>
            </a:bodyPr>
            <a:p>
              <a:endParaRPr lang="en-US"/>
            </a:p>
          </p:txBody>
        </p:sp>
        <p:sp>
          <p:nvSpPr>
            <p:cNvPr id="1049123" name="Freeform 212"/>
            <p:cNvSpPr/>
            <p:nvPr/>
          </p:nvSpPr>
          <p:spPr bwMode="auto">
            <a:xfrm>
              <a:off x="1782" y="1224"/>
              <a:ext cx="242" cy="59"/>
            </a:xfrm>
            <a:custGeom>
              <a:avLst/>
              <a:gdLst>
                <a:gd name="T0" fmla="*/ 4 w 102"/>
                <a:gd name="T1" fmla="*/ 25 h 25"/>
                <a:gd name="T2" fmla="*/ 0 w 102"/>
                <a:gd name="T3" fmla="*/ 18 h 25"/>
                <a:gd name="T4" fmla="*/ 102 w 102"/>
                <a:gd name="T5" fmla="*/ 16 h 25"/>
                <a:gd name="T6" fmla="*/ 98 w 102"/>
                <a:gd name="T7" fmla="*/ 23 h 25"/>
                <a:gd name="T8" fmla="*/ 4 w 102"/>
                <a:gd name="T9" fmla="*/ 25 h 25"/>
              </a:gdLst>
              <a:ahLst/>
              <a:cxnLst>
                <a:cxn ang="0">
                  <a:pos x="T0" y="T1"/>
                </a:cxn>
                <a:cxn ang="0">
                  <a:pos x="T2" y="T3"/>
                </a:cxn>
                <a:cxn ang="0">
                  <a:pos x="T4" y="T5"/>
                </a:cxn>
                <a:cxn ang="0">
                  <a:pos x="T6" y="T7"/>
                </a:cxn>
                <a:cxn ang="0">
                  <a:pos x="T8" y="T9"/>
                </a:cxn>
              </a:cxnLst>
              <a:rect l="0" t="0" r="r" b="b"/>
              <a:pathLst>
                <a:path w="102" h="25">
                  <a:moveTo>
                    <a:pt x="4" y="25"/>
                  </a:moveTo>
                  <a:cubicBezTo>
                    <a:pt x="0" y="18"/>
                    <a:pt x="0" y="18"/>
                    <a:pt x="0" y="18"/>
                  </a:cubicBezTo>
                  <a:cubicBezTo>
                    <a:pt x="32" y="1"/>
                    <a:pt x="74" y="0"/>
                    <a:pt x="102" y="16"/>
                  </a:cubicBezTo>
                  <a:cubicBezTo>
                    <a:pt x="98" y="23"/>
                    <a:pt x="98" y="23"/>
                    <a:pt x="98" y="23"/>
                  </a:cubicBezTo>
                  <a:cubicBezTo>
                    <a:pt x="73" y="8"/>
                    <a:pt x="33" y="9"/>
                    <a:pt x="4" y="25"/>
                  </a:cubicBezTo>
                  <a:close/>
                </a:path>
              </a:pathLst>
            </a:custGeom>
            <a:solidFill>
              <a:srgbClr val="455A64"/>
            </a:solidFill>
            <a:ln>
              <a:noFill/>
            </a:ln>
          </p:spPr>
          <p:txBody>
            <a:bodyPr anchor="t" anchorCtr="0" bIns="45720" compatLnSpc="1" lIns="91440" numCol="1" rIns="91440" tIns="45720" vert="horz" wrap="square">
              <a:prstTxWarp prst="textNoShape"/>
            </a:bodyPr>
            <a:p>
              <a:endParaRPr lang="en-US"/>
            </a:p>
          </p:txBody>
        </p:sp>
        <p:sp>
          <p:nvSpPr>
            <p:cNvPr id="1049124" name="Freeform 213"/>
            <p:cNvSpPr/>
            <p:nvPr/>
          </p:nvSpPr>
          <p:spPr bwMode="auto">
            <a:xfrm>
              <a:off x="2447" y="1271"/>
              <a:ext cx="85" cy="121"/>
            </a:xfrm>
            <a:custGeom>
              <a:avLst/>
              <a:gdLst>
                <a:gd name="T0" fmla="*/ 19 w 36"/>
                <a:gd name="T1" fmla="*/ 4 h 51"/>
                <a:gd name="T2" fmla="*/ 4 w 36"/>
                <a:gd name="T3" fmla="*/ 4 h 51"/>
                <a:gd name="T4" fmla="*/ 1 w 36"/>
                <a:gd name="T5" fmla="*/ 13 h 51"/>
                <a:gd name="T6" fmla="*/ 8 w 36"/>
                <a:gd name="T7" fmla="*/ 20 h 51"/>
                <a:gd name="T8" fmla="*/ 14 w 36"/>
                <a:gd name="T9" fmla="*/ 21 h 51"/>
                <a:gd name="T10" fmla="*/ 17 w 36"/>
                <a:gd name="T11" fmla="*/ 26 h 51"/>
                <a:gd name="T12" fmla="*/ 16 w 36"/>
                <a:gd name="T13" fmla="*/ 33 h 51"/>
                <a:gd name="T14" fmla="*/ 17 w 36"/>
                <a:gd name="T15" fmla="*/ 47 h 51"/>
                <a:gd name="T16" fmla="*/ 19 w 36"/>
                <a:gd name="T17" fmla="*/ 50 h 51"/>
                <a:gd name="T18" fmla="*/ 22 w 36"/>
                <a:gd name="T19" fmla="*/ 51 h 51"/>
                <a:gd name="T20" fmla="*/ 31 w 36"/>
                <a:gd name="T21" fmla="*/ 46 h 51"/>
                <a:gd name="T22" fmla="*/ 35 w 36"/>
                <a:gd name="T23" fmla="*/ 36 h 51"/>
                <a:gd name="T24" fmla="*/ 35 w 36"/>
                <a:gd name="T25" fmla="*/ 20 h 51"/>
                <a:gd name="T26" fmla="*/ 32 w 36"/>
                <a:gd name="T27" fmla="*/ 10 h 51"/>
                <a:gd name="T28" fmla="*/ 11 w 36"/>
                <a:gd name="T29" fmla="*/ 2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6" h="51">
                  <a:moveTo>
                    <a:pt x="19" y="4"/>
                  </a:moveTo>
                  <a:cubicBezTo>
                    <a:pt x="15" y="1"/>
                    <a:pt x="9" y="0"/>
                    <a:pt x="4" y="4"/>
                  </a:cubicBezTo>
                  <a:cubicBezTo>
                    <a:pt x="2" y="6"/>
                    <a:pt x="0" y="10"/>
                    <a:pt x="1" y="13"/>
                  </a:cubicBezTo>
                  <a:cubicBezTo>
                    <a:pt x="2" y="17"/>
                    <a:pt x="5" y="19"/>
                    <a:pt x="8" y="20"/>
                  </a:cubicBezTo>
                  <a:cubicBezTo>
                    <a:pt x="10" y="20"/>
                    <a:pt x="12" y="20"/>
                    <a:pt x="14" y="21"/>
                  </a:cubicBezTo>
                  <a:cubicBezTo>
                    <a:pt x="16" y="22"/>
                    <a:pt x="17" y="24"/>
                    <a:pt x="17" y="26"/>
                  </a:cubicBezTo>
                  <a:cubicBezTo>
                    <a:pt x="17" y="28"/>
                    <a:pt x="16" y="30"/>
                    <a:pt x="16" y="33"/>
                  </a:cubicBezTo>
                  <a:cubicBezTo>
                    <a:pt x="15" y="37"/>
                    <a:pt x="16" y="42"/>
                    <a:pt x="17" y="47"/>
                  </a:cubicBezTo>
                  <a:cubicBezTo>
                    <a:pt x="18" y="48"/>
                    <a:pt x="18" y="49"/>
                    <a:pt x="19" y="50"/>
                  </a:cubicBezTo>
                  <a:cubicBezTo>
                    <a:pt x="20" y="51"/>
                    <a:pt x="21" y="51"/>
                    <a:pt x="22" y="51"/>
                  </a:cubicBezTo>
                  <a:cubicBezTo>
                    <a:pt x="26" y="51"/>
                    <a:pt x="29" y="49"/>
                    <a:pt x="31" y="46"/>
                  </a:cubicBezTo>
                  <a:cubicBezTo>
                    <a:pt x="33" y="43"/>
                    <a:pt x="34" y="40"/>
                    <a:pt x="35" y="36"/>
                  </a:cubicBezTo>
                  <a:cubicBezTo>
                    <a:pt x="36" y="31"/>
                    <a:pt x="36" y="25"/>
                    <a:pt x="35" y="20"/>
                  </a:cubicBezTo>
                  <a:cubicBezTo>
                    <a:pt x="35" y="16"/>
                    <a:pt x="34" y="13"/>
                    <a:pt x="32" y="10"/>
                  </a:cubicBezTo>
                  <a:cubicBezTo>
                    <a:pt x="29" y="6"/>
                    <a:pt x="17" y="2"/>
                    <a:pt x="11" y="2"/>
                  </a:cubicBezTo>
                </a:path>
              </a:pathLst>
            </a:custGeom>
            <a:solidFill>
              <a:srgbClr val="263238"/>
            </a:solidFill>
            <a:ln>
              <a:noFill/>
            </a:ln>
          </p:spPr>
          <p:txBody>
            <a:bodyPr anchor="t" anchorCtr="0" bIns="45720" compatLnSpc="1" lIns="91440" numCol="1" rIns="91440" tIns="45720" vert="horz" wrap="square">
              <a:prstTxWarp prst="textNoShape"/>
            </a:bodyPr>
            <a:p>
              <a:endParaRPr lang="en-US"/>
            </a:p>
          </p:txBody>
        </p:sp>
        <p:sp>
          <p:nvSpPr>
            <p:cNvPr id="1049125" name="Freeform 214"/>
            <p:cNvSpPr/>
            <p:nvPr/>
          </p:nvSpPr>
          <p:spPr bwMode="auto">
            <a:xfrm>
              <a:off x="1808" y="713"/>
              <a:ext cx="361" cy="309"/>
            </a:xfrm>
            <a:custGeom>
              <a:avLst/>
              <a:gdLst>
                <a:gd name="T0" fmla="*/ 152 w 152"/>
                <a:gd name="T1" fmla="*/ 127 h 130"/>
                <a:gd name="T2" fmla="*/ 151 w 152"/>
                <a:gd name="T3" fmla="*/ 127 h 130"/>
                <a:gd name="T4" fmla="*/ 147 w 152"/>
                <a:gd name="T5" fmla="*/ 129 h 130"/>
                <a:gd name="T6" fmla="*/ 133 w 152"/>
                <a:gd name="T7" fmla="*/ 130 h 130"/>
                <a:gd name="T8" fmla="*/ 123 w 152"/>
                <a:gd name="T9" fmla="*/ 129 h 130"/>
                <a:gd name="T10" fmla="*/ 112 w 152"/>
                <a:gd name="T11" fmla="*/ 123 h 130"/>
                <a:gd name="T12" fmla="*/ 103 w 152"/>
                <a:gd name="T13" fmla="*/ 112 h 130"/>
                <a:gd name="T14" fmla="*/ 102 w 152"/>
                <a:gd name="T15" fmla="*/ 96 h 130"/>
                <a:gd name="T16" fmla="*/ 104 w 152"/>
                <a:gd name="T17" fmla="*/ 97 h 130"/>
                <a:gd name="T18" fmla="*/ 72 w 152"/>
                <a:gd name="T19" fmla="*/ 111 h 130"/>
                <a:gd name="T20" fmla="*/ 53 w 152"/>
                <a:gd name="T21" fmla="*/ 110 h 130"/>
                <a:gd name="T22" fmla="*/ 44 w 152"/>
                <a:gd name="T23" fmla="*/ 106 h 130"/>
                <a:gd name="T24" fmla="*/ 37 w 152"/>
                <a:gd name="T25" fmla="*/ 98 h 130"/>
                <a:gd name="T26" fmla="*/ 35 w 152"/>
                <a:gd name="T27" fmla="*/ 87 h 130"/>
                <a:gd name="T28" fmla="*/ 36 w 152"/>
                <a:gd name="T29" fmla="*/ 75 h 130"/>
                <a:gd name="T30" fmla="*/ 39 w 152"/>
                <a:gd name="T31" fmla="*/ 64 h 130"/>
                <a:gd name="T32" fmla="*/ 47 w 152"/>
                <a:gd name="T33" fmla="*/ 57 h 130"/>
                <a:gd name="T34" fmla="*/ 47 w 152"/>
                <a:gd name="T35" fmla="*/ 59 h 130"/>
                <a:gd name="T36" fmla="*/ 26 w 152"/>
                <a:gd name="T37" fmla="*/ 60 h 130"/>
                <a:gd name="T38" fmla="*/ 9 w 152"/>
                <a:gd name="T39" fmla="*/ 51 h 130"/>
                <a:gd name="T40" fmla="*/ 1 w 152"/>
                <a:gd name="T41" fmla="*/ 36 h 130"/>
                <a:gd name="T42" fmla="*/ 2 w 152"/>
                <a:gd name="T43" fmla="*/ 21 h 130"/>
                <a:gd name="T44" fmla="*/ 13 w 152"/>
                <a:gd name="T45" fmla="*/ 3 h 130"/>
                <a:gd name="T46" fmla="*/ 19 w 152"/>
                <a:gd name="T47" fmla="*/ 0 h 130"/>
                <a:gd name="T48" fmla="*/ 13 w 152"/>
                <a:gd name="T49" fmla="*/ 4 h 130"/>
                <a:gd name="T50" fmla="*/ 3 w 152"/>
                <a:gd name="T51" fmla="*/ 21 h 130"/>
                <a:gd name="T52" fmla="*/ 3 w 152"/>
                <a:gd name="T53" fmla="*/ 35 h 130"/>
                <a:gd name="T54" fmla="*/ 11 w 152"/>
                <a:gd name="T55" fmla="*/ 50 h 130"/>
                <a:gd name="T56" fmla="*/ 27 w 152"/>
                <a:gd name="T57" fmla="*/ 59 h 130"/>
                <a:gd name="T58" fmla="*/ 47 w 152"/>
                <a:gd name="T59" fmla="*/ 57 h 130"/>
                <a:gd name="T60" fmla="*/ 47 w 152"/>
                <a:gd name="T61" fmla="*/ 59 h 130"/>
                <a:gd name="T62" fmla="*/ 40 w 152"/>
                <a:gd name="T63" fmla="*/ 65 h 130"/>
                <a:gd name="T64" fmla="*/ 38 w 152"/>
                <a:gd name="T65" fmla="*/ 75 h 130"/>
                <a:gd name="T66" fmla="*/ 39 w 152"/>
                <a:gd name="T67" fmla="*/ 97 h 130"/>
                <a:gd name="T68" fmla="*/ 54 w 152"/>
                <a:gd name="T69" fmla="*/ 108 h 130"/>
                <a:gd name="T70" fmla="*/ 72 w 152"/>
                <a:gd name="T71" fmla="*/ 109 h 130"/>
                <a:gd name="T72" fmla="*/ 103 w 152"/>
                <a:gd name="T73" fmla="*/ 96 h 130"/>
                <a:gd name="T74" fmla="*/ 105 w 152"/>
                <a:gd name="T75" fmla="*/ 94 h 130"/>
                <a:gd name="T76" fmla="*/ 104 w 152"/>
                <a:gd name="T77" fmla="*/ 97 h 130"/>
                <a:gd name="T78" fmla="*/ 105 w 152"/>
                <a:gd name="T79" fmla="*/ 111 h 130"/>
                <a:gd name="T80" fmla="*/ 112 w 152"/>
                <a:gd name="T81" fmla="*/ 122 h 130"/>
                <a:gd name="T82" fmla="*/ 123 w 152"/>
                <a:gd name="T83" fmla="*/ 128 h 130"/>
                <a:gd name="T84" fmla="*/ 133 w 152"/>
                <a:gd name="T85" fmla="*/ 129 h 130"/>
                <a:gd name="T86" fmla="*/ 147 w 152"/>
                <a:gd name="T87" fmla="*/ 128 h 130"/>
                <a:gd name="T88" fmla="*/ 152 w 152"/>
                <a:gd name="T89" fmla="*/ 127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52" h="130">
                  <a:moveTo>
                    <a:pt x="152" y="127"/>
                  </a:moveTo>
                  <a:cubicBezTo>
                    <a:pt x="152" y="127"/>
                    <a:pt x="152" y="127"/>
                    <a:pt x="151" y="127"/>
                  </a:cubicBezTo>
                  <a:cubicBezTo>
                    <a:pt x="150" y="128"/>
                    <a:pt x="149" y="128"/>
                    <a:pt x="147" y="129"/>
                  </a:cubicBezTo>
                  <a:cubicBezTo>
                    <a:pt x="144" y="129"/>
                    <a:pt x="139" y="130"/>
                    <a:pt x="133" y="130"/>
                  </a:cubicBezTo>
                  <a:cubicBezTo>
                    <a:pt x="130" y="130"/>
                    <a:pt x="126" y="130"/>
                    <a:pt x="123" y="129"/>
                  </a:cubicBezTo>
                  <a:cubicBezTo>
                    <a:pt x="119" y="128"/>
                    <a:pt x="115" y="126"/>
                    <a:pt x="112" y="123"/>
                  </a:cubicBezTo>
                  <a:cubicBezTo>
                    <a:pt x="108" y="121"/>
                    <a:pt x="105" y="117"/>
                    <a:pt x="103" y="112"/>
                  </a:cubicBezTo>
                  <a:cubicBezTo>
                    <a:pt x="101" y="107"/>
                    <a:pt x="100" y="102"/>
                    <a:pt x="102" y="96"/>
                  </a:cubicBezTo>
                  <a:cubicBezTo>
                    <a:pt x="104" y="97"/>
                    <a:pt x="104" y="97"/>
                    <a:pt x="104" y="97"/>
                  </a:cubicBezTo>
                  <a:cubicBezTo>
                    <a:pt x="96" y="105"/>
                    <a:pt x="85" y="110"/>
                    <a:pt x="72" y="111"/>
                  </a:cubicBezTo>
                  <a:cubicBezTo>
                    <a:pt x="66" y="112"/>
                    <a:pt x="60" y="111"/>
                    <a:pt x="53" y="110"/>
                  </a:cubicBezTo>
                  <a:cubicBezTo>
                    <a:pt x="50" y="109"/>
                    <a:pt x="47" y="108"/>
                    <a:pt x="44" y="106"/>
                  </a:cubicBezTo>
                  <a:cubicBezTo>
                    <a:pt x="41" y="104"/>
                    <a:pt x="39" y="101"/>
                    <a:pt x="37" y="98"/>
                  </a:cubicBezTo>
                  <a:cubicBezTo>
                    <a:pt x="35" y="95"/>
                    <a:pt x="35" y="90"/>
                    <a:pt x="35" y="87"/>
                  </a:cubicBezTo>
                  <a:cubicBezTo>
                    <a:pt x="35" y="83"/>
                    <a:pt x="35" y="79"/>
                    <a:pt x="36" y="75"/>
                  </a:cubicBezTo>
                  <a:cubicBezTo>
                    <a:pt x="36" y="71"/>
                    <a:pt x="37" y="68"/>
                    <a:pt x="39" y="64"/>
                  </a:cubicBezTo>
                  <a:cubicBezTo>
                    <a:pt x="40" y="61"/>
                    <a:pt x="43" y="58"/>
                    <a:pt x="47" y="57"/>
                  </a:cubicBezTo>
                  <a:cubicBezTo>
                    <a:pt x="47" y="59"/>
                    <a:pt x="47" y="59"/>
                    <a:pt x="47" y="59"/>
                  </a:cubicBezTo>
                  <a:cubicBezTo>
                    <a:pt x="41" y="62"/>
                    <a:pt x="33" y="62"/>
                    <a:pt x="26" y="60"/>
                  </a:cubicBezTo>
                  <a:cubicBezTo>
                    <a:pt x="20" y="59"/>
                    <a:pt x="14" y="55"/>
                    <a:pt x="9" y="51"/>
                  </a:cubicBezTo>
                  <a:cubicBezTo>
                    <a:pt x="5" y="46"/>
                    <a:pt x="2" y="41"/>
                    <a:pt x="1" y="36"/>
                  </a:cubicBezTo>
                  <a:cubicBezTo>
                    <a:pt x="0" y="30"/>
                    <a:pt x="1" y="25"/>
                    <a:pt x="2" y="21"/>
                  </a:cubicBezTo>
                  <a:cubicBezTo>
                    <a:pt x="4" y="12"/>
                    <a:pt x="9" y="7"/>
                    <a:pt x="13" y="3"/>
                  </a:cubicBezTo>
                  <a:cubicBezTo>
                    <a:pt x="17" y="0"/>
                    <a:pt x="19" y="0"/>
                    <a:pt x="19" y="0"/>
                  </a:cubicBezTo>
                  <a:cubicBezTo>
                    <a:pt x="19" y="0"/>
                    <a:pt x="17" y="1"/>
                    <a:pt x="13" y="4"/>
                  </a:cubicBezTo>
                  <a:cubicBezTo>
                    <a:pt x="10" y="7"/>
                    <a:pt x="5" y="13"/>
                    <a:pt x="3" y="21"/>
                  </a:cubicBezTo>
                  <a:cubicBezTo>
                    <a:pt x="2" y="25"/>
                    <a:pt x="2" y="30"/>
                    <a:pt x="3" y="35"/>
                  </a:cubicBezTo>
                  <a:cubicBezTo>
                    <a:pt x="4" y="40"/>
                    <a:pt x="6" y="46"/>
                    <a:pt x="11" y="50"/>
                  </a:cubicBezTo>
                  <a:cubicBezTo>
                    <a:pt x="15" y="54"/>
                    <a:pt x="20" y="57"/>
                    <a:pt x="27" y="59"/>
                  </a:cubicBezTo>
                  <a:cubicBezTo>
                    <a:pt x="33" y="60"/>
                    <a:pt x="40" y="60"/>
                    <a:pt x="47" y="57"/>
                  </a:cubicBezTo>
                  <a:cubicBezTo>
                    <a:pt x="47" y="59"/>
                    <a:pt x="47" y="59"/>
                    <a:pt x="47" y="59"/>
                  </a:cubicBezTo>
                  <a:cubicBezTo>
                    <a:pt x="44" y="59"/>
                    <a:pt x="42" y="62"/>
                    <a:pt x="40" y="65"/>
                  </a:cubicBezTo>
                  <a:cubicBezTo>
                    <a:pt x="39" y="68"/>
                    <a:pt x="38" y="72"/>
                    <a:pt x="38" y="75"/>
                  </a:cubicBezTo>
                  <a:cubicBezTo>
                    <a:pt x="37" y="83"/>
                    <a:pt x="36" y="91"/>
                    <a:pt x="39" y="97"/>
                  </a:cubicBezTo>
                  <a:cubicBezTo>
                    <a:pt x="42" y="103"/>
                    <a:pt x="48" y="106"/>
                    <a:pt x="54" y="108"/>
                  </a:cubicBezTo>
                  <a:cubicBezTo>
                    <a:pt x="60" y="109"/>
                    <a:pt x="66" y="110"/>
                    <a:pt x="72" y="109"/>
                  </a:cubicBezTo>
                  <a:cubicBezTo>
                    <a:pt x="84" y="108"/>
                    <a:pt x="95" y="103"/>
                    <a:pt x="103" y="96"/>
                  </a:cubicBezTo>
                  <a:cubicBezTo>
                    <a:pt x="105" y="94"/>
                    <a:pt x="105" y="94"/>
                    <a:pt x="105" y="94"/>
                  </a:cubicBezTo>
                  <a:cubicBezTo>
                    <a:pt x="104" y="97"/>
                    <a:pt x="104" y="97"/>
                    <a:pt x="104" y="97"/>
                  </a:cubicBezTo>
                  <a:cubicBezTo>
                    <a:pt x="102" y="102"/>
                    <a:pt x="103" y="107"/>
                    <a:pt x="105" y="111"/>
                  </a:cubicBezTo>
                  <a:cubicBezTo>
                    <a:pt x="106" y="116"/>
                    <a:pt x="109" y="119"/>
                    <a:pt x="112" y="122"/>
                  </a:cubicBezTo>
                  <a:cubicBezTo>
                    <a:pt x="116" y="125"/>
                    <a:pt x="119" y="127"/>
                    <a:pt x="123" y="128"/>
                  </a:cubicBezTo>
                  <a:cubicBezTo>
                    <a:pt x="127" y="129"/>
                    <a:pt x="130" y="129"/>
                    <a:pt x="133" y="129"/>
                  </a:cubicBezTo>
                  <a:cubicBezTo>
                    <a:pt x="139" y="129"/>
                    <a:pt x="144" y="129"/>
                    <a:pt x="147" y="128"/>
                  </a:cubicBezTo>
                  <a:cubicBezTo>
                    <a:pt x="151" y="127"/>
                    <a:pt x="152" y="127"/>
                    <a:pt x="152" y="127"/>
                  </a:cubicBezTo>
                  <a:close/>
                </a:path>
              </a:pathLst>
            </a:custGeom>
            <a:solidFill>
              <a:srgbClr val="FFFFFF"/>
            </a:solidFill>
            <a:ln>
              <a:noFill/>
            </a:ln>
          </p:spPr>
          <p:txBody>
            <a:bodyPr anchor="t" anchorCtr="0" bIns="45720" compatLnSpc="1" lIns="91440" numCol="1" rIns="91440" tIns="45720" vert="horz" wrap="square">
              <a:prstTxWarp prst="textNoShape"/>
            </a:bodyPr>
            <a:p>
              <a:endParaRPr lang="en-US"/>
            </a:p>
          </p:txBody>
        </p:sp>
        <p:sp>
          <p:nvSpPr>
            <p:cNvPr id="1049126" name="Freeform 215"/>
            <p:cNvSpPr/>
            <p:nvPr/>
          </p:nvSpPr>
          <p:spPr bwMode="auto">
            <a:xfrm>
              <a:off x="1720" y="960"/>
              <a:ext cx="145" cy="60"/>
            </a:xfrm>
            <a:custGeom>
              <a:avLst/>
              <a:gdLst>
                <a:gd name="T0" fmla="*/ 61 w 61"/>
                <a:gd name="T1" fmla="*/ 21 h 25"/>
                <a:gd name="T2" fmla="*/ 58 w 61"/>
                <a:gd name="T3" fmla="*/ 22 h 25"/>
                <a:gd name="T4" fmla="*/ 50 w 61"/>
                <a:gd name="T5" fmla="*/ 24 h 25"/>
                <a:gd name="T6" fmla="*/ 38 w 61"/>
                <a:gd name="T7" fmla="*/ 21 h 25"/>
                <a:gd name="T8" fmla="*/ 34 w 61"/>
                <a:gd name="T9" fmla="*/ 15 h 25"/>
                <a:gd name="T10" fmla="*/ 36 w 61"/>
                <a:gd name="T11" fmla="*/ 7 h 25"/>
                <a:gd name="T12" fmla="*/ 37 w 61"/>
                <a:gd name="T13" fmla="*/ 9 h 25"/>
                <a:gd name="T14" fmla="*/ 37 w 61"/>
                <a:gd name="T15" fmla="*/ 9 h 25"/>
                <a:gd name="T16" fmla="*/ 9 w 61"/>
                <a:gd name="T17" fmla="*/ 8 h 25"/>
                <a:gd name="T18" fmla="*/ 2 w 61"/>
                <a:gd name="T19" fmla="*/ 3 h 25"/>
                <a:gd name="T20" fmla="*/ 0 w 61"/>
                <a:gd name="T21" fmla="*/ 1 h 25"/>
                <a:gd name="T22" fmla="*/ 10 w 61"/>
                <a:gd name="T23" fmla="*/ 7 h 25"/>
                <a:gd name="T24" fmla="*/ 36 w 61"/>
                <a:gd name="T25" fmla="*/ 7 h 25"/>
                <a:gd name="T26" fmla="*/ 37 w 61"/>
                <a:gd name="T27" fmla="*/ 7 h 25"/>
                <a:gd name="T28" fmla="*/ 46 w 61"/>
                <a:gd name="T29" fmla="*/ 3 h 25"/>
                <a:gd name="T30" fmla="*/ 38 w 61"/>
                <a:gd name="T31" fmla="*/ 9 h 25"/>
                <a:gd name="T32" fmla="*/ 36 w 61"/>
                <a:gd name="T33" fmla="*/ 15 h 25"/>
                <a:gd name="T34" fmla="*/ 39 w 61"/>
                <a:gd name="T35" fmla="*/ 20 h 25"/>
                <a:gd name="T36" fmla="*/ 50 w 61"/>
                <a:gd name="T37" fmla="*/ 23 h 25"/>
                <a:gd name="T38" fmla="*/ 61 w 61"/>
                <a:gd name="T39" fmla="*/ 21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1" h="25">
                  <a:moveTo>
                    <a:pt x="61" y="21"/>
                  </a:moveTo>
                  <a:cubicBezTo>
                    <a:pt x="61" y="21"/>
                    <a:pt x="60" y="22"/>
                    <a:pt x="58" y="22"/>
                  </a:cubicBezTo>
                  <a:cubicBezTo>
                    <a:pt x="57" y="23"/>
                    <a:pt x="54" y="24"/>
                    <a:pt x="50" y="24"/>
                  </a:cubicBezTo>
                  <a:cubicBezTo>
                    <a:pt x="47" y="25"/>
                    <a:pt x="42" y="24"/>
                    <a:pt x="38" y="21"/>
                  </a:cubicBezTo>
                  <a:cubicBezTo>
                    <a:pt x="36" y="20"/>
                    <a:pt x="34" y="18"/>
                    <a:pt x="34" y="15"/>
                  </a:cubicBezTo>
                  <a:cubicBezTo>
                    <a:pt x="33" y="12"/>
                    <a:pt x="34" y="9"/>
                    <a:pt x="36" y="7"/>
                  </a:cubicBezTo>
                  <a:cubicBezTo>
                    <a:pt x="37" y="9"/>
                    <a:pt x="37" y="9"/>
                    <a:pt x="37" y="9"/>
                  </a:cubicBezTo>
                  <a:cubicBezTo>
                    <a:pt x="37" y="9"/>
                    <a:pt x="37" y="9"/>
                    <a:pt x="37" y="9"/>
                  </a:cubicBezTo>
                  <a:cubicBezTo>
                    <a:pt x="26" y="14"/>
                    <a:pt x="16" y="11"/>
                    <a:pt x="9" y="8"/>
                  </a:cubicBezTo>
                  <a:cubicBezTo>
                    <a:pt x="6" y="6"/>
                    <a:pt x="4" y="5"/>
                    <a:pt x="2" y="3"/>
                  </a:cubicBezTo>
                  <a:cubicBezTo>
                    <a:pt x="1" y="2"/>
                    <a:pt x="0" y="1"/>
                    <a:pt x="0" y="1"/>
                  </a:cubicBezTo>
                  <a:cubicBezTo>
                    <a:pt x="1" y="0"/>
                    <a:pt x="4" y="4"/>
                    <a:pt x="10" y="7"/>
                  </a:cubicBezTo>
                  <a:cubicBezTo>
                    <a:pt x="16" y="10"/>
                    <a:pt x="26" y="11"/>
                    <a:pt x="36" y="7"/>
                  </a:cubicBezTo>
                  <a:cubicBezTo>
                    <a:pt x="37" y="7"/>
                    <a:pt x="37" y="7"/>
                    <a:pt x="37" y="7"/>
                  </a:cubicBezTo>
                  <a:cubicBezTo>
                    <a:pt x="46" y="3"/>
                    <a:pt x="46" y="3"/>
                    <a:pt x="46" y="3"/>
                  </a:cubicBezTo>
                  <a:cubicBezTo>
                    <a:pt x="38" y="9"/>
                    <a:pt x="38" y="9"/>
                    <a:pt x="38" y="9"/>
                  </a:cubicBezTo>
                  <a:cubicBezTo>
                    <a:pt x="36" y="10"/>
                    <a:pt x="35" y="13"/>
                    <a:pt x="36" y="15"/>
                  </a:cubicBezTo>
                  <a:cubicBezTo>
                    <a:pt x="36" y="17"/>
                    <a:pt x="38" y="19"/>
                    <a:pt x="39" y="20"/>
                  </a:cubicBezTo>
                  <a:cubicBezTo>
                    <a:pt x="43" y="22"/>
                    <a:pt x="47" y="23"/>
                    <a:pt x="50" y="23"/>
                  </a:cubicBezTo>
                  <a:cubicBezTo>
                    <a:pt x="57" y="23"/>
                    <a:pt x="61" y="20"/>
                    <a:pt x="61" y="21"/>
                  </a:cubicBezTo>
                  <a:close/>
                </a:path>
              </a:pathLst>
            </a:custGeom>
            <a:solidFill>
              <a:srgbClr val="FFFFFF"/>
            </a:solidFill>
            <a:ln>
              <a:noFill/>
            </a:ln>
          </p:spPr>
          <p:txBody>
            <a:bodyPr anchor="t" anchorCtr="0" bIns="45720" compatLnSpc="1" lIns="91440" numCol="1" rIns="91440" tIns="45720" vert="horz" wrap="square">
              <a:prstTxWarp prst="textNoShape"/>
            </a:bodyPr>
            <a:p>
              <a:endParaRPr lang="en-US"/>
            </a:p>
          </p:txBody>
        </p:sp>
        <p:sp>
          <p:nvSpPr>
            <p:cNvPr id="1049127" name="Freeform 216"/>
            <p:cNvSpPr/>
            <p:nvPr/>
          </p:nvSpPr>
          <p:spPr bwMode="auto">
            <a:xfrm>
              <a:off x="1855" y="1195"/>
              <a:ext cx="119" cy="29"/>
            </a:xfrm>
            <a:custGeom>
              <a:avLst/>
              <a:gdLst>
                <a:gd name="T0" fmla="*/ 49 w 50"/>
                <a:gd name="T1" fmla="*/ 9 h 12"/>
                <a:gd name="T2" fmla="*/ 42 w 50"/>
                <a:gd name="T3" fmla="*/ 5 h 12"/>
                <a:gd name="T4" fmla="*/ 24 w 50"/>
                <a:gd name="T5" fmla="*/ 2 h 12"/>
                <a:gd name="T6" fmla="*/ 7 w 50"/>
                <a:gd name="T7" fmla="*/ 8 h 12"/>
                <a:gd name="T8" fmla="*/ 0 w 50"/>
                <a:gd name="T9" fmla="*/ 12 h 12"/>
                <a:gd name="T10" fmla="*/ 6 w 50"/>
                <a:gd name="T11" fmla="*/ 7 h 12"/>
                <a:gd name="T12" fmla="*/ 24 w 50"/>
                <a:gd name="T13" fmla="*/ 0 h 12"/>
                <a:gd name="T14" fmla="*/ 43 w 50"/>
                <a:gd name="T15" fmla="*/ 4 h 12"/>
                <a:gd name="T16" fmla="*/ 49 w 50"/>
                <a:gd name="T17" fmla="*/ 9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0" h="12">
                  <a:moveTo>
                    <a:pt x="49" y="9"/>
                  </a:moveTo>
                  <a:cubicBezTo>
                    <a:pt x="49" y="9"/>
                    <a:pt x="47" y="7"/>
                    <a:pt x="42" y="5"/>
                  </a:cubicBezTo>
                  <a:cubicBezTo>
                    <a:pt x="38" y="4"/>
                    <a:pt x="31" y="2"/>
                    <a:pt x="24" y="2"/>
                  </a:cubicBezTo>
                  <a:cubicBezTo>
                    <a:pt x="17" y="3"/>
                    <a:pt x="11" y="5"/>
                    <a:pt x="7" y="8"/>
                  </a:cubicBezTo>
                  <a:cubicBezTo>
                    <a:pt x="2" y="10"/>
                    <a:pt x="0" y="12"/>
                    <a:pt x="0" y="12"/>
                  </a:cubicBezTo>
                  <a:cubicBezTo>
                    <a:pt x="0" y="12"/>
                    <a:pt x="2" y="10"/>
                    <a:pt x="6" y="7"/>
                  </a:cubicBezTo>
                  <a:cubicBezTo>
                    <a:pt x="10" y="4"/>
                    <a:pt x="16" y="1"/>
                    <a:pt x="24" y="0"/>
                  </a:cubicBezTo>
                  <a:cubicBezTo>
                    <a:pt x="32" y="0"/>
                    <a:pt x="39" y="2"/>
                    <a:pt x="43" y="4"/>
                  </a:cubicBezTo>
                  <a:cubicBezTo>
                    <a:pt x="47" y="6"/>
                    <a:pt x="50" y="9"/>
                    <a:pt x="49" y="9"/>
                  </a:cubicBezTo>
                  <a:close/>
                </a:path>
              </a:pathLst>
            </a:custGeom>
            <a:solidFill>
              <a:srgbClr val="EB996E"/>
            </a:solidFill>
            <a:ln>
              <a:noFill/>
            </a:ln>
          </p:spPr>
          <p:txBody>
            <a:bodyPr anchor="t" anchorCtr="0" bIns="45720" compatLnSpc="1" lIns="91440" numCol="1" rIns="91440" tIns="45720" vert="horz" wrap="square">
              <a:prstTxWarp prst="textNoShape"/>
            </a:bodyPr>
            <a:p>
              <a:endParaRPr lang="en-US"/>
            </a:p>
          </p:txBody>
        </p:sp>
        <p:sp>
          <p:nvSpPr>
            <p:cNvPr id="1049128" name="Freeform 217"/>
            <p:cNvSpPr/>
            <p:nvPr/>
          </p:nvSpPr>
          <p:spPr bwMode="auto">
            <a:xfrm>
              <a:off x="2133" y="1164"/>
              <a:ext cx="98" cy="26"/>
            </a:xfrm>
            <a:custGeom>
              <a:avLst/>
              <a:gdLst>
                <a:gd name="T0" fmla="*/ 41 w 41"/>
                <a:gd name="T1" fmla="*/ 8 h 11"/>
                <a:gd name="T2" fmla="*/ 35 w 41"/>
                <a:gd name="T3" fmla="*/ 5 h 11"/>
                <a:gd name="T4" fmla="*/ 20 w 41"/>
                <a:gd name="T5" fmla="*/ 3 h 11"/>
                <a:gd name="T6" fmla="*/ 6 w 41"/>
                <a:gd name="T7" fmla="*/ 7 h 11"/>
                <a:gd name="T8" fmla="*/ 1 w 41"/>
                <a:gd name="T9" fmla="*/ 11 h 11"/>
                <a:gd name="T10" fmla="*/ 5 w 41"/>
                <a:gd name="T11" fmla="*/ 6 h 11"/>
                <a:gd name="T12" fmla="*/ 20 w 41"/>
                <a:gd name="T13" fmla="*/ 1 h 11"/>
                <a:gd name="T14" fmla="*/ 35 w 41"/>
                <a:gd name="T15" fmla="*/ 4 h 11"/>
                <a:gd name="T16" fmla="*/ 41 w 41"/>
                <a:gd name="T17" fmla="*/ 8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 h="11">
                  <a:moveTo>
                    <a:pt x="41" y="8"/>
                  </a:moveTo>
                  <a:cubicBezTo>
                    <a:pt x="40" y="8"/>
                    <a:pt x="38" y="7"/>
                    <a:pt x="35" y="5"/>
                  </a:cubicBezTo>
                  <a:cubicBezTo>
                    <a:pt x="31" y="4"/>
                    <a:pt x="26" y="3"/>
                    <a:pt x="20" y="3"/>
                  </a:cubicBezTo>
                  <a:cubicBezTo>
                    <a:pt x="14" y="3"/>
                    <a:pt x="9" y="5"/>
                    <a:pt x="6" y="7"/>
                  </a:cubicBezTo>
                  <a:cubicBezTo>
                    <a:pt x="3" y="9"/>
                    <a:pt x="1" y="11"/>
                    <a:pt x="1" y="11"/>
                  </a:cubicBezTo>
                  <a:cubicBezTo>
                    <a:pt x="0" y="11"/>
                    <a:pt x="2" y="9"/>
                    <a:pt x="5" y="6"/>
                  </a:cubicBezTo>
                  <a:cubicBezTo>
                    <a:pt x="8" y="4"/>
                    <a:pt x="14" y="1"/>
                    <a:pt x="20" y="1"/>
                  </a:cubicBezTo>
                  <a:cubicBezTo>
                    <a:pt x="26" y="0"/>
                    <a:pt x="32" y="2"/>
                    <a:pt x="35" y="4"/>
                  </a:cubicBezTo>
                  <a:cubicBezTo>
                    <a:pt x="39" y="6"/>
                    <a:pt x="41" y="8"/>
                    <a:pt x="41" y="8"/>
                  </a:cubicBezTo>
                  <a:close/>
                </a:path>
              </a:pathLst>
            </a:custGeom>
            <a:solidFill>
              <a:srgbClr val="EB996E"/>
            </a:solidFill>
            <a:ln>
              <a:noFill/>
            </a:ln>
          </p:spPr>
          <p:txBody>
            <a:bodyPr anchor="t" anchorCtr="0" bIns="45720" compatLnSpc="1" lIns="91440" numCol="1" rIns="91440" tIns="45720" vert="horz" wrap="square">
              <a:prstTxWarp prst="textNoShape"/>
            </a:bodyPr>
            <a:p>
              <a:endParaRPr lang="en-US"/>
            </a:p>
          </p:txBody>
        </p:sp>
        <p:sp>
          <p:nvSpPr>
            <p:cNvPr id="1049129" name="Freeform 218"/>
            <p:cNvSpPr/>
            <p:nvPr/>
          </p:nvSpPr>
          <p:spPr bwMode="auto">
            <a:xfrm>
              <a:off x="2121" y="1411"/>
              <a:ext cx="36" cy="17"/>
            </a:xfrm>
            <a:custGeom>
              <a:avLst/>
              <a:gdLst>
                <a:gd name="T0" fmla="*/ 15 w 15"/>
                <a:gd name="T1" fmla="*/ 7 h 7"/>
                <a:gd name="T2" fmla="*/ 13 w 15"/>
                <a:gd name="T3" fmla="*/ 5 h 7"/>
                <a:gd name="T4" fmla="*/ 8 w 15"/>
                <a:gd name="T5" fmla="*/ 3 h 7"/>
                <a:gd name="T6" fmla="*/ 0 w 15"/>
                <a:gd name="T7" fmla="*/ 2 h 7"/>
                <a:gd name="T8" fmla="*/ 9 w 15"/>
                <a:gd name="T9" fmla="*/ 1 h 7"/>
                <a:gd name="T10" fmla="*/ 14 w 15"/>
                <a:gd name="T11" fmla="*/ 4 h 7"/>
                <a:gd name="T12" fmla="*/ 15 w 15"/>
                <a:gd name="T13" fmla="*/ 7 h 7"/>
              </a:gdLst>
              <a:ahLst/>
              <a:cxnLst>
                <a:cxn ang="0">
                  <a:pos x="T0" y="T1"/>
                </a:cxn>
                <a:cxn ang="0">
                  <a:pos x="T2" y="T3"/>
                </a:cxn>
                <a:cxn ang="0">
                  <a:pos x="T4" y="T5"/>
                </a:cxn>
                <a:cxn ang="0">
                  <a:pos x="T6" y="T7"/>
                </a:cxn>
                <a:cxn ang="0">
                  <a:pos x="T8" y="T9"/>
                </a:cxn>
                <a:cxn ang="0">
                  <a:pos x="T10" y="T11"/>
                </a:cxn>
                <a:cxn ang="0">
                  <a:pos x="T12" y="T13"/>
                </a:cxn>
              </a:cxnLst>
              <a:rect l="0" t="0" r="r" b="b"/>
              <a:pathLst>
                <a:path w="15" h="7">
                  <a:moveTo>
                    <a:pt x="15" y="7"/>
                  </a:moveTo>
                  <a:cubicBezTo>
                    <a:pt x="15" y="7"/>
                    <a:pt x="14" y="6"/>
                    <a:pt x="13" y="5"/>
                  </a:cubicBezTo>
                  <a:cubicBezTo>
                    <a:pt x="12" y="5"/>
                    <a:pt x="10" y="4"/>
                    <a:pt x="8" y="3"/>
                  </a:cubicBezTo>
                  <a:cubicBezTo>
                    <a:pt x="4" y="3"/>
                    <a:pt x="0" y="3"/>
                    <a:pt x="0" y="2"/>
                  </a:cubicBezTo>
                  <a:cubicBezTo>
                    <a:pt x="0" y="2"/>
                    <a:pt x="4" y="0"/>
                    <a:pt x="9" y="1"/>
                  </a:cubicBezTo>
                  <a:cubicBezTo>
                    <a:pt x="11" y="2"/>
                    <a:pt x="13" y="3"/>
                    <a:pt x="14" y="4"/>
                  </a:cubicBezTo>
                  <a:cubicBezTo>
                    <a:pt x="15" y="6"/>
                    <a:pt x="15" y="7"/>
                    <a:pt x="15" y="7"/>
                  </a:cubicBezTo>
                  <a:close/>
                </a:path>
              </a:pathLst>
            </a:custGeom>
            <a:solidFill>
              <a:srgbClr val="EB996E"/>
            </a:solidFill>
            <a:ln>
              <a:noFill/>
            </a:ln>
          </p:spPr>
          <p:txBody>
            <a:bodyPr anchor="t" anchorCtr="0" bIns="45720" compatLnSpc="1" lIns="91440" numCol="1" rIns="91440" tIns="45720" vert="horz" wrap="square">
              <a:prstTxWarp prst="textNoShape"/>
            </a:bodyPr>
            <a:p>
              <a:endParaRPr lang="en-US"/>
            </a:p>
          </p:txBody>
        </p:sp>
        <p:sp>
          <p:nvSpPr>
            <p:cNvPr id="1049130" name="Freeform 219"/>
            <p:cNvSpPr/>
            <p:nvPr/>
          </p:nvSpPr>
          <p:spPr bwMode="auto">
            <a:xfrm>
              <a:off x="2159" y="1409"/>
              <a:ext cx="19" cy="31"/>
            </a:xfrm>
            <a:custGeom>
              <a:avLst/>
              <a:gdLst>
                <a:gd name="T0" fmla="*/ 8 w 8"/>
                <a:gd name="T1" fmla="*/ 13 h 13"/>
                <a:gd name="T2" fmla="*/ 4 w 8"/>
                <a:gd name="T3" fmla="*/ 7 h 13"/>
                <a:gd name="T4" fmla="*/ 0 w 8"/>
                <a:gd name="T5" fmla="*/ 1 h 13"/>
                <a:gd name="T6" fmla="*/ 6 w 8"/>
                <a:gd name="T7" fmla="*/ 6 h 13"/>
                <a:gd name="T8" fmla="*/ 8 w 8"/>
                <a:gd name="T9" fmla="*/ 13 h 13"/>
              </a:gdLst>
              <a:ahLst/>
              <a:cxnLst>
                <a:cxn ang="0">
                  <a:pos x="T0" y="T1"/>
                </a:cxn>
                <a:cxn ang="0">
                  <a:pos x="T2" y="T3"/>
                </a:cxn>
                <a:cxn ang="0">
                  <a:pos x="T4" y="T5"/>
                </a:cxn>
                <a:cxn ang="0">
                  <a:pos x="T6" y="T7"/>
                </a:cxn>
                <a:cxn ang="0">
                  <a:pos x="T8" y="T9"/>
                </a:cxn>
              </a:cxnLst>
              <a:rect l="0" t="0" r="r" b="b"/>
              <a:pathLst>
                <a:path w="8" h="13">
                  <a:moveTo>
                    <a:pt x="8" y="13"/>
                  </a:moveTo>
                  <a:cubicBezTo>
                    <a:pt x="7" y="13"/>
                    <a:pt x="6" y="10"/>
                    <a:pt x="4" y="7"/>
                  </a:cubicBezTo>
                  <a:cubicBezTo>
                    <a:pt x="2" y="3"/>
                    <a:pt x="0" y="1"/>
                    <a:pt x="0" y="1"/>
                  </a:cubicBezTo>
                  <a:cubicBezTo>
                    <a:pt x="1" y="0"/>
                    <a:pt x="4" y="2"/>
                    <a:pt x="6" y="6"/>
                  </a:cubicBezTo>
                  <a:cubicBezTo>
                    <a:pt x="8" y="9"/>
                    <a:pt x="8" y="13"/>
                    <a:pt x="8" y="13"/>
                  </a:cubicBezTo>
                  <a:close/>
                </a:path>
              </a:pathLst>
            </a:custGeom>
            <a:solidFill>
              <a:srgbClr val="EB996E"/>
            </a:solidFill>
            <a:ln>
              <a:noFill/>
            </a:ln>
          </p:spPr>
          <p:txBody>
            <a:bodyPr anchor="t" anchorCtr="0" bIns="45720" compatLnSpc="1" lIns="91440" numCol="1" rIns="91440" tIns="45720" vert="horz" wrap="square">
              <a:prstTxWarp prst="textNoShape"/>
            </a:bodyPr>
            <a:p>
              <a:endParaRPr lang="en-US"/>
            </a:p>
          </p:txBody>
        </p:sp>
        <p:sp>
          <p:nvSpPr>
            <p:cNvPr id="1049131" name="Freeform 220"/>
            <p:cNvSpPr/>
            <p:nvPr/>
          </p:nvSpPr>
          <p:spPr bwMode="auto">
            <a:xfrm>
              <a:off x="1977" y="1380"/>
              <a:ext cx="586" cy="862"/>
            </a:xfrm>
            <a:custGeom>
              <a:avLst/>
              <a:gdLst>
                <a:gd name="T0" fmla="*/ 0 w 247"/>
                <a:gd name="T1" fmla="*/ 130 h 363"/>
                <a:gd name="T2" fmla="*/ 0 w 247"/>
                <a:gd name="T3" fmla="*/ 132 h 363"/>
                <a:gd name="T4" fmla="*/ 1 w 247"/>
                <a:gd name="T5" fmla="*/ 137 h 363"/>
                <a:gd name="T6" fmla="*/ 6 w 247"/>
                <a:gd name="T7" fmla="*/ 156 h 363"/>
                <a:gd name="T8" fmla="*/ 24 w 247"/>
                <a:gd name="T9" fmla="*/ 227 h 363"/>
                <a:gd name="T10" fmla="*/ 73 w 247"/>
                <a:gd name="T11" fmla="*/ 322 h 363"/>
                <a:gd name="T12" fmla="*/ 93 w 247"/>
                <a:gd name="T13" fmla="*/ 345 h 363"/>
                <a:gd name="T14" fmla="*/ 105 w 247"/>
                <a:gd name="T15" fmla="*/ 356 h 363"/>
                <a:gd name="T16" fmla="*/ 120 w 247"/>
                <a:gd name="T17" fmla="*/ 360 h 363"/>
                <a:gd name="T18" fmla="*/ 134 w 247"/>
                <a:gd name="T19" fmla="*/ 353 h 363"/>
                <a:gd name="T20" fmla="*/ 147 w 247"/>
                <a:gd name="T21" fmla="*/ 342 h 363"/>
                <a:gd name="T22" fmla="*/ 171 w 247"/>
                <a:gd name="T23" fmla="*/ 317 h 363"/>
                <a:gd name="T24" fmla="*/ 237 w 247"/>
                <a:gd name="T25" fmla="*/ 204 h 363"/>
                <a:gd name="T26" fmla="*/ 245 w 247"/>
                <a:gd name="T27" fmla="*/ 147 h 363"/>
                <a:gd name="T28" fmla="*/ 242 w 247"/>
                <a:gd name="T29" fmla="*/ 97 h 363"/>
                <a:gd name="T30" fmla="*/ 227 w 247"/>
                <a:gd name="T31" fmla="*/ 26 h 363"/>
                <a:gd name="T32" fmla="*/ 222 w 247"/>
                <a:gd name="T33" fmla="*/ 7 h 363"/>
                <a:gd name="T34" fmla="*/ 221 w 247"/>
                <a:gd name="T35" fmla="*/ 2 h 363"/>
                <a:gd name="T36" fmla="*/ 221 w 247"/>
                <a:gd name="T37" fmla="*/ 0 h 363"/>
                <a:gd name="T38" fmla="*/ 221 w 247"/>
                <a:gd name="T39" fmla="*/ 2 h 363"/>
                <a:gd name="T40" fmla="*/ 223 w 247"/>
                <a:gd name="T41" fmla="*/ 7 h 363"/>
                <a:gd name="T42" fmla="*/ 228 w 247"/>
                <a:gd name="T43" fmla="*/ 26 h 363"/>
                <a:gd name="T44" fmla="*/ 244 w 247"/>
                <a:gd name="T45" fmla="*/ 97 h 363"/>
                <a:gd name="T46" fmla="*/ 247 w 247"/>
                <a:gd name="T47" fmla="*/ 147 h 363"/>
                <a:gd name="T48" fmla="*/ 238 w 247"/>
                <a:gd name="T49" fmla="*/ 205 h 363"/>
                <a:gd name="T50" fmla="*/ 173 w 247"/>
                <a:gd name="T51" fmla="*/ 319 h 363"/>
                <a:gd name="T52" fmla="*/ 148 w 247"/>
                <a:gd name="T53" fmla="*/ 344 h 363"/>
                <a:gd name="T54" fmla="*/ 135 w 247"/>
                <a:gd name="T55" fmla="*/ 355 h 363"/>
                <a:gd name="T56" fmla="*/ 120 w 247"/>
                <a:gd name="T57" fmla="*/ 362 h 363"/>
                <a:gd name="T58" fmla="*/ 103 w 247"/>
                <a:gd name="T59" fmla="*/ 358 h 363"/>
                <a:gd name="T60" fmla="*/ 92 w 247"/>
                <a:gd name="T61" fmla="*/ 347 h 363"/>
                <a:gd name="T62" fmla="*/ 71 w 247"/>
                <a:gd name="T63" fmla="*/ 323 h 363"/>
                <a:gd name="T64" fmla="*/ 22 w 247"/>
                <a:gd name="T65" fmla="*/ 227 h 363"/>
                <a:gd name="T66" fmla="*/ 5 w 247"/>
                <a:gd name="T67" fmla="*/ 156 h 363"/>
                <a:gd name="T68" fmla="*/ 1 w 247"/>
                <a:gd name="T69" fmla="*/ 137 h 363"/>
                <a:gd name="T70" fmla="*/ 0 w 247"/>
                <a:gd name="T71" fmla="*/ 132 h 363"/>
                <a:gd name="T72" fmla="*/ 0 w 247"/>
                <a:gd name="T73" fmla="*/ 130 h 3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47" h="363">
                  <a:moveTo>
                    <a:pt x="0" y="130"/>
                  </a:moveTo>
                  <a:cubicBezTo>
                    <a:pt x="0" y="130"/>
                    <a:pt x="0" y="130"/>
                    <a:pt x="0" y="132"/>
                  </a:cubicBezTo>
                  <a:cubicBezTo>
                    <a:pt x="1" y="133"/>
                    <a:pt x="1" y="134"/>
                    <a:pt x="1" y="137"/>
                  </a:cubicBezTo>
                  <a:cubicBezTo>
                    <a:pt x="2" y="141"/>
                    <a:pt x="4" y="148"/>
                    <a:pt x="6" y="156"/>
                  </a:cubicBezTo>
                  <a:cubicBezTo>
                    <a:pt x="9" y="173"/>
                    <a:pt x="14" y="197"/>
                    <a:pt x="24" y="227"/>
                  </a:cubicBezTo>
                  <a:cubicBezTo>
                    <a:pt x="33" y="256"/>
                    <a:pt x="47" y="290"/>
                    <a:pt x="73" y="322"/>
                  </a:cubicBezTo>
                  <a:cubicBezTo>
                    <a:pt x="79" y="330"/>
                    <a:pt x="86" y="338"/>
                    <a:pt x="93" y="345"/>
                  </a:cubicBezTo>
                  <a:cubicBezTo>
                    <a:pt x="97" y="349"/>
                    <a:pt x="100" y="354"/>
                    <a:pt x="105" y="356"/>
                  </a:cubicBezTo>
                  <a:cubicBezTo>
                    <a:pt x="109" y="360"/>
                    <a:pt x="114" y="361"/>
                    <a:pt x="120" y="360"/>
                  </a:cubicBezTo>
                  <a:cubicBezTo>
                    <a:pt x="125" y="359"/>
                    <a:pt x="130" y="356"/>
                    <a:pt x="134" y="353"/>
                  </a:cubicBezTo>
                  <a:cubicBezTo>
                    <a:pt x="139" y="350"/>
                    <a:pt x="143" y="346"/>
                    <a:pt x="147" y="342"/>
                  </a:cubicBezTo>
                  <a:cubicBezTo>
                    <a:pt x="155" y="335"/>
                    <a:pt x="163" y="326"/>
                    <a:pt x="171" y="317"/>
                  </a:cubicBezTo>
                  <a:cubicBezTo>
                    <a:pt x="202" y="282"/>
                    <a:pt x="226" y="243"/>
                    <a:pt x="237" y="204"/>
                  </a:cubicBezTo>
                  <a:cubicBezTo>
                    <a:pt x="242" y="185"/>
                    <a:pt x="245" y="165"/>
                    <a:pt x="245" y="147"/>
                  </a:cubicBezTo>
                  <a:cubicBezTo>
                    <a:pt x="246" y="129"/>
                    <a:pt x="244" y="112"/>
                    <a:pt x="242" y="97"/>
                  </a:cubicBezTo>
                  <a:cubicBezTo>
                    <a:pt x="238" y="67"/>
                    <a:pt x="232" y="43"/>
                    <a:pt x="227" y="26"/>
                  </a:cubicBezTo>
                  <a:cubicBezTo>
                    <a:pt x="225" y="18"/>
                    <a:pt x="224" y="11"/>
                    <a:pt x="222" y="7"/>
                  </a:cubicBezTo>
                  <a:cubicBezTo>
                    <a:pt x="222" y="5"/>
                    <a:pt x="221" y="3"/>
                    <a:pt x="221" y="2"/>
                  </a:cubicBezTo>
                  <a:cubicBezTo>
                    <a:pt x="221" y="1"/>
                    <a:pt x="221" y="0"/>
                    <a:pt x="221" y="0"/>
                  </a:cubicBezTo>
                  <a:cubicBezTo>
                    <a:pt x="221" y="0"/>
                    <a:pt x="221" y="1"/>
                    <a:pt x="221" y="2"/>
                  </a:cubicBezTo>
                  <a:cubicBezTo>
                    <a:pt x="222" y="3"/>
                    <a:pt x="222" y="5"/>
                    <a:pt x="223" y="7"/>
                  </a:cubicBezTo>
                  <a:cubicBezTo>
                    <a:pt x="224" y="11"/>
                    <a:pt x="226" y="17"/>
                    <a:pt x="228" y="26"/>
                  </a:cubicBezTo>
                  <a:cubicBezTo>
                    <a:pt x="233" y="42"/>
                    <a:pt x="239" y="66"/>
                    <a:pt x="244" y="97"/>
                  </a:cubicBezTo>
                  <a:cubicBezTo>
                    <a:pt x="246" y="112"/>
                    <a:pt x="247" y="129"/>
                    <a:pt x="247" y="147"/>
                  </a:cubicBezTo>
                  <a:cubicBezTo>
                    <a:pt x="247" y="165"/>
                    <a:pt x="244" y="185"/>
                    <a:pt x="238" y="205"/>
                  </a:cubicBezTo>
                  <a:cubicBezTo>
                    <a:pt x="227" y="244"/>
                    <a:pt x="204" y="284"/>
                    <a:pt x="173" y="319"/>
                  </a:cubicBezTo>
                  <a:cubicBezTo>
                    <a:pt x="165" y="328"/>
                    <a:pt x="157" y="336"/>
                    <a:pt x="148" y="344"/>
                  </a:cubicBezTo>
                  <a:cubicBezTo>
                    <a:pt x="144" y="348"/>
                    <a:pt x="140" y="352"/>
                    <a:pt x="135" y="355"/>
                  </a:cubicBezTo>
                  <a:cubicBezTo>
                    <a:pt x="131" y="358"/>
                    <a:pt x="126" y="361"/>
                    <a:pt x="120" y="362"/>
                  </a:cubicBezTo>
                  <a:cubicBezTo>
                    <a:pt x="114" y="363"/>
                    <a:pt x="108" y="361"/>
                    <a:pt x="103" y="358"/>
                  </a:cubicBezTo>
                  <a:cubicBezTo>
                    <a:pt x="99" y="355"/>
                    <a:pt x="95" y="351"/>
                    <a:pt x="92" y="347"/>
                  </a:cubicBezTo>
                  <a:cubicBezTo>
                    <a:pt x="85" y="339"/>
                    <a:pt x="78" y="331"/>
                    <a:pt x="71" y="323"/>
                  </a:cubicBezTo>
                  <a:cubicBezTo>
                    <a:pt x="46" y="291"/>
                    <a:pt x="32" y="256"/>
                    <a:pt x="22" y="227"/>
                  </a:cubicBezTo>
                  <a:cubicBezTo>
                    <a:pt x="13" y="197"/>
                    <a:pt x="8" y="173"/>
                    <a:pt x="5" y="156"/>
                  </a:cubicBezTo>
                  <a:cubicBezTo>
                    <a:pt x="3" y="148"/>
                    <a:pt x="2" y="141"/>
                    <a:pt x="1" y="137"/>
                  </a:cubicBezTo>
                  <a:cubicBezTo>
                    <a:pt x="1" y="135"/>
                    <a:pt x="0" y="133"/>
                    <a:pt x="0" y="132"/>
                  </a:cubicBezTo>
                  <a:cubicBezTo>
                    <a:pt x="0" y="130"/>
                    <a:pt x="0" y="130"/>
                    <a:pt x="0" y="130"/>
                  </a:cubicBezTo>
                  <a:close/>
                </a:path>
              </a:pathLst>
            </a:custGeom>
            <a:solidFill>
              <a:srgbClr val="263238"/>
            </a:solidFill>
            <a:ln>
              <a:noFill/>
            </a:ln>
          </p:spPr>
          <p:txBody>
            <a:bodyPr anchor="t" anchorCtr="0" bIns="45720" compatLnSpc="1" lIns="91440" numCol="1" rIns="91440" tIns="45720" vert="horz" wrap="square">
              <a:prstTxWarp prst="textNoShape"/>
            </a:bodyPr>
            <a:p>
              <a:endParaRPr lang="en-US"/>
            </a:p>
          </p:txBody>
        </p:sp>
        <p:sp>
          <p:nvSpPr>
            <p:cNvPr id="1049132" name="Freeform 221"/>
            <p:cNvSpPr/>
            <p:nvPr/>
          </p:nvSpPr>
          <p:spPr bwMode="auto">
            <a:xfrm>
              <a:off x="2247" y="2235"/>
              <a:ext cx="147" cy="1059"/>
            </a:xfrm>
            <a:custGeom>
              <a:avLst/>
              <a:gdLst>
                <a:gd name="T0" fmla="*/ 34 w 62"/>
                <a:gd name="T1" fmla="*/ 446 h 446"/>
                <a:gd name="T2" fmla="*/ 33 w 62"/>
                <a:gd name="T3" fmla="*/ 444 h 446"/>
                <a:gd name="T4" fmla="*/ 32 w 62"/>
                <a:gd name="T5" fmla="*/ 441 h 446"/>
                <a:gd name="T6" fmla="*/ 31 w 62"/>
                <a:gd name="T7" fmla="*/ 435 h 446"/>
                <a:gd name="T8" fmla="*/ 30 w 62"/>
                <a:gd name="T9" fmla="*/ 428 h 446"/>
                <a:gd name="T10" fmla="*/ 34 w 62"/>
                <a:gd name="T11" fmla="*/ 378 h 446"/>
                <a:gd name="T12" fmla="*/ 54 w 62"/>
                <a:gd name="T13" fmla="*/ 307 h 446"/>
                <a:gd name="T14" fmla="*/ 59 w 62"/>
                <a:gd name="T15" fmla="*/ 264 h 446"/>
                <a:gd name="T16" fmla="*/ 50 w 62"/>
                <a:gd name="T17" fmla="*/ 219 h 446"/>
                <a:gd name="T18" fmla="*/ 30 w 62"/>
                <a:gd name="T19" fmla="*/ 177 h 446"/>
                <a:gd name="T20" fmla="*/ 17 w 62"/>
                <a:gd name="T21" fmla="*/ 135 h 446"/>
                <a:gd name="T22" fmla="*/ 25 w 62"/>
                <a:gd name="T23" fmla="*/ 96 h 446"/>
                <a:gd name="T24" fmla="*/ 27 w 62"/>
                <a:gd name="T25" fmla="*/ 79 h 446"/>
                <a:gd name="T26" fmla="*/ 24 w 62"/>
                <a:gd name="T27" fmla="*/ 63 h 446"/>
                <a:gd name="T28" fmla="*/ 11 w 62"/>
                <a:gd name="T29" fmla="*/ 38 h 446"/>
                <a:gd name="T30" fmla="*/ 3 w 62"/>
                <a:gd name="T31" fmla="*/ 18 h 446"/>
                <a:gd name="T32" fmla="*/ 1 w 62"/>
                <a:gd name="T33" fmla="*/ 11 h 446"/>
                <a:gd name="T34" fmla="*/ 1 w 62"/>
                <a:gd name="T35" fmla="*/ 5 h 446"/>
                <a:gd name="T36" fmla="*/ 2 w 62"/>
                <a:gd name="T37" fmla="*/ 1 h 446"/>
                <a:gd name="T38" fmla="*/ 2 w 62"/>
                <a:gd name="T39" fmla="*/ 0 h 446"/>
                <a:gd name="T40" fmla="*/ 3 w 62"/>
                <a:gd name="T41" fmla="*/ 18 h 446"/>
                <a:gd name="T42" fmla="*/ 12 w 62"/>
                <a:gd name="T43" fmla="*/ 37 h 446"/>
                <a:gd name="T44" fmla="*/ 25 w 62"/>
                <a:gd name="T45" fmla="*/ 63 h 446"/>
                <a:gd name="T46" fmla="*/ 29 w 62"/>
                <a:gd name="T47" fmla="*/ 79 h 446"/>
                <a:gd name="T48" fmla="*/ 26 w 62"/>
                <a:gd name="T49" fmla="*/ 97 h 446"/>
                <a:gd name="T50" fmla="*/ 19 w 62"/>
                <a:gd name="T51" fmla="*/ 135 h 446"/>
                <a:gd name="T52" fmla="*/ 32 w 62"/>
                <a:gd name="T53" fmla="*/ 176 h 446"/>
                <a:gd name="T54" fmla="*/ 52 w 62"/>
                <a:gd name="T55" fmla="*/ 218 h 446"/>
                <a:gd name="T56" fmla="*/ 61 w 62"/>
                <a:gd name="T57" fmla="*/ 264 h 446"/>
                <a:gd name="T58" fmla="*/ 56 w 62"/>
                <a:gd name="T59" fmla="*/ 308 h 446"/>
                <a:gd name="T60" fmla="*/ 35 w 62"/>
                <a:gd name="T61" fmla="*/ 379 h 446"/>
                <a:gd name="T62" fmla="*/ 31 w 62"/>
                <a:gd name="T63" fmla="*/ 428 h 446"/>
                <a:gd name="T64" fmla="*/ 31 w 62"/>
                <a:gd name="T65" fmla="*/ 435 h 446"/>
                <a:gd name="T66" fmla="*/ 33 w 62"/>
                <a:gd name="T67" fmla="*/ 441 h 446"/>
                <a:gd name="T68" fmla="*/ 33 w 62"/>
                <a:gd name="T69" fmla="*/ 444 h 446"/>
                <a:gd name="T70" fmla="*/ 34 w 62"/>
                <a:gd name="T71" fmla="*/ 446 h 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62" h="446">
                  <a:moveTo>
                    <a:pt x="34" y="446"/>
                  </a:moveTo>
                  <a:cubicBezTo>
                    <a:pt x="33" y="446"/>
                    <a:pt x="33" y="445"/>
                    <a:pt x="33" y="444"/>
                  </a:cubicBezTo>
                  <a:cubicBezTo>
                    <a:pt x="33" y="444"/>
                    <a:pt x="33" y="442"/>
                    <a:pt x="32" y="441"/>
                  </a:cubicBezTo>
                  <a:cubicBezTo>
                    <a:pt x="32" y="439"/>
                    <a:pt x="31" y="438"/>
                    <a:pt x="31" y="435"/>
                  </a:cubicBezTo>
                  <a:cubicBezTo>
                    <a:pt x="30" y="433"/>
                    <a:pt x="30" y="431"/>
                    <a:pt x="30" y="428"/>
                  </a:cubicBezTo>
                  <a:cubicBezTo>
                    <a:pt x="28" y="416"/>
                    <a:pt x="29" y="399"/>
                    <a:pt x="34" y="378"/>
                  </a:cubicBezTo>
                  <a:cubicBezTo>
                    <a:pt x="39" y="358"/>
                    <a:pt x="48" y="334"/>
                    <a:pt x="54" y="307"/>
                  </a:cubicBezTo>
                  <a:cubicBezTo>
                    <a:pt x="57" y="294"/>
                    <a:pt x="60" y="279"/>
                    <a:pt x="59" y="264"/>
                  </a:cubicBezTo>
                  <a:cubicBezTo>
                    <a:pt x="59" y="249"/>
                    <a:pt x="55" y="234"/>
                    <a:pt x="50" y="219"/>
                  </a:cubicBezTo>
                  <a:cubicBezTo>
                    <a:pt x="44" y="204"/>
                    <a:pt x="37" y="190"/>
                    <a:pt x="30" y="177"/>
                  </a:cubicBezTo>
                  <a:cubicBezTo>
                    <a:pt x="24" y="163"/>
                    <a:pt x="18" y="149"/>
                    <a:pt x="17" y="135"/>
                  </a:cubicBezTo>
                  <a:cubicBezTo>
                    <a:pt x="16" y="121"/>
                    <a:pt x="22" y="108"/>
                    <a:pt x="25" y="96"/>
                  </a:cubicBezTo>
                  <a:cubicBezTo>
                    <a:pt x="26" y="90"/>
                    <a:pt x="27" y="85"/>
                    <a:pt x="27" y="79"/>
                  </a:cubicBezTo>
                  <a:cubicBezTo>
                    <a:pt x="27" y="73"/>
                    <a:pt x="26" y="68"/>
                    <a:pt x="24" y="63"/>
                  </a:cubicBezTo>
                  <a:cubicBezTo>
                    <a:pt x="20" y="53"/>
                    <a:pt x="15" y="45"/>
                    <a:pt x="11" y="38"/>
                  </a:cubicBezTo>
                  <a:cubicBezTo>
                    <a:pt x="7" y="31"/>
                    <a:pt x="4" y="24"/>
                    <a:pt x="3" y="18"/>
                  </a:cubicBezTo>
                  <a:cubicBezTo>
                    <a:pt x="2" y="15"/>
                    <a:pt x="1" y="13"/>
                    <a:pt x="1" y="11"/>
                  </a:cubicBezTo>
                  <a:cubicBezTo>
                    <a:pt x="1" y="8"/>
                    <a:pt x="1" y="6"/>
                    <a:pt x="1" y="5"/>
                  </a:cubicBezTo>
                  <a:cubicBezTo>
                    <a:pt x="1" y="3"/>
                    <a:pt x="2" y="2"/>
                    <a:pt x="2" y="1"/>
                  </a:cubicBezTo>
                  <a:cubicBezTo>
                    <a:pt x="2" y="1"/>
                    <a:pt x="2" y="0"/>
                    <a:pt x="2" y="0"/>
                  </a:cubicBezTo>
                  <a:cubicBezTo>
                    <a:pt x="2" y="0"/>
                    <a:pt x="0" y="7"/>
                    <a:pt x="3" y="18"/>
                  </a:cubicBezTo>
                  <a:cubicBezTo>
                    <a:pt x="5" y="24"/>
                    <a:pt x="8" y="30"/>
                    <a:pt x="12" y="37"/>
                  </a:cubicBezTo>
                  <a:cubicBezTo>
                    <a:pt x="16" y="45"/>
                    <a:pt x="22" y="53"/>
                    <a:pt x="25" y="63"/>
                  </a:cubicBezTo>
                  <a:cubicBezTo>
                    <a:pt x="27" y="67"/>
                    <a:pt x="29" y="73"/>
                    <a:pt x="29" y="79"/>
                  </a:cubicBezTo>
                  <a:cubicBezTo>
                    <a:pt x="29" y="85"/>
                    <a:pt x="28" y="91"/>
                    <a:pt x="26" y="97"/>
                  </a:cubicBezTo>
                  <a:cubicBezTo>
                    <a:pt x="23" y="109"/>
                    <a:pt x="18" y="121"/>
                    <a:pt x="19" y="135"/>
                  </a:cubicBezTo>
                  <a:cubicBezTo>
                    <a:pt x="20" y="149"/>
                    <a:pt x="26" y="162"/>
                    <a:pt x="32" y="176"/>
                  </a:cubicBezTo>
                  <a:cubicBezTo>
                    <a:pt x="39" y="189"/>
                    <a:pt x="46" y="203"/>
                    <a:pt x="52" y="218"/>
                  </a:cubicBezTo>
                  <a:cubicBezTo>
                    <a:pt x="57" y="233"/>
                    <a:pt x="61" y="249"/>
                    <a:pt x="61" y="264"/>
                  </a:cubicBezTo>
                  <a:cubicBezTo>
                    <a:pt x="62" y="280"/>
                    <a:pt x="59" y="294"/>
                    <a:pt x="56" y="308"/>
                  </a:cubicBezTo>
                  <a:cubicBezTo>
                    <a:pt x="49" y="335"/>
                    <a:pt x="40" y="358"/>
                    <a:pt x="35" y="379"/>
                  </a:cubicBezTo>
                  <a:cubicBezTo>
                    <a:pt x="30" y="399"/>
                    <a:pt x="29" y="416"/>
                    <a:pt x="31" y="428"/>
                  </a:cubicBezTo>
                  <a:cubicBezTo>
                    <a:pt x="31" y="431"/>
                    <a:pt x="31" y="433"/>
                    <a:pt x="31" y="435"/>
                  </a:cubicBezTo>
                  <a:cubicBezTo>
                    <a:pt x="32" y="437"/>
                    <a:pt x="32" y="439"/>
                    <a:pt x="33" y="441"/>
                  </a:cubicBezTo>
                  <a:cubicBezTo>
                    <a:pt x="33" y="442"/>
                    <a:pt x="33" y="443"/>
                    <a:pt x="33" y="444"/>
                  </a:cubicBezTo>
                  <a:cubicBezTo>
                    <a:pt x="33" y="445"/>
                    <a:pt x="34" y="446"/>
                    <a:pt x="34" y="446"/>
                  </a:cubicBezTo>
                  <a:close/>
                </a:path>
              </a:pathLst>
            </a:custGeom>
            <a:solidFill>
              <a:srgbClr val="263238"/>
            </a:solidFill>
            <a:ln>
              <a:noFill/>
            </a:ln>
          </p:spPr>
          <p:txBody>
            <a:bodyPr anchor="t" anchorCtr="0" bIns="45720" compatLnSpc="1" lIns="91440" numCol="1" rIns="91440" tIns="45720" vert="horz" wrap="square">
              <a:prstTxWarp prst="textNoShape"/>
            </a:bodyPr>
            <a:p>
              <a:endParaRPr lang="en-US"/>
            </a:p>
          </p:txBody>
        </p:sp>
        <p:sp>
          <p:nvSpPr>
            <p:cNvPr id="1049133" name="Freeform 222"/>
            <p:cNvSpPr/>
            <p:nvPr/>
          </p:nvSpPr>
          <p:spPr bwMode="auto">
            <a:xfrm>
              <a:off x="2223" y="2226"/>
              <a:ext cx="57" cy="38"/>
            </a:xfrm>
            <a:custGeom>
              <a:avLst/>
              <a:gdLst>
                <a:gd name="T0" fmla="*/ 3 w 57"/>
                <a:gd name="T1" fmla="*/ 0 h 38"/>
                <a:gd name="T2" fmla="*/ 0 w 57"/>
                <a:gd name="T3" fmla="*/ 9 h 38"/>
                <a:gd name="T4" fmla="*/ 22 w 57"/>
                <a:gd name="T5" fmla="*/ 38 h 38"/>
                <a:gd name="T6" fmla="*/ 31 w 57"/>
                <a:gd name="T7" fmla="*/ 38 h 38"/>
                <a:gd name="T8" fmla="*/ 57 w 57"/>
                <a:gd name="T9" fmla="*/ 9 h 38"/>
                <a:gd name="T10" fmla="*/ 53 w 57"/>
                <a:gd name="T11" fmla="*/ 0 h 38"/>
                <a:gd name="T12" fmla="*/ 3 w 57"/>
                <a:gd name="T13" fmla="*/ 0 h 38"/>
              </a:gdLst>
              <a:ahLst/>
              <a:cxnLst>
                <a:cxn ang="0">
                  <a:pos x="T0" y="T1"/>
                </a:cxn>
                <a:cxn ang="0">
                  <a:pos x="T2" y="T3"/>
                </a:cxn>
                <a:cxn ang="0">
                  <a:pos x="T4" y="T5"/>
                </a:cxn>
                <a:cxn ang="0">
                  <a:pos x="T6" y="T7"/>
                </a:cxn>
                <a:cxn ang="0">
                  <a:pos x="T8" y="T9"/>
                </a:cxn>
                <a:cxn ang="0">
                  <a:pos x="T10" y="T11"/>
                </a:cxn>
                <a:cxn ang="0">
                  <a:pos x="T12" y="T13"/>
                </a:cxn>
              </a:cxnLst>
              <a:rect l="0" t="0" r="r" b="b"/>
              <a:pathLst>
                <a:path w="57" h="38">
                  <a:moveTo>
                    <a:pt x="3" y="0"/>
                  </a:moveTo>
                  <a:lnTo>
                    <a:pt x="0" y="9"/>
                  </a:lnTo>
                  <a:lnTo>
                    <a:pt x="22" y="38"/>
                  </a:lnTo>
                  <a:lnTo>
                    <a:pt x="31" y="38"/>
                  </a:lnTo>
                  <a:lnTo>
                    <a:pt x="57" y="9"/>
                  </a:lnTo>
                  <a:lnTo>
                    <a:pt x="53" y="0"/>
                  </a:lnTo>
                  <a:lnTo>
                    <a:pt x="3" y="0"/>
                  </a:lnTo>
                  <a:close/>
                </a:path>
              </a:pathLst>
            </a:custGeom>
            <a:solidFill>
              <a:srgbClr val="455A64"/>
            </a:solidFill>
            <a:ln>
              <a:noFill/>
            </a:ln>
          </p:spPr>
          <p:txBody>
            <a:bodyPr anchor="t" anchorCtr="0" bIns="45720" compatLnSpc="1" lIns="91440" numCol="1" rIns="91440" tIns="45720" vert="horz" wrap="square">
              <a:prstTxWarp prst="textNoShape"/>
            </a:bodyPr>
            <a:p>
              <a:endParaRPr lang="en-US"/>
            </a:p>
          </p:txBody>
        </p:sp>
        <p:sp>
          <p:nvSpPr>
            <p:cNvPr id="1049134" name="Freeform 223"/>
            <p:cNvSpPr/>
            <p:nvPr/>
          </p:nvSpPr>
          <p:spPr bwMode="auto">
            <a:xfrm>
              <a:off x="283" y="3154"/>
              <a:ext cx="2119" cy="814"/>
            </a:xfrm>
            <a:custGeom>
              <a:avLst/>
              <a:gdLst>
                <a:gd name="T0" fmla="*/ 7 w 892"/>
                <a:gd name="T1" fmla="*/ 27 h 343"/>
                <a:gd name="T2" fmla="*/ 186 w 892"/>
                <a:gd name="T3" fmla="*/ 343 h 343"/>
                <a:gd name="T4" fmla="*/ 881 w 892"/>
                <a:gd name="T5" fmla="*/ 343 h 343"/>
                <a:gd name="T6" fmla="*/ 892 w 892"/>
                <a:gd name="T7" fmla="*/ 333 h 343"/>
                <a:gd name="T8" fmla="*/ 881 w 892"/>
                <a:gd name="T9" fmla="*/ 322 h 343"/>
                <a:gd name="T10" fmla="*/ 650 w 892"/>
                <a:gd name="T11" fmla="*/ 316 h 343"/>
                <a:gd name="T12" fmla="*/ 625 w 892"/>
                <a:gd name="T13" fmla="*/ 300 h 343"/>
                <a:gd name="T14" fmla="*/ 475 w 892"/>
                <a:gd name="T15" fmla="*/ 14 h 343"/>
                <a:gd name="T16" fmla="*/ 459 w 892"/>
                <a:gd name="T17" fmla="*/ 5 h 343"/>
                <a:gd name="T18" fmla="*/ 23 w 892"/>
                <a:gd name="T19" fmla="*/ 0 h 343"/>
                <a:gd name="T20" fmla="*/ 7 w 892"/>
                <a:gd name="T21" fmla="*/ 27 h 3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92" h="343">
                  <a:moveTo>
                    <a:pt x="7" y="27"/>
                  </a:moveTo>
                  <a:cubicBezTo>
                    <a:pt x="186" y="343"/>
                    <a:pt x="186" y="343"/>
                    <a:pt x="186" y="343"/>
                  </a:cubicBezTo>
                  <a:cubicBezTo>
                    <a:pt x="881" y="343"/>
                    <a:pt x="881" y="343"/>
                    <a:pt x="881" y="343"/>
                  </a:cubicBezTo>
                  <a:cubicBezTo>
                    <a:pt x="887" y="343"/>
                    <a:pt x="892" y="339"/>
                    <a:pt x="892" y="333"/>
                  </a:cubicBezTo>
                  <a:cubicBezTo>
                    <a:pt x="892" y="327"/>
                    <a:pt x="887" y="322"/>
                    <a:pt x="881" y="322"/>
                  </a:cubicBezTo>
                  <a:cubicBezTo>
                    <a:pt x="650" y="316"/>
                    <a:pt x="650" y="316"/>
                    <a:pt x="650" y="316"/>
                  </a:cubicBezTo>
                  <a:cubicBezTo>
                    <a:pt x="640" y="316"/>
                    <a:pt x="630" y="310"/>
                    <a:pt x="625" y="300"/>
                  </a:cubicBezTo>
                  <a:cubicBezTo>
                    <a:pt x="475" y="14"/>
                    <a:pt x="475" y="14"/>
                    <a:pt x="475" y="14"/>
                  </a:cubicBezTo>
                  <a:cubicBezTo>
                    <a:pt x="472" y="9"/>
                    <a:pt x="466" y="5"/>
                    <a:pt x="459" y="5"/>
                  </a:cubicBezTo>
                  <a:cubicBezTo>
                    <a:pt x="23" y="0"/>
                    <a:pt x="23" y="0"/>
                    <a:pt x="23" y="0"/>
                  </a:cubicBezTo>
                  <a:cubicBezTo>
                    <a:pt x="9" y="0"/>
                    <a:pt x="0" y="15"/>
                    <a:pt x="7" y="27"/>
                  </a:cubicBezTo>
                  <a:close/>
                </a:path>
              </a:pathLst>
            </a:custGeom>
            <a:solidFill>
              <a:srgbClr val="455A64"/>
            </a:solidFill>
            <a:ln>
              <a:noFill/>
            </a:ln>
          </p:spPr>
          <p:txBody>
            <a:bodyPr anchor="t" anchorCtr="0" bIns="45720" compatLnSpc="1" lIns="91440" numCol="1" rIns="91440" tIns="45720" vert="horz" wrap="square">
              <a:prstTxWarp prst="textNoShape"/>
            </a:bodyPr>
            <a:p>
              <a:endParaRPr lang="en-US"/>
            </a:p>
          </p:txBody>
        </p:sp>
        <p:sp>
          <p:nvSpPr>
            <p:cNvPr id="1049135" name="Freeform 224"/>
            <p:cNvSpPr/>
            <p:nvPr/>
          </p:nvSpPr>
          <p:spPr bwMode="auto">
            <a:xfrm>
              <a:off x="302" y="3189"/>
              <a:ext cx="1458" cy="774"/>
            </a:xfrm>
            <a:custGeom>
              <a:avLst/>
              <a:gdLst>
                <a:gd name="T0" fmla="*/ 0 w 614"/>
                <a:gd name="T1" fmla="*/ 0 h 326"/>
                <a:gd name="T2" fmla="*/ 2 w 614"/>
                <a:gd name="T3" fmla="*/ 0 h 326"/>
                <a:gd name="T4" fmla="*/ 8 w 614"/>
                <a:gd name="T5" fmla="*/ 0 h 326"/>
                <a:gd name="T6" fmla="*/ 31 w 614"/>
                <a:gd name="T7" fmla="*/ 0 h 326"/>
                <a:gd name="T8" fmla="*/ 118 w 614"/>
                <a:gd name="T9" fmla="*/ 1 h 326"/>
                <a:gd name="T10" fmla="*/ 402 w 614"/>
                <a:gd name="T11" fmla="*/ 5 h 326"/>
                <a:gd name="T12" fmla="*/ 423 w 614"/>
                <a:gd name="T13" fmla="*/ 5 h 326"/>
                <a:gd name="T14" fmla="*/ 433 w 614"/>
                <a:gd name="T15" fmla="*/ 5 h 326"/>
                <a:gd name="T16" fmla="*/ 444 w 614"/>
                <a:gd name="T17" fmla="*/ 7 h 326"/>
                <a:gd name="T18" fmla="*/ 451 w 614"/>
                <a:gd name="T19" fmla="*/ 14 h 326"/>
                <a:gd name="T20" fmla="*/ 456 w 614"/>
                <a:gd name="T21" fmla="*/ 23 h 326"/>
                <a:gd name="T22" fmla="*/ 466 w 614"/>
                <a:gd name="T23" fmla="*/ 41 h 326"/>
                <a:gd name="T24" fmla="*/ 501 w 614"/>
                <a:gd name="T25" fmla="*/ 108 h 326"/>
                <a:gd name="T26" fmla="*/ 560 w 614"/>
                <a:gd name="T27" fmla="*/ 221 h 326"/>
                <a:gd name="T28" fmla="*/ 600 w 614"/>
                <a:gd name="T29" fmla="*/ 298 h 326"/>
                <a:gd name="T30" fmla="*/ 610 w 614"/>
                <a:gd name="T31" fmla="*/ 318 h 326"/>
                <a:gd name="T32" fmla="*/ 613 w 614"/>
                <a:gd name="T33" fmla="*/ 324 h 326"/>
                <a:gd name="T34" fmla="*/ 614 w 614"/>
                <a:gd name="T35" fmla="*/ 326 h 326"/>
                <a:gd name="T36" fmla="*/ 613 w 614"/>
                <a:gd name="T37" fmla="*/ 324 h 326"/>
                <a:gd name="T38" fmla="*/ 610 w 614"/>
                <a:gd name="T39" fmla="*/ 319 h 326"/>
                <a:gd name="T40" fmla="*/ 599 w 614"/>
                <a:gd name="T41" fmla="*/ 298 h 326"/>
                <a:gd name="T42" fmla="*/ 559 w 614"/>
                <a:gd name="T43" fmla="*/ 222 h 326"/>
                <a:gd name="T44" fmla="*/ 499 w 614"/>
                <a:gd name="T45" fmla="*/ 109 h 326"/>
                <a:gd name="T46" fmla="*/ 464 w 614"/>
                <a:gd name="T47" fmla="*/ 42 h 326"/>
                <a:gd name="T48" fmla="*/ 454 w 614"/>
                <a:gd name="T49" fmla="*/ 24 h 326"/>
                <a:gd name="T50" fmla="*/ 450 w 614"/>
                <a:gd name="T51" fmla="*/ 15 h 326"/>
                <a:gd name="T52" fmla="*/ 443 w 614"/>
                <a:gd name="T53" fmla="*/ 9 h 326"/>
                <a:gd name="T54" fmla="*/ 433 w 614"/>
                <a:gd name="T55" fmla="*/ 7 h 326"/>
                <a:gd name="T56" fmla="*/ 423 w 614"/>
                <a:gd name="T57" fmla="*/ 7 h 326"/>
                <a:gd name="T58" fmla="*/ 402 w 614"/>
                <a:gd name="T59" fmla="*/ 7 h 326"/>
                <a:gd name="T60" fmla="*/ 118 w 614"/>
                <a:gd name="T61" fmla="*/ 3 h 326"/>
                <a:gd name="T62" fmla="*/ 31 w 614"/>
                <a:gd name="T63" fmla="*/ 1 h 326"/>
                <a:gd name="T64" fmla="*/ 8 w 614"/>
                <a:gd name="T65" fmla="*/ 1 h 326"/>
                <a:gd name="T66" fmla="*/ 2 w 614"/>
                <a:gd name="T67" fmla="*/ 1 h 326"/>
                <a:gd name="T68" fmla="*/ 0 w 614"/>
                <a:gd name="T69" fmla="*/ 0 h 3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14" h="326">
                  <a:moveTo>
                    <a:pt x="0" y="0"/>
                  </a:moveTo>
                  <a:cubicBezTo>
                    <a:pt x="0" y="0"/>
                    <a:pt x="1" y="0"/>
                    <a:pt x="2" y="0"/>
                  </a:cubicBezTo>
                  <a:cubicBezTo>
                    <a:pt x="3" y="0"/>
                    <a:pt x="5" y="0"/>
                    <a:pt x="8" y="0"/>
                  </a:cubicBezTo>
                  <a:cubicBezTo>
                    <a:pt x="13" y="0"/>
                    <a:pt x="21" y="0"/>
                    <a:pt x="31" y="0"/>
                  </a:cubicBezTo>
                  <a:cubicBezTo>
                    <a:pt x="52" y="1"/>
                    <a:pt x="81" y="1"/>
                    <a:pt x="118" y="1"/>
                  </a:cubicBezTo>
                  <a:cubicBezTo>
                    <a:pt x="191" y="2"/>
                    <a:pt x="291" y="3"/>
                    <a:pt x="402" y="5"/>
                  </a:cubicBezTo>
                  <a:cubicBezTo>
                    <a:pt x="409" y="5"/>
                    <a:pt x="416" y="5"/>
                    <a:pt x="423" y="5"/>
                  </a:cubicBezTo>
                  <a:cubicBezTo>
                    <a:pt x="426" y="5"/>
                    <a:pt x="430" y="5"/>
                    <a:pt x="433" y="5"/>
                  </a:cubicBezTo>
                  <a:cubicBezTo>
                    <a:pt x="437" y="5"/>
                    <a:pt x="440" y="6"/>
                    <a:pt x="444" y="7"/>
                  </a:cubicBezTo>
                  <a:cubicBezTo>
                    <a:pt x="447" y="9"/>
                    <a:pt x="449" y="11"/>
                    <a:pt x="451" y="14"/>
                  </a:cubicBezTo>
                  <a:cubicBezTo>
                    <a:pt x="453" y="17"/>
                    <a:pt x="455" y="20"/>
                    <a:pt x="456" y="23"/>
                  </a:cubicBezTo>
                  <a:cubicBezTo>
                    <a:pt x="459" y="29"/>
                    <a:pt x="462" y="35"/>
                    <a:pt x="466" y="41"/>
                  </a:cubicBezTo>
                  <a:cubicBezTo>
                    <a:pt x="478" y="64"/>
                    <a:pt x="489" y="86"/>
                    <a:pt x="501" y="108"/>
                  </a:cubicBezTo>
                  <a:cubicBezTo>
                    <a:pt x="523" y="150"/>
                    <a:pt x="543" y="189"/>
                    <a:pt x="560" y="221"/>
                  </a:cubicBezTo>
                  <a:cubicBezTo>
                    <a:pt x="577" y="253"/>
                    <a:pt x="590" y="279"/>
                    <a:pt x="600" y="298"/>
                  </a:cubicBezTo>
                  <a:cubicBezTo>
                    <a:pt x="604" y="307"/>
                    <a:pt x="608" y="314"/>
                    <a:pt x="610" y="318"/>
                  </a:cubicBezTo>
                  <a:cubicBezTo>
                    <a:pt x="612" y="321"/>
                    <a:pt x="613" y="323"/>
                    <a:pt x="613" y="324"/>
                  </a:cubicBezTo>
                  <a:cubicBezTo>
                    <a:pt x="614" y="325"/>
                    <a:pt x="614" y="326"/>
                    <a:pt x="614" y="326"/>
                  </a:cubicBezTo>
                  <a:cubicBezTo>
                    <a:pt x="614" y="326"/>
                    <a:pt x="614" y="325"/>
                    <a:pt x="613" y="324"/>
                  </a:cubicBezTo>
                  <a:cubicBezTo>
                    <a:pt x="612" y="323"/>
                    <a:pt x="611" y="321"/>
                    <a:pt x="610" y="319"/>
                  </a:cubicBezTo>
                  <a:cubicBezTo>
                    <a:pt x="607" y="314"/>
                    <a:pt x="604" y="307"/>
                    <a:pt x="599" y="298"/>
                  </a:cubicBezTo>
                  <a:cubicBezTo>
                    <a:pt x="589" y="280"/>
                    <a:pt x="576" y="254"/>
                    <a:pt x="559" y="222"/>
                  </a:cubicBezTo>
                  <a:cubicBezTo>
                    <a:pt x="542" y="190"/>
                    <a:pt x="521" y="151"/>
                    <a:pt x="499" y="109"/>
                  </a:cubicBezTo>
                  <a:cubicBezTo>
                    <a:pt x="488" y="87"/>
                    <a:pt x="476" y="65"/>
                    <a:pt x="464" y="42"/>
                  </a:cubicBezTo>
                  <a:cubicBezTo>
                    <a:pt x="461" y="36"/>
                    <a:pt x="458" y="30"/>
                    <a:pt x="454" y="24"/>
                  </a:cubicBezTo>
                  <a:cubicBezTo>
                    <a:pt x="453" y="21"/>
                    <a:pt x="451" y="18"/>
                    <a:pt x="450" y="15"/>
                  </a:cubicBezTo>
                  <a:cubicBezTo>
                    <a:pt x="448" y="13"/>
                    <a:pt x="445" y="11"/>
                    <a:pt x="443" y="9"/>
                  </a:cubicBezTo>
                  <a:cubicBezTo>
                    <a:pt x="440" y="8"/>
                    <a:pt x="437" y="7"/>
                    <a:pt x="433" y="7"/>
                  </a:cubicBezTo>
                  <a:cubicBezTo>
                    <a:pt x="430" y="7"/>
                    <a:pt x="426" y="7"/>
                    <a:pt x="423" y="7"/>
                  </a:cubicBezTo>
                  <a:cubicBezTo>
                    <a:pt x="416" y="7"/>
                    <a:pt x="409" y="7"/>
                    <a:pt x="402" y="7"/>
                  </a:cubicBezTo>
                  <a:cubicBezTo>
                    <a:pt x="291" y="5"/>
                    <a:pt x="191" y="4"/>
                    <a:pt x="118" y="3"/>
                  </a:cubicBezTo>
                  <a:cubicBezTo>
                    <a:pt x="81" y="2"/>
                    <a:pt x="52" y="2"/>
                    <a:pt x="31" y="1"/>
                  </a:cubicBezTo>
                  <a:cubicBezTo>
                    <a:pt x="21" y="1"/>
                    <a:pt x="13" y="1"/>
                    <a:pt x="8" y="1"/>
                  </a:cubicBezTo>
                  <a:cubicBezTo>
                    <a:pt x="5" y="1"/>
                    <a:pt x="3" y="1"/>
                    <a:pt x="2" y="1"/>
                  </a:cubicBezTo>
                  <a:cubicBezTo>
                    <a:pt x="1" y="1"/>
                    <a:pt x="0" y="0"/>
                    <a:pt x="0" y="0"/>
                  </a:cubicBezTo>
                  <a:close/>
                </a:path>
              </a:pathLst>
            </a:custGeom>
            <a:solidFill>
              <a:srgbClr val="263238"/>
            </a:solidFill>
            <a:ln>
              <a:noFill/>
            </a:ln>
          </p:spPr>
          <p:txBody>
            <a:bodyPr anchor="t" anchorCtr="0" bIns="45720" compatLnSpc="1" lIns="91440" numCol="1" rIns="91440" tIns="45720" vert="horz" wrap="square">
              <a:prstTxWarp prst="textNoShape"/>
            </a:bodyPr>
            <a:p>
              <a:endParaRPr lang="en-US"/>
            </a:p>
          </p:txBody>
        </p:sp>
        <p:sp>
          <p:nvSpPr>
            <p:cNvPr id="1049136" name="Oval 225"/>
            <p:cNvSpPr>
              <a:spLocks noChangeArrowheads="1"/>
            </p:cNvSpPr>
            <p:nvPr/>
          </p:nvSpPr>
          <p:spPr bwMode="auto">
            <a:xfrm>
              <a:off x="910" y="3505"/>
              <a:ext cx="81" cy="74"/>
            </a:xfrm>
            <a:prstGeom prst="ellipse"/>
            <a:solidFill>
              <a:srgbClr val="FFFFFF"/>
            </a:solidFill>
            <a:ln>
              <a:noFill/>
            </a:ln>
          </p:spPr>
          <p:txBody>
            <a:bodyPr anchor="t" anchorCtr="0" bIns="45720" compatLnSpc="1" lIns="91440" numCol="1" rIns="91440" tIns="45720" vert="horz" wrap="square">
              <a:prstTxWarp prst="textNoShape"/>
            </a:bodyPr>
            <a:p>
              <a:endParaRPr lang="en-US"/>
            </a:p>
          </p:txBody>
        </p:sp>
        <p:sp>
          <p:nvSpPr>
            <p:cNvPr id="1049137" name="Oval 226"/>
            <p:cNvSpPr>
              <a:spLocks noChangeArrowheads="1"/>
            </p:cNvSpPr>
            <p:nvPr/>
          </p:nvSpPr>
          <p:spPr bwMode="auto">
            <a:xfrm>
              <a:off x="131" y="3966"/>
              <a:ext cx="4308" cy="4"/>
            </a:xfrm>
            <a:prstGeom prst="ellipse"/>
            <a:solidFill>
              <a:srgbClr val="263238"/>
            </a:solidFill>
            <a:ln>
              <a:noFill/>
            </a:ln>
          </p:spPr>
          <p:txBody>
            <a:bodyPr anchor="t" anchorCtr="0" bIns="45720" compatLnSpc="1" lIns="91440" numCol="1" rIns="91440" tIns="45720" vert="horz" wrap="square">
              <a:prstTxWarp prst="textNoShape"/>
            </a:bodyPr>
            <a:p>
              <a:endParaRPr lang="en-US"/>
            </a:p>
          </p:txBody>
        </p:sp>
        <p:sp>
          <p:nvSpPr>
            <p:cNvPr id="1049138" name="Freeform 227"/>
            <p:cNvSpPr/>
            <p:nvPr/>
          </p:nvSpPr>
          <p:spPr bwMode="auto">
            <a:xfrm>
              <a:off x="2772" y="644"/>
              <a:ext cx="841" cy="867"/>
            </a:xfrm>
            <a:custGeom>
              <a:avLst/>
              <a:gdLst>
                <a:gd name="T0" fmla="*/ 19 w 354"/>
                <a:gd name="T1" fmla="*/ 365 h 365"/>
                <a:gd name="T2" fmla="*/ 85 w 354"/>
                <a:gd name="T3" fmla="*/ 327 h 365"/>
                <a:gd name="T4" fmla="*/ 177 w 354"/>
                <a:gd name="T5" fmla="*/ 353 h 365"/>
                <a:gd name="T6" fmla="*/ 354 w 354"/>
                <a:gd name="T7" fmla="*/ 177 h 365"/>
                <a:gd name="T8" fmla="*/ 177 w 354"/>
                <a:gd name="T9" fmla="*/ 0 h 365"/>
                <a:gd name="T10" fmla="*/ 0 w 354"/>
                <a:gd name="T11" fmla="*/ 177 h 365"/>
                <a:gd name="T12" fmla="*/ 37 w 354"/>
                <a:gd name="T13" fmla="*/ 285 h 365"/>
                <a:gd name="T14" fmla="*/ 37 w 354"/>
                <a:gd name="T15" fmla="*/ 285 h 365"/>
                <a:gd name="T16" fmla="*/ 19 w 354"/>
                <a:gd name="T17" fmla="*/ 365 h 3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4" h="365">
                  <a:moveTo>
                    <a:pt x="19" y="365"/>
                  </a:moveTo>
                  <a:cubicBezTo>
                    <a:pt x="85" y="327"/>
                    <a:pt x="85" y="327"/>
                    <a:pt x="85" y="327"/>
                  </a:cubicBezTo>
                  <a:cubicBezTo>
                    <a:pt x="112" y="344"/>
                    <a:pt x="143" y="353"/>
                    <a:pt x="177" y="353"/>
                  </a:cubicBezTo>
                  <a:cubicBezTo>
                    <a:pt x="275" y="353"/>
                    <a:pt x="354" y="274"/>
                    <a:pt x="354" y="177"/>
                  </a:cubicBezTo>
                  <a:cubicBezTo>
                    <a:pt x="354" y="79"/>
                    <a:pt x="275" y="0"/>
                    <a:pt x="177" y="0"/>
                  </a:cubicBezTo>
                  <a:cubicBezTo>
                    <a:pt x="80" y="0"/>
                    <a:pt x="0" y="79"/>
                    <a:pt x="0" y="177"/>
                  </a:cubicBezTo>
                  <a:cubicBezTo>
                    <a:pt x="0" y="217"/>
                    <a:pt x="14" y="255"/>
                    <a:pt x="37" y="285"/>
                  </a:cubicBezTo>
                  <a:cubicBezTo>
                    <a:pt x="37" y="285"/>
                    <a:pt x="37" y="285"/>
                    <a:pt x="37" y="285"/>
                  </a:cubicBezTo>
                  <a:lnTo>
                    <a:pt x="19" y="365"/>
                  </a:lnTo>
                  <a:close/>
                </a:path>
              </a:pathLst>
            </a:custGeom>
            <a:solidFill>
              <a:srgbClr val="FFFFFF"/>
            </a:solidFill>
            <a:ln>
              <a:noFill/>
            </a:ln>
          </p:spPr>
          <p:txBody>
            <a:bodyPr anchor="t" anchorCtr="0" bIns="45720" compatLnSpc="1" lIns="91440" numCol="1" rIns="91440" tIns="45720" vert="horz" wrap="square">
              <a:prstTxWarp prst="textNoShape"/>
            </a:bodyPr>
            <a:p>
              <a:endParaRPr lang="en-US"/>
            </a:p>
          </p:txBody>
        </p:sp>
        <p:sp>
          <p:nvSpPr>
            <p:cNvPr id="1049139" name="Freeform 228"/>
            <p:cNvSpPr/>
            <p:nvPr/>
          </p:nvSpPr>
          <p:spPr bwMode="auto">
            <a:xfrm>
              <a:off x="2770" y="637"/>
              <a:ext cx="847" cy="874"/>
            </a:xfrm>
            <a:custGeom>
              <a:avLst/>
              <a:gdLst>
                <a:gd name="T0" fmla="*/ 38 w 357"/>
                <a:gd name="T1" fmla="*/ 288 h 368"/>
                <a:gd name="T2" fmla="*/ 39 w 357"/>
                <a:gd name="T3" fmla="*/ 287 h 368"/>
                <a:gd name="T4" fmla="*/ 38 w 357"/>
                <a:gd name="T5" fmla="*/ 288 h 368"/>
                <a:gd name="T6" fmla="*/ 2 w 357"/>
                <a:gd name="T7" fmla="*/ 203 h 368"/>
                <a:gd name="T8" fmla="*/ 2 w 357"/>
                <a:gd name="T9" fmla="*/ 161 h 368"/>
                <a:gd name="T10" fmla="*/ 27 w 357"/>
                <a:gd name="T11" fmla="*/ 86 h 368"/>
                <a:gd name="T12" fmla="*/ 143 w 357"/>
                <a:gd name="T13" fmla="*/ 5 h 368"/>
                <a:gd name="T14" fmla="*/ 294 w 357"/>
                <a:gd name="T15" fmla="*/ 45 h 368"/>
                <a:gd name="T16" fmla="*/ 310 w 357"/>
                <a:gd name="T17" fmla="*/ 60 h 368"/>
                <a:gd name="T18" fmla="*/ 323 w 357"/>
                <a:gd name="T19" fmla="*/ 77 h 368"/>
                <a:gd name="T20" fmla="*/ 334 w 357"/>
                <a:gd name="T21" fmla="*/ 95 h 368"/>
                <a:gd name="T22" fmla="*/ 343 w 357"/>
                <a:gd name="T23" fmla="*/ 113 h 368"/>
                <a:gd name="T24" fmla="*/ 334 w 357"/>
                <a:gd name="T25" fmla="*/ 265 h 368"/>
                <a:gd name="T26" fmla="*/ 231 w 357"/>
                <a:gd name="T27" fmla="*/ 349 h 368"/>
                <a:gd name="T28" fmla="*/ 123 w 357"/>
                <a:gd name="T29" fmla="*/ 348 h 368"/>
                <a:gd name="T30" fmla="*/ 86 w 357"/>
                <a:gd name="T31" fmla="*/ 331 h 368"/>
                <a:gd name="T32" fmla="*/ 85 w 357"/>
                <a:gd name="T33" fmla="*/ 330 h 368"/>
                <a:gd name="T34" fmla="*/ 86 w 357"/>
                <a:gd name="T35" fmla="*/ 330 h 368"/>
                <a:gd name="T36" fmla="*/ 173 w 357"/>
                <a:gd name="T37" fmla="*/ 356 h 368"/>
                <a:gd name="T38" fmla="*/ 287 w 357"/>
                <a:gd name="T39" fmla="*/ 318 h 368"/>
                <a:gd name="T40" fmla="*/ 353 w 357"/>
                <a:gd name="T41" fmla="*/ 193 h 368"/>
                <a:gd name="T42" fmla="*/ 337 w 357"/>
                <a:gd name="T43" fmla="*/ 105 h 368"/>
                <a:gd name="T44" fmla="*/ 327 w 357"/>
                <a:gd name="T45" fmla="*/ 87 h 368"/>
                <a:gd name="T46" fmla="*/ 315 w 357"/>
                <a:gd name="T47" fmla="*/ 70 h 368"/>
                <a:gd name="T48" fmla="*/ 301 w 357"/>
                <a:gd name="T49" fmla="*/ 54 h 368"/>
                <a:gd name="T50" fmla="*/ 221 w 357"/>
                <a:gd name="T51" fmla="*/ 10 h 368"/>
                <a:gd name="T52" fmla="*/ 76 w 357"/>
                <a:gd name="T53" fmla="*/ 37 h 368"/>
                <a:gd name="T54" fmla="*/ 6 w 357"/>
                <a:gd name="T55" fmla="*/ 146 h 368"/>
                <a:gd name="T56" fmla="*/ 2 w 357"/>
                <a:gd name="T57" fmla="*/ 175 h 368"/>
                <a:gd name="T58" fmla="*/ 17 w 357"/>
                <a:gd name="T59" fmla="*/ 251 h 368"/>
                <a:gd name="T60" fmla="*/ 41 w 357"/>
                <a:gd name="T61" fmla="*/ 291 h 368"/>
                <a:gd name="T62" fmla="*/ 38 w 357"/>
                <a:gd name="T63" fmla="*/ 288 h 368"/>
                <a:gd name="T64" fmla="*/ 20 w 357"/>
                <a:gd name="T65" fmla="*/ 368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57" h="368">
                  <a:moveTo>
                    <a:pt x="20" y="368"/>
                  </a:moveTo>
                  <a:cubicBezTo>
                    <a:pt x="20" y="364"/>
                    <a:pt x="26" y="339"/>
                    <a:pt x="38" y="288"/>
                  </a:cubicBezTo>
                  <a:cubicBezTo>
                    <a:pt x="38" y="287"/>
                    <a:pt x="38" y="287"/>
                    <a:pt x="38" y="287"/>
                  </a:cubicBezTo>
                  <a:cubicBezTo>
                    <a:pt x="39" y="287"/>
                    <a:pt x="39" y="287"/>
                    <a:pt x="39" y="287"/>
                  </a:cubicBezTo>
                  <a:cubicBezTo>
                    <a:pt x="39" y="287"/>
                    <a:pt x="39" y="287"/>
                    <a:pt x="39" y="287"/>
                  </a:cubicBezTo>
                  <a:cubicBezTo>
                    <a:pt x="38" y="288"/>
                    <a:pt x="38" y="288"/>
                    <a:pt x="38" y="288"/>
                  </a:cubicBezTo>
                  <a:cubicBezTo>
                    <a:pt x="30" y="278"/>
                    <a:pt x="23" y="266"/>
                    <a:pt x="16" y="252"/>
                  </a:cubicBezTo>
                  <a:cubicBezTo>
                    <a:pt x="10" y="238"/>
                    <a:pt x="5" y="221"/>
                    <a:pt x="2" y="203"/>
                  </a:cubicBezTo>
                  <a:cubicBezTo>
                    <a:pt x="1" y="194"/>
                    <a:pt x="0" y="185"/>
                    <a:pt x="1" y="175"/>
                  </a:cubicBezTo>
                  <a:cubicBezTo>
                    <a:pt x="1" y="171"/>
                    <a:pt x="1" y="166"/>
                    <a:pt x="2" y="161"/>
                  </a:cubicBezTo>
                  <a:cubicBezTo>
                    <a:pt x="2" y="156"/>
                    <a:pt x="3" y="151"/>
                    <a:pt x="4" y="146"/>
                  </a:cubicBezTo>
                  <a:cubicBezTo>
                    <a:pt x="8" y="126"/>
                    <a:pt x="16" y="105"/>
                    <a:pt x="27" y="86"/>
                  </a:cubicBezTo>
                  <a:cubicBezTo>
                    <a:pt x="39" y="67"/>
                    <a:pt x="55" y="49"/>
                    <a:pt x="75" y="35"/>
                  </a:cubicBezTo>
                  <a:cubicBezTo>
                    <a:pt x="95" y="21"/>
                    <a:pt x="118" y="10"/>
                    <a:pt x="143" y="5"/>
                  </a:cubicBezTo>
                  <a:cubicBezTo>
                    <a:pt x="168" y="0"/>
                    <a:pt x="196" y="1"/>
                    <a:pt x="222" y="8"/>
                  </a:cubicBezTo>
                  <a:cubicBezTo>
                    <a:pt x="248" y="14"/>
                    <a:pt x="273" y="27"/>
                    <a:pt x="294" y="45"/>
                  </a:cubicBezTo>
                  <a:cubicBezTo>
                    <a:pt x="302" y="53"/>
                    <a:pt x="302" y="53"/>
                    <a:pt x="302" y="53"/>
                  </a:cubicBezTo>
                  <a:cubicBezTo>
                    <a:pt x="305" y="55"/>
                    <a:pt x="307" y="58"/>
                    <a:pt x="310" y="60"/>
                  </a:cubicBezTo>
                  <a:cubicBezTo>
                    <a:pt x="312" y="63"/>
                    <a:pt x="315" y="66"/>
                    <a:pt x="317" y="68"/>
                  </a:cubicBezTo>
                  <a:cubicBezTo>
                    <a:pt x="323" y="77"/>
                    <a:pt x="323" y="77"/>
                    <a:pt x="323" y="77"/>
                  </a:cubicBezTo>
                  <a:cubicBezTo>
                    <a:pt x="325" y="80"/>
                    <a:pt x="327" y="83"/>
                    <a:pt x="329" y="86"/>
                  </a:cubicBezTo>
                  <a:cubicBezTo>
                    <a:pt x="331" y="89"/>
                    <a:pt x="332" y="92"/>
                    <a:pt x="334" y="95"/>
                  </a:cubicBezTo>
                  <a:cubicBezTo>
                    <a:pt x="336" y="98"/>
                    <a:pt x="337" y="101"/>
                    <a:pt x="339" y="104"/>
                  </a:cubicBezTo>
                  <a:cubicBezTo>
                    <a:pt x="340" y="107"/>
                    <a:pt x="342" y="110"/>
                    <a:pt x="343" y="113"/>
                  </a:cubicBezTo>
                  <a:cubicBezTo>
                    <a:pt x="353" y="139"/>
                    <a:pt x="357" y="167"/>
                    <a:pt x="355" y="193"/>
                  </a:cubicBezTo>
                  <a:cubicBezTo>
                    <a:pt x="353" y="219"/>
                    <a:pt x="346" y="244"/>
                    <a:pt x="334" y="265"/>
                  </a:cubicBezTo>
                  <a:cubicBezTo>
                    <a:pt x="322" y="287"/>
                    <a:pt x="306" y="305"/>
                    <a:pt x="288" y="319"/>
                  </a:cubicBezTo>
                  <a:cubicBezTo>
                    <a:pt x="270" y="333"/>
                    <a:pt x="250" y="343"/>
                    <a:pt x="231" y="349"/>
                  </a:cubicBezTo>
                  <a:cubicBezTo>
                    <a:pt x="211" y="355"/>
                    <a:pt x="191" y="357"/>
                    <a:pt x="173" y="357"/>
                  </a:cubicBezTo>
                  <a:cubicBezTo>
                    <a:pt x="155" y="356"/>
                    <a:pt x="138" y="353"/>
                    <a:pt x="123" y="348"/>
                  </a:cubicBezTo>
                  <a:cubicBezTo>
                    <a:pt x="109" y="344"/>
                    <a:pt x="96" y="337"/>
                    <a:pt x="85" y="331"/>
                  </a:cubicBezTo>
                  <a:cubicBezTo>
                    <a:pt x="86" y="331"/>
                    <a:pt x="86" y="331"/>
                    <a:pt x="86" y="331"/>
                  </a:cubicBezTo>
                  <a:cubicBezTo>
                    <a:pt x="43" y="354"/>
                    <a:pt x="23" y="366"/>
                    <a:pt x="20" y="368"/>
                  </a:cubicBezTo>
                  <a:cubicBezTo>
                    <a:pt x="23" y="366"/>
                    <a:pt x="43" y="354"/>
                    <a:pt x="85" y="330"/>
                  </a:cubicBezTo>
                  <a:cubicBezTo>
                    <a:pt x="86" y="330"/>
                    <a:pt x="86" y="330"/>
                    <a:pt x="86" y="330"/>
                  </a:cubicBezTo>
                  <a:cubicBezTo>
                    <a:pt x="86" y="330"/>
                    <a:pt x="86" y="330"/>
                    <a:pt x="86" y="330"/>
                  </a:cubicBezTo>
                  <a:cubicBezTo>
                    <a:pt x="97" y="336"/>
                    <a:pt x="109" y="342"/>
                    <a:pt x="124" y="347"/>
                  </a:cubicBezTo>
                  <a:cubicBezTo>
                    <a:pt x="138" y="352"/>
                    <a:pt x="155" y="355"/>
                    <a:pt x="173" y="356"/>
                  </a:cubicBezTo>
                  <a:cubicBezTo>
                    <a:pt x="191" y="356"/>
                    <a:pt x="210" y="354"/>
                    <a:pt x="230" y="348"/>
                  </a:cubicBezTo>
                  <a:cubicBezTo>
                    <a:pt x="250" y="342"/>
                    <a:pt x="269" y="332"/>
                    <a:pt x="287" y="318"/>
                  </a:cubicBezTo>
                  <a:cubicBezTo>
                    <a:pt x="304" y="304"/>
                    <a:pt x="320" y="286"/>
                    <a:pt x="332" y="264"/>
                  </a:cubicBezTo>
                  <a:cubicBezTo>
                    <a:pt x="344" y="243"/>
                    <a:pt x="351" y="218"/>
                    <a:pt x="353" y="193"/>
                  </a:cubicBezTo>
                  <a:cubicBezTo>
                    <a:pt x="355" y="167"/>
                    <a:pt x="351" y="140"/>
                    <a:pt x="341" y="114"/>
                  </a:cubicBezTo>
                  <a:cubicBezTo>
                    <a:pt x="340" y="111"/>
                    <a:pt x="338" y="108"/>
                    <a:pt x="337" y="105"/>
                  </a:cubicBezTo>
                  <a:cubicBezTo>
                    <a:pt x="335" y="102"/>
                    <a:pt x="334" y="99"/>
                    <a:pt x="332" y="96"/>
                  </a:cubicBezTo>
                  <a:cubicBezTo>
                    <a:pt x="331" y="93"/>
                    <a:pt x="329" y="90"/>
                    <a:pt x="327" y="87"/>
                  </a:cubicBezTo>
                  <a:cubicBezTo>
                    <a:pt x="325" y="84"/>
                    <a:pt x="324" y="81"/>
                    <a:pt x="321" y="78"/>
                  </a:cubicBezTo>
                  <a:cubicBezTo>
                    <a:pt x="315" y="70"/>
                    <a:pt x="315" y="70"/>
                    <a:pt x="315" y="70"/>
                  </a:cubicBezTo>
                  <a:cubicBezTo>
                    <a:pt x="313" y="67"/>
                    <a:pt x="310" y="64"/>
                    <a:pt x="308" y="62"/>
                  </a:cubicBezTo>
                  <a:cubicBezTo>
                    <a:pt x="306" y="59"/>
                    <a:pt x="304" y="56"/>
                    <a:pt x="301" y="54"/>
                  </a:cubicBezTo>
                  <a:cubicBezTo>
                    <a:pt x="293" y="47"/>
                    <a:pt x="293" y="47"/>
                    <a:pt x="293" y="47"/>
                  </a:cubicBezTo>
                  <a:cubicBezTo>
                    <a:pt x="272" y="28"/>
                    <a:pt x="247" y="16"/>
                    <a:pt x="221" y="10"/>
                  </a:cubicBezTo>
                  <a:cubicBezTo>
                    <a:pt x="195" y="3"/>
                    <a:pt x="169" y="3"/>
                    <a:pt x="144" y="7"/>
                  </a:cubicBezTo>
                  <a:cubicBezTo>
                    <a:pt x="119" y="12"/>
                    <a:pt x="95" y="23"/>
                    <a:pt x="76" y="37"/>
                  </a:cubicBezTo>
                  <a:cubicBezTo>
                    <a:pt x="56" y="51"/>
                    <a:pt x="41" y="68"/>
                    <a:pt x="29" y="87"/>
                  </a:cubicBezTo>
                  <a:cubicBezTo>
                    <a:pt x="17" y="106"/>
                    <a:pt x="10" y="126"/>
                    <a:pt x="6" y="146"/>
                  </a:cubicBezTo>
                  <a:cubicBezTo>
                    <a:pt x="5" y="151"/>
                    <a:pt x="4" y="156"/>
                    <a:pt x="3" y="161"/>
                  </a:cubicBezTo>
                  <a:cubicBezTo>
                    <a:pt x="3" y="166"/>
                    <a:pt x="3" y="171"/>
                    <a:pt x="2" y="175"/>
                  </a:cubicBezTo>
                  <a:cubicBezTo>
                    <a:pt x="2" y="185"/>
                    <a:pt x="3" y="194"/>
                    <a:pt x="4" y="203"/>
                  </a:cubicBezTo>
                  <a:cubicBezTo>
                    <a:pt x="6" y="221"/>
                    <a:pt x="11" y="237"/>
                    <a:pt x="17" y="251"/>
                  </a:cubicBezTo>
                  <a:cubicBezTo>
                    <a:pt x="24" y="265"/>
                    <a:pt x="31" y="277"/>
                    <a:pt x="39" y="287"/>
                  </a:cubicBezTo>
                  <a:cubicBezTo>
                    <a:pt x="41" y="291"/>
                    <a:pt x="41" y="291"/>
                    <a:pt x="41" y="291"/>
                  </a:cubicBezTo>
                  <a:cubicBezTo>
                    <a:pt x="38" y="288"/>
                    <a:pt x="38" y="288"/>
                    <a:pt x="38" y="288"/>
                  </a:cubicBezTo>
                  <a:cubicBezTo>
                    <a:pt x="38" y="288"/>
                    <a:pt x="38" y="288"/>
                    <a:pt x="38" y="288"/>
                  </a:cubicBezTo>
                  <a:cubicBezTo>
                    <a:pt x="39" y="288"/>
                    <a:pt x="39" y="288"/>
                    <a:pt x="39" y="288"/>
                  </a:cubicBezTo>
                  <a:cubicBezTo>
                    <a:pt x="27" y="339"/>
                    <a:pt x="20" y="364"/>
                    <a:pt x="20" y="368"/>
                  </a:cubicBezTo>
                  <a:close/>
                </a:path>
              </a:pathLst>
            </a:custGeom>
            <a:solidFill>
              <a:srgbClr val="263238"/>
            </a:solidFill>
            <a:ln>
              <a:noFill/>
            </a:ln>
          </p:spPr>
          <p:txBody>
            <a:bodyPr anchor="t" anchorCtr="0" bIns="45720" compatLnSpc="1" lIns="91440" numCol="1" rIns="91440" tIns="45720" vert="horz" wrap="square">
              <a:prstTxWarp prst="textNoShape"/>
            </a:bodyPr>
            <a:p>
              <a:endParaRPr lang="en-US"/>
            </a:p>
          </p:txBody>
        </p:sp>
        <p:sp>
          <p:nvSpPr>
            <p:cNvPr id="1049140" name="Freeform 229"/>
            <p:cNvSpPr>
              <a:spLocks noEditPoints="1"/>
            </p:cNvSpPr>
            <p:nvPr/>
          </p:nvSpPr>
          <p:spPr bwMode="auto">
            <a:xfrm>
              <a:off x="2950" y="877"/>
              <a:ext cx="233" cy="216"/>
            </a:xfrm>
            <a:custGeom>
              <a:avLst/>
              <a:gdLst>
                <a:gd name="T0" fmla="*/ 169 w 233"/>
                <a:gd name="T1" fmla="*/ 166 h 216"/>
                <a:gd name="T2" fmla="*/ 62 w 233"/>
                <a:gd name="T3" fmla="*/ 166 h 216"/>
                <a:gd name="T4" fmla="*/ 41 w 233"/>
                <a:gd name="T5" fmla="*/ 216 h 216"/>
                <a:gd name="T6" fmla="*/ 0 w 233"/>
                <a:gd name="T7" fmla="*/ 216 h 216"/>
                <a:gd name="T8" fmla="*/ 97 w 233"/>
                <a:gd name="T9" fmla="*/ 0 h 216"/>
                <a:gd name="T10" fmla="*/ 135 w 233"/>
                <a:gd name="T11" fmla="*/ 0 h 216"/>
                <a:gd name="T12" fmla="*/ 233 w 233"/>
                <a:gd name="T13" fmla="*/ 216 h 216"/>
                <a:gd name="T14" fmla="*/ 190 w 233"/>
                <a:gd name="T15" fmla="*/ 216 h 216"/>
                <a:gd name="T16" fmla="*/ 169 w 233"/>
                <a:gd name="T17" fmla="*/ 166 h 216"/>
                <a:gd name="T18" fmla="*/ 157 w 233"/>
                <a:gd name="T19" fmla="*/ 135 h 216"/>
                <a:gd name="T20" fmla="*/ 116 w 233"/>
                <a:gd name="T21" fmla="*/ 40 h 216"/>
                <a:gd name="T22" fmla="*/ 76 w 233"/>
                <a:gd name="T23" fmla="*/ 135 h 216"/>
                <a:gd name="T24" fmla="*/ 157 w 233"/>
                <a:gd name="T25" fmla="*/ 135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33" h="216">
                  <a:moveTo>
                    <a:pt x="169" y="166"/>
                  </a:moveTo>
                  <a:lnTo>
                    <a:pt x="62" y="166"/>
                  </a:lnTo>
                  <a:lnTo>
                    <a:pt x="41" y="216"/>
                  </a:lnTo>
                  <a:lnTo>
                    <a:pt x="0" y="216"/>
                  </a:lnTo>
                  <a:lnTo>
                    <a:pt x="97" y="0"/>
                  </a:lnTo>
                  <a:lnTo>
                    <a:pt x="135" y="0"/>
                  </a:lnTo>
                  <a:lnTo>
                    <a:pt x="233" y="216"/>
                  </a:lnTo>
                  <a:lnTo>
                    <a:pt x="190" y="216"/>
                  </a:lnTo>
                  <a:lnTo>
                    <a:pt x="169" y="166"/>
                  </a:lnTo>
                  <a:close/>
                  <a:moveTo>
                    <a:pt x="157" y="135"/>
                  </a:moveTo>
                  <a:lnTo>
                    <a:pt x="116" y="40"/>
                  </a:lnTo>
                  <a:lnTo>
                    <a:pt x="76" y="135"/>
                  </a:lnTo>
                  <a:lnTo>
                    <a:pt x="157" y="135"/>
                  </a:lnTo>
                  <a:close/>
                </a:path>
              </a:pathLst>
            </a:custGeom>
            <a:solidFill>
              <a:srgbClr val="263238"/>
            </a:solidFill>
            <a:ln>
              <a:noFill/>
            </a:ln>
          </p:spPr>
          <p:txBody>
            <a:bodyPr anchor="t" anchorCtr="0" bIns="45720" compatLnSpc="1" lIns="91440" numCol="1" rIns="91440" tIns="45720" vert="horz" wrap="square">
              <a:prstTxWarp prst="textNoShape"/>
            </a:bodyPr>
            <a:p>
              <a:endParaRPr lang="en-US"/>
            </a:p>
          </p:txBody>
        </p:sp>
        <p:sp>
          <p:nvSpPr>
            <p:cNvPr id="1049141" name="Freeform 230"/>
            <p:cNvSpPr/>
            <p:nvPr/>
          </p:nvSpPr>
          <p:spPr bwMode="auto">
            <a:xfrm>
              <a:off x="3223" y="1060"/>
              <a:ext cx="226" cy="28"/>
            </a:xfrm>
            <a:custGeom>
              <a:avLst/>
              <a:gdLst>
                <a:gd name="T0" fmla="*/ 89 w 95"/>
                <a:gd name="T1" fmla="*/ 12 h 12"/>
                <a:gd name="T2" fmla="*/ 6 w 95"/>
                <a:gd name="T3" fmla="*/ 12 h 12"/>
                <a:gd name="T4" fmla="*/ 0 w 95"/>
                <a:gd name="T5" fmla="*/ 6 h 12"/>
                <a:gd name="T6" fmla="*/ 6 w 95"/>
                <a:gd name="T7" fmla="*/ 0 h 12"/>
                <a:gd name="T8" fmla="*/ 89 w 95"/>
                <a:gd name="T9" fmla="*/ 0 h 12"/>
                <a:gd name="T10" fmla="*/ 95 w 95"/>
                <a:gd name="T11" fmla="*/ 6 h 12"/>
                <a:gd name="T12" fmla="*/ 89 w 95"/>
                <a:gd name="T13" fmla="*/ 12 h 12"/>
              </a:gdLst>
              <a:ahLst/>
              <a:cxnLst>
                <a:cxn ang="0">
                  <a:pos x="T0" y="T1"/>
                </a:cxn>
                <a:cxn ang="0">
                  <a:pos x="T2" y="T3"/>
                </a:cxn>
                <a:cxn ang="0">
                  <a:pos x="T4" y="T5"/>
                </a:cxn>
                <a:cxn ang="0">
                  <a:pos x="T6" y="T7"/>
                </a:cxn>
                <a:cxn ang="0">
                  <a:pos x="T8" y="T9"/>
                </a:cxn>
                <a:cxn ang="0">
                  <a:pos x="T10" y="T11"/>
                </a:cxn>
                <a:cxn ang="0">
                  <a:pos x="T12" y="T13"/>
                </a:cxn>
              </a:cxnLst>
              <a:rect l="0" t="0" r="r" b="b"/>
              <a:pathLst>
                <a:path w="95" h="12">
                  <a:moveTo>
                    <a:pt x="89" y="12"/>
                  </a:moveTo>
                  <a:cubicBezTo>
                    <a:pt x="6" y="12"/>
                    <a:pt x="6" y="12"/>
                    <a:pt x="6" y="12"/>
                  </a:cubicBezTo>
                  <a:cubicBezTo>
                    <a:pt x="3" y="12"/>
                    <a:pt x="0" y="9"/>
                    <a:pt x="0" y="6"/>
                  </a:cubicBezTo>
                  <a:cubicBezTo>
                    <a:pt x="0" y="3"/>
                    <a:pt x="3" y="0"/>
                    <a:pt x="6" y="0"/>
                  </a:cubicBezTo>
                  <a:cubicBezTo>
                    <a:pt x="89" y="0"/>
                    <a:pt x="89" y="0"/>
                    <a:pt x="89" y="0"/>
                  </a:cubicBezTo>
                  <a:cubicBezTo>
                    <a:pt x="92" y="0"/>
                    <a:pt x="95" y="3"/>
                    <a:pt x="95" y="6"/>
                  </a:cubicBezTo>
                  <a:cubicBezTo>
                    <a:pt x="95" y="9"/>
                    <a:pt x="92" y="12"/>
                    <a:pt x="89" y="12"/>
                  </a:cubicBezTo>
                  <a:close/>
                </a:path>
              </a:pathLst>
            </a:custGeom>
            <a:solidFill>
              <a:srgbClr val="263238"/>
            </a:solidFill>
            <a:ln>
              <a:noFill/>
            </a:ln>
          </p:spPr>
          <p:txBody>
            <a:bodyPr anchor="t" anchorCtr="0" bIns="45720" compatLnSpc="1" lIns="91440" numCol="1" rIns="91440" tIns="45720" vert="horz" wrap="square">
              <a:prstTxWarp prst="textNoShape"/>
            </a:bodyPr>
            <a:p>
              <a:endParaRPr lang="en-US"/>
            </a:p>
          </p:txBody>
        </p:sp>
        <p:sp>
          <p:nvSpPr>
            <p:cNvPr id="1049142" name="Freeform 231"/>
            <p:cNvSpPr/>
            <p:nvPr/>
          </p:nvSpPr>
          <p:spPr bwMode="auto">
            <a:xfrm>
              <a:off x="3323" y="1008"/>
              <a:ext cx="28" cy="80"/>
            </a:xfrm>
            <a:custGeom>
              <a:avLst/>
              <a:gdLst>
                <a:gd name="T0" fmla="*/ 6 w 12"/>
                <a:gd name="T1" fmla="*/ 34 h 34"/>
                <a:gd name="T2" fmla="*/ 0 w 12"/>
                <a:gd name="T3" fmla="*/ 28 h 34"/>
                <a:gd name="T4" fmla="*/ 0 w 12"/>
                <a:gd name="T5" fmla="*/ 6 h 34"/>
                <a:gd name="T6" fmla="*/ 6 w 12"/>
                <a:gd name="T7" fmla="*/ 0 h 34"/>
                <a:gd name="T8" fmla="*/ 12 w 12"/>
                <a:gd name="T9" fmla="*/ 6 h 34"/>
                <a:gd name="T10" fmla="*/ 12 w 12"/>
                <a:gd name="T11" fmla="*/ 28 h 34"/>
                <a:gd name="T12" fmla="*/ 6 w 12"/>
                <a:gd name="T13" fmla="*/ 34 h 34"/>
              </a:gdLst>
              <a:ahLst/>
              <a:cxnLst>
                <a:cxn ang="0">
                  <a:pos x="T0" y="T1"/>
                </a:cxn>
                <a:cxn ang="0">
                  <a:pos x="T2" y="T3"/>
                </a:cxn>
                <a:cxn ang="0">
                  <a:pos x="T4" y="T5"/>
                </a:cxn>
                <a:cxn ang="0">
                  <a:pos x="T6" y="T7"/>
                </a:cxn>
                <a:cxn ang="0">
                  <a:pos x="T8" y="T9"/>
                </a:cxn>
                <a:cxn ang="0">
                  <a:pos x="T10" y="T11"/>
                </a:cxn>
                <a:cxn ang="0">
                  <a:pos x="T12" y="T13"/>
                </a:cxn>
              </a:cxnLst>
              <a:rect l="0" t="0" r="r" b="b"/>
              <a:pathLst>
                <a:path w="12" h="34">
                  <a:moveTo>
                    <a:pt x="6" y="34"/>
                  </a:moveTo>
                  <a:cubicBezTo>
                    <a:pt x="2" y="34"/>
                    <a:pt x="0" y="31"/>
                    <a:pt x="0" y="28"/>
                  </a:cubicBezTo>
                  <a:cubicBezTo>
                    <a:pt x="0" y="6"/>
                    <a:pt x="0" y="6"/>
                    <a:pt x="0" y="6"/>
                  </a:cubicBezTo>
                  <a:cubicBezTo>
                    <a:pt x="0" y="2"/>
                    <a:pt x="2" y="0"/>
                    <a:pt x="6" y="0"/>
                  </a:cubicBezTo>
                  <a:cubicBezTo>
                    <a:pt x="9" y="0"/>
                    <a:pt x="12" y="2"/>
                    <a:pt x="12" y="6"/>
                  </a:cubicBezTo>
                  <a:cubicBezTo>
                    <a:pt x="12" y="28"/>
                    <a:pt x="12" y="28"/>
                    <a:pt x="12" y="28"/>
                  </a:cubicBezTo>
                  <a:cubicBezTo>
                    <a:pt x="12" y="31"/>
                    <a:pt x="9" y="34"/>
                    <a:pt x="6" y="34"/>
                  </a:cubicBezTo>
                  <a:close/>
                </a:path>
              </a:pathLst>
            </a:custGeom>
            <a:solidFill>
              <a:srgbClr val="263238"/>
            </a:solidFill>
            <a:ln>
              <a:noFill/>
            </a:ln>
          </p:spPr>
          <p:txBody>
            <a:bodyPr anchor="t" anchorCtr="0" bIns="45720" compatLnSpc="1" lIns="91440" numCol="1" rIns="91440" tIns="45720" vert="horz" wrap="square">
              <a:prstTxWarp prst="textNoShape"/>
            </a:bodyPr>
            <a:p>
              <a:endParaRPr lang="en-US"/>
            </a:p>
          </p:txBody>
        </p:sp>
        <p:sp>
          <p:nvSpPr>
            <p:cNvPr id="1049143" name="Freeform 232"/>
            <p:cNvSpPr/>
            <p:nvPr/>
          </p:nvSpPr>
          <p:spPr bwMode="auto">
            <a:xfrm>
              <a:off x="3226" y="1060"/>
              <a:ext cx="182" cy="197"/>
            </a:xfrm>
            <a:custGeom>
              <a:avLst/>
              <a:gdLst>
                <a:gd name="T0" fmla="*/ 7 w 77"/>
                <a:gd name="T1" fmla="*/ 83 h 83"/>
                <a:gd name="T2" fmla="*/ 2 w 77"/>
                <a:gd name="T3" fmla="*/ 80 h 83"/>
                <a:gd name="T4" fmla="*/ 5 w 77"/>
                <a:gd name="T5" fmla="*/ 72 h 83"/>
                <a:gd name="T6" fmla="*/ 65 w 77"/>
                <a:gd name="T7" fmla="*/ 5 h 83"/>
                <a:gd name="T8" fmla="*/ 72 w 77"/>
                <a:gd name="T9" fmla="*/ 0 h 83"/>
                <a:gd name="T10" fmla="*/ 77 w 77"/>
                <a:gd name="T11" fmla="*/ 7 h 83"/>
                <a:gd name="T12" fmla="*/ 10 w 77"/>
                <a:gd name="T13" fmla="*/ 83 h 83"/>
                <a:gd name="T14" fmla="*/ 7 w 77"/>
                <a:gd name="T15" fmla="*/ 83 h 8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7" h="83">
                  <a:moveTo>
                    <a:pt x="7" y="83"/>
                  </a:moveTo>
                  <a:cubicBezTo>
                    <a:pt x="5" y="83"/>
                    <a:pt x="3" y="82"/>
                    <a:pt x="2" y="80"/>
                  </a:cubicBezTo>
                  <a:cubicBezTo>
                    <a:pt x="0" y="77"/>
                    <a:pt x="2" y="73"/>
                    <a:pt x="5" y="72"/>
                  </a:cubicBezTo>
                  <a:cubicBezTo>
                    <a:pt x="5" y="72"/>
                    <a:pt x="60" y="48"/>
                    <a:pt x="65" y="5"/>
                  </a:cubicBezTo>
                  <a:cubicBezTo>
                    <a:pt x="66" y="2"/>
                    <a:pt x="69" y="0"/>
                    <a:pt x="72" y="0"/>
                  </a:cubicBezTo>
                  <a:cubicBezTo>
                    <a:pt x="75" y="1"/>
                    <a:pt x="77" y="4"/>
                    <a:pt x="77" y="7"/>
                  </a:cubicBezTo>
                  <a:cubicBezTo>
                    <a:pt x="72" y="57"/>
                    <a:pt x="12" y="82"/>
                    <a:pt x="10" y="83"/>
                  </a:cubicBezTo>
                  <a:cubicBezTo>
                    <a:pt x="9" y="83"/>
                    <a:pt x="8" y="83"/>
                    <a:pt x="7" y="83"/>
                  </a:cubicBezTo>
                  <a:close/>
                </a:path>
              </a:pathLst>
            </a:custGeom>
            <a:solidFill>
              <a:srgbClr val="263238"/>
            </a:solidFill>
            <a:ln>
              <a:noFill/>
            </a:ln>
          </p:spPr>
          <p:txBody>
            <a:bodyPr anchor="t" anchorCtr="0" bIns="45720" compatLnSpc="1" lIns="91440" numCol="1" rIns="91440" tIns="45720" vert="horz" wrap="square">
              <a:prstTxWarp prst="textNoShape"/>
            </a:bodyPr>
            <a:p>
              <a:endParaRPr lang="en-US"/>
            </a:p>
          </p:txBody>
        </p:sp>
        <p:sp>
          <p:nvSpPr>
            <p:cNvPr id="1049144" name="Freeform 233"/>
            <p:cNvSpPr/>
            <p:nvPr/>
          </p:nvSpPr>
          <p:spPr bwMode="auto">
            <a:xfrm>
              <a:off x="3256" y="1115"/>
              <a:ext cx="160" cy="142"/>
            </a:xfrm>
            <a:custGeom>
              <a:avLst/>
              <a:gdLst>
                <a:gd name="T0" fmla="*/ 60 w 67"/>
                <a:gd name="T1" fmla="*/ 60 h 60"/>
                <a:gd name="T2" fmla="*/ 58 w 67"/>
                <a:gd name="T3" fmla="*/ 60 h 60"/>
                <a:gd name="T4" fmla="*/ 2 w 67"/>
                <a:gd name="T5" fmla="*/ 10 h 60"/>
                <a:gd name="T6" fmla="*/ 4 w 67"/>
                <a:gd name="T7" fmla="*/ 1 h 60"/>
                <a:gd name="T8" fmla="*/ 12 w 67"/>
                <a:gd name="T9" fmla="*/ 3 h 60"/>
                <a:gd name="T10" fmla="*/ 62 w 67"/>
                <a:gd name="T11" fmla="*/ 49 h 60"/>
                <a:gd name="T12" fmla="*/ 66 w 67"/>
                <a:gd name="T13" fmla="*/ 56 h 60"/>
                <a:gd name="T14" fmla="*/ 60 w 67"/>
                <a:gd name="T15" fmla="*/ 60 h 6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7" h="60">
                  <a:moveTo>
                    <a:pt x="60" y="60"/>
                  </a:moveTo>
                  <a:cubicBezTo>
                    <a:pt x="59" y="60"/>
                    <a:pt x="59" y="60"/>
                    <a:pt x="58" y="60"/>
                  </a:cubicBezTo>
                  <a:cubicBezTo>
                    <a:pt x="27" y="51"/>
                    <a:pt x="3" y="11"/>
                    <a:pt x="2" y="10"/>
                  </a:cubicBezTo>
                  <a:cubicBezTo>
                    <a:pt x="0" y="7"/>
                    <a:pt x="1" y="3"/>
                    <a:pt x="4" y="1"/>
                  </a:cubicBezTo>
                  <a:cubicBezTo>
                    <a:pt x="7" y="0"/>
                    <a:pt x="11" y="1"/>
                    <a:pt x="12" y="3"/>
                  </a:cubicBezTo>
                  <a:cubicBezTo>
                    <a:pt x="13" y="4"/>
                    <a:pt x="35" y="41"/>
                    <a:pt x="62" y="49"/>
                  </a:cubicBezTo>
                  <a:cubicBezTo>
                    <a:pt x="65" y="50"/>
                    <a:pt x="67" y="53"/>
                    <a:pt x="66" y="56"/>
                  </a:cubicBezTo>
                  <a:cubicBezTo>
                    <a:pt x="65" y="59"/>
                    <a:pt x="62" y="60"/>
                    <a:pt x="60" y="60"/>
                  </a:cubicBezTo>
                  <a:close/>
                </a:path>
              </a:pathLst>
            </a:custGeom>
            <a:solidFill>
              <a:srgbClr val="263238"/>
            </a:solidFill>
            <a:ln>
              <a:noFill/>
            </a:ln>
          </p:spPr>
          <p:txBody>
            <a:bodyPr anchor="t" anchorCtr="0" bIns="45720" compatLnSpc="1" lIns="91440" numCol="1" rIns="91440" tIns="45720" vert="horz" wrap="square">
              <a:prstTxWarp prst="textNoShape"/>
            </a:bodyPr>
            <a:p>
              <a:endParaRPr lang="en-US"/>
            </a:p>
          </p:txBody>
        </p:sp>
      </p:grpSp>
      <p:sp>
        <p:nvSpPr>
          <p:cNvPr id="1049145" name="Rectangle: Rounded Corners 256"/>
          <p:cNvSpPr/>
          <p:nvPr/>
        </p:nvSpPr>
        <p:spPr>
          <a:xfrm>
            <a:off x="836342" y="2087215"/>
            <a:ext cx="2563796" cy="528210"/>
          </a:xfrm>
          <a:prstGeom prst="roundRect">
            <a:avLst>
              <a:gd name="adj" fmla="val 50000"/>
            </a:avLst>
          </a:prstGeom>
          <a:solidFill>
            <a:schemeClr val="bg1">
              <a:lumMod val="95000"/>
            </a:schemeClr>
          </a:solidFill>
          <a:effectLst>
            <a:outerShdw algn="tr" dir="8400000" dist="114300" rotWithShape="0">
              <a:prstClr val="black">
                <a:alpha val="4000"/>
              </a:prstClr>
            </a:outerShdw>
          </a:effectLst>
        </p:spPr>
        <p:txBody>
          <a:bodyPr bIns="0" lIns="252000" rIns="0" rtlCol="0" tIns="396000" vert="horz" wrap="square">
            <a:noAutofit/>
          </a:bodyPr>
          <a:p>
            <a:pPr>
              <a:lnSpc>
                <a:spcPct val="90000"/>
              </a:lnSpc>
              <a:spcBef>
                <a:spcPts val="1000"/>
              </a:spcBef>
            </a:pPr>
            <a:endParaRPr sz="2400" lang="en-ID">
              <a:solidFill>
                <a:srgbClr val="272525"/>
              </a:solidFill>
              <a:latin typeface="Dubai Light" panose="020B0303030403030204" pitchFamily="34" charset="-78"/>
              <a:cs typeface="Dubai Light" panose="020B0303030403030204" pitchFamily="34" charset="-78"/>
            </a:endParaRPr>
          </a:p>
        </p:txBody>
      </p:sp>
      <p:grpSp>
        <p:nvGrpSpPr>
          <p:cNvPr id="73" name="Group 257"/>
          <p:cNvGrpSpPr/>
          <p:nvPr/>
        </p:nvGrpSpPr>
        <p:grpSpPr>
          <a:xfrm>
            <a:off x="617392" y="2061694"/>
            <a:ext cx="643132" cy="579252"/>
            <a:chOff x="5035809" y="4247797"/>
            <a:chExt cx="394930" cy="355704"/>
          </a:xfrm>
        </p:grpSpPr>
        <p:sp>
          <p:nvSpPr>
            <p:cNvPr id="1049146" name="Oval 261"/>
            <p:cNvSpPr/>
            <p:nvPr/>
          </p:nvSpPr>
          <p:spPr>
            <a:xfrm>
              <a:off x="5075036" y="4247797"/>
              <a:ext cx="355703" cy="355704"/>
            </a:xfrm>
            <a:prstGeom prst="ellipse"/>
            <a:solidFill>
              <a:srgbClr val="7DD4FF"/>
            </a:solidFill>
            <a:ln>
              <a:noFill/>
            </a:ln>
            <a:effectLst/>
          </p:spPr>
          <p:txBody>
            <a:bodyPr anchor="t" anchorCtr="0" bIns="45720" compatLnSpc="1" lIns="91440" numCol="1" rIns="91440" tIns="45720" vert="horz" wrap="square">
              <a:prstTxWarp prst="textNoShape"/>
              <a:noAutofit/>
            </a:bodyPr>
            <a:p>
              <a:endParaRPr dirty="0" lang="en-ID">
                <a:solidFill>
                  <a:schemeClr val="tx1"/>
                </a:solidFill>
              </a:endParaRPr>
            </a:p>
          </p:txBody>
        </p:sp>
        <p:sp>
          <p:nvSpPr>
            <p:cNvPr id="1049147" name="Oval 262"/>
            <p:cNvSpPr/>
            <p:nvPr/>
          </p:nvSpPr>
          <p:spPr>
            <a:xfrm>
              <a:off x="5035809" y="4247797"/>
              <a:ext cx="355703" cy="355704"/>
            </a:xfrm>
            <a:prstGeom prst="ellipse"/>
            <a:noFill/>
            <a:ln>
              <a:solidFill>
                <a:srgbClr val="0075B0"/>
              </a:solidFill>
            </a:ln>
          </p:spPr>
          <p:style>
            <a:lnRef idx="2">
              <a:schemeClr val="accent1">
                <a:shade val="50000"/>
              </a:schemeClr>
            </a:lnRef>
            <a:fillRef idx="1">
              <a:schemeClr val="accent1"/>
            </a:fillRef>
            <a:effectRef idx="0">
              <a:schemeClr val="accent1"/>
            </a:effectRef>
            <a:fontRef idx="minor">
              <a:schemeClr val="lt1"/>
            </a:fontRef>
          </p:style>
          <p:txBody>
            <a:bodyPr anchor="ctr" rtlCol="0"/>
            <a:p>
              <a:pPr algn="ctr"/>
              <a:endParaRPr lang="en-ID"/>
            </a:p>
          </p:txBody>
        </p:sp>
      </p:grpSp>
      <p:sp>
        <p:nvSpPr>
          <p:cNvPr id="1049148" name="TextBox 258"/>
          <p:cNvSpPr txBox="1"/>
          <p:nvPr/>
        </p:nvSpPr>
        <p:spPr>
          <a:xfrm>
            <a:off x="1396560" y="2203188"/>
            <a:ext cx="1612900" cy="355600"/>
          </a:xfrm>
          <a:prstGeom prst="rect"/>
          <a:noFill/>
        </p:spPr>
        <p:txBody>
          <a:bodyPr bIns="0" lIns="0" rIns="0" rtlCol="0" tIns="0" wrap="none">
            <a:spAutoFit/>
          </a:bodyPr>
          <a:p>
            <a:r>
              <a:rPr b="1" dirty="0" sz="2400" lang="en-ID"/>
              <a:t>1. Connect!!</a:t>
            </a:r>
            <a:endParaRPr b="1" dirty="0" sz="2400" lang="en-ID"/>
          </a:p>
        </p:txBody>
      </p:sp>
      <p:sp>
        <p:nvSpPr>
          <p:cNvPr id="1049149" name="Rectangle: Rounded Corners 289"/>
          <p:cNvSpPr/>
          <p:nvPr/>
        </p:nvSpPr>
        <p:spPr>
          <a:xfrm>
            <a:off x="3784339" y="2087214"/>
            <a:ext cx="3966650" cy="633035"/>
          </a:xfrm>
          <a:prstGeom prst="roundRect">
            <a:avLst>
              <a:gd name="adj" fmla="val 50000"/>
            </a:avLst>
          </a:prstGeom>
          <a:solidFill>
            <a:schemeClr val="bg1">
              <a:lumMod val="95000"/>
            </a:schemeClr>
          </a:solidFill>
          <a:effectLst>
            <a:outerShdw algn="tr" dir="8400000" dist="114300" rotWithShape="0">
              <a:prstClr val="black">
                <a:alpha val="4000"/>
              </a:prstClr>
            </a:outerShdw>
          </a:effectLst>
        </p:spPr>
        <p:txBody>
          <a:bodyPr bIns="0" lIns="252000" rIns="0" rtlCol="0" tIns="396000" vert="horz" wrap="square">
            <a:noAutofit/>
          </a:bodyPr>
          <a:p>
            <a:pPr>
              <a:lnSpc>
                <a:spcPct val="90000"/>
              </a:lnSpc>
              <a:spcBef>
                <a:spcPts val="1000"/>
              </a:spcBef>
            </a:pPr>
            <a:endParaRPr sz="2400" lang="en-ID">
              <a:solidFill>
                <a:srgbClr val="272525"/>
              </a:solidFill>
              <a:latin typeface="Dubai Light" panose="020B0303030403030204" pitchFamily="34" charset="-78"/>
              <a:cs typeface="Dubai Light" panose="020B0303030403030204" pitchFamily="34" charset="-78"/>
            </a:endParaRPr>
          </a:p>
        </p:txBody>
      </p:sp>
      <p:grpSp>
        <p:nvGrpSpPr>
          <p:cNvPr id="74" name="Group 290"/>
          <p:cNvGrpSpPr/>
          <p:nvPr/>
        </p:nvGrpSpPr>
        <p:grpSpPr>
          <a:xfrm>
            <a:off x="3565389" y="2061694"/>
            <a:ext cx="643132" cy="579252"/>
            <a:chOff x="5035809" y="4247797"/>
            <a:chExt cx="394930" cy="355704"/>
          </a:xfrm>
        </p:grpSpPr>
        <p:sp>
          <p:nvSpPr>
            <p:cNvPr id="1049150" name="Oval 291"/>
            <p:cNvSpPr/>
            <p:nvPr/>
          </p:nvSpPr>
          <p:spPr>
            <a:xfrm>
              <a:off x="5075036" y="4247797"/>
              <a:ext cx="355703" cy="355704"/>
            </a:xfrm>
            <a:prstGeom prst="ellipse"/>
            <a:solidFill>
              <a:srgbClr val="7DD4FF"/>
            </a:solidFill>
            <a:ln>
              <a:noFill/>
            </a:ln>
            <a:effectLst/>
          </p:spPr>
          <p:txBody>
            <a:bodyPr anchor="t" anchorCtr="0" bIns="45720" compatLnSpc="1" lIns="91440" numCol="1" rIns="91440" tIns="45720" vert="horz" wrap="square">
              <a:prstTxWarp prst="textNoShape"/>
              <a:noAutofit/>
            </a:bodyPr>
            <a:p>
              <a:endParaRPr dirty="0" lang="en-ID">
                <a:solidFill>
                  <a:schemeClr val="tx1"/>
                </a:solidFill>
              </a:endParaRPr>
            </a:p>
          </p:txBody>
        </p:sp>
        <p:sp>
          <p:nvSpPr>
            <p:cNvPr id="1049151" name="Oval 292"/>
            <p:cNvSpPr/>
            <p:nvPr/>
          </p:nvSpPr>
          <p:spPr>
            <a:xfrm>
              <a:off x="5035809" y="4247797"/>
              <a:ext cx="355703" cy="355704"/>
            </a:xfrm>
            <a:prstGeom prst="ellipse"/>
            <a:noFill/>
            <a:ln>
              <a:solidFill>
                <a:srgbClr val="0075B0"/>
              </a:solidFill>
            </a:ln>
          </p:spPr>
          <p:style>
            <a:lnRef idx="2">
              <a:schemeClr val="accent1">
                <a:shade val="50000"/>
              </a:schemeClr>
            </a:lnRef>
            <a:fillRef idx="1">
              <a:schemeClr val="accent1"/>
            </a:fillRef>
            <a:effectRef idx="0">
              <a:schemeClr val="accent1"/>
            </a:effectRef>
            <a:fontRef idx="minor">
              <a:schemeClr val="lt1"/>
            </a:fontRef>
          </p:style>
          <p:txBody>
            <a:bodyPr anchor="ctr" rtlCol="0"/>
            <a:p>
              <a:pPr algn="ctr"/>
              <a:endParaRPr lang="en-ID"/>
            </a:p>
          </p:txBody>
        </p:sp>
      </p:grpSp>
      <p:sp>
        <p:nvSpPr>
          <p:cNvPr id="1049152" name="TextBox 293"/>
          <p:cNvSpPr txBox="1"/>
          <p:nvPr/>
        </p:nvSpPr>
        <p:spPr>
          <a:xfrm>
            <a:off x="4344557" y="2203188"/>
            <a:ext cx="3174999" cy="355600"/>
          </a:xfrm>
          <a:prstGeom prst="rect"/>
          <a:noFill/>
        </p:spPr>
        <p:txBody>
          <a:bodyPr bIns="0" lIns="0" rIns="0" rtlCol="0" tIns="0" wrap="none">
            <a:spAutoFit/>
          </a:bodyPr>
          <a:p>
            <a:r>
              <a:rPr b="1" dirty="0" sz="2400" lang="en-ID"/>
              <a:t>2. Advance Your Career</a:t>
            </a:r>
            <a:endParaRPr b="1" dirty="0" sz="2400" lang="en-ID"/>
          </a:p>
        </p:txBody>
      </p:sp>
      <p:sp>
        <p:nvSpPr>
          <p:cNvPr id="1049153" name="Rectangle: Rounded Corners 295"/>
          <p:cNvSpPr/>
          <p:nvPr/>
        </p:nvSpPr>
        <p:spPr>
          <a:xfrm>
            <a:off x="836342" y="3672683"/>
            <a:ext cx="2687523" cy="688158"/>
          </a:xfrm>
          <a:prstGeom prst="roundRect">
            <a:avLst>
              <a:gd name="adj" fmla="val 50000"/>
            </a:avLst>
          </a:prstGeom>
          <a:solidFill>
            <a:schemeClr val="bg1">
              <a:lumMod val="95000"/>
            </a:schemeClr>
          </a:solidFill>
          <a:effectLst>
            <a:outerShdw algn="tr" dir="8400000" dist="114300" rotWithShape="0">
              <a:prstClr val="black">
                <a:alpha val="4000"/>
              </a:prstClr>
            </a:outerShdw>
          </a:effectLst>
        </p:spPr>
        <p:txBody>
          <a:bodyPr bIns="0" lIns="252000" rIns="0" rtlCol="0" tIns="396000" vert="horz" wrap="square">
            <a:noAutofit/>
          </a:bodyPr>
          <a:p>
            <a:pPr>
              <a:lnSpc>
                <a:spcPct val="90000"/>
              </a:lnSpc>
              <a:spcBef>
                <a:spcPts val="1000"/>
              </a:spcBef>
            </a:pPr>
            <a:endParaRPr sz="2400" lang="en-ID">
              <a:solidFill>
                <a:srgbClr val="272525"/>
              </a:solidFill>
              <a:latin typeface="Dubai Light" panose="020B0303030403030204" pitchFamily="34" charset="-78"/>
              <a:cs typeface="Dubai Light" panose="020B0303030403030204" pitchFamily="34" charset="-78"/>
            </a:endParaRPr>
          </a:p>
        </p:txBody>
      </p:sp>
      <p:grpSp>
        <p:nvGrpSpPr>
          <p:cNvPr id="75" name="Group 296"/>
          <p:cNvGrpSpPr/>
          <p:nvPr/>
        </p:nvGrpSpPr>
        <p:grpSpPr>
          <a:xfrm>
            <a:off x="617392" y="3647162"/>
            <a:ext cx="643132" cy="579252"/>
            <a:chOff x="5035809" y="4247797"/>
            <a:chExt cx="394930" cy="355704"/>
          </a:xfrm>
        </p:grpSpPr>
        <p:sp>
          <p:nvSpPr>
            <p:cNvPr id="1049154" name="Oval 297"/>
            <p:cNvSpPr/>
            <p:nvPr/>
          </p:nvSpPr>
          <p:spPr>
            <a:xfrm>
              <a:off x="5075036" y="4247797"/>
              <a:ext cx="355703" cy="355704"/>
            </a:xfrm>
            <a:prstGeom prst="ellipse"/>
            <a:solidFill>
              <a:srgbClr val="7DD4FF"/>
            </a:solidFill>
            <a:ln>
              <a:noFill/>
            </a:ln>
            <a:effectLst/>
          </p:spPr>
          <p:txBody>
            <a:bodyPr anchor="t" anchorCtr="0" bIns="45720" compatLnSpc="1" lIns="91440" numCol="1" rIns="91440" tIns="45720" vert="horz" wrap="square">
              <a:prstTxWarp prst="textNoShape"/>
              <a:noAutofit/>
            </a:bodyPr>
            <a:p>
              <a:endParaRPr dirty="0" lang="en-ID">
                <a:solidFill>
                  <a:schemeClr val="tx1"/>
                </a:solidFill>
              </a:endParaRPr>
            </a:p>
          </p:txBody>
        </p:sp>
        <p:sp>
          <p:nvSpPr>
            <p:cNvPr id="1049155" name="Oval 298"/>
            <p:cNvSpPr/>
            <p:nvPr/>
          </p:nvSpPr>
          <p:spPr>
            <a:xfrm>
              <a:off x="5035809" y="4247797"/>
              <a:ext cx="355703" cy="355704"/>
            </a:xfrm>
            <a:prstGeom prst="ellipse"/>
            <a:noFill/>
            <a:ln>
              <a:solidFill>
                <a:srgbClr val="0075B0"/>
              </a:solidFill>
            </a:ln>
          </p:spPr>
          <p:style>
            <a:lnRef idx="2">
              <a:schemeClr val="accent1">
                <a:shade val="50000"/>
              </a:schemeClr>
            </a:lnRef>
            <a:fillRef idx="1">
              <a:schemeClr val="accent1"/>
            </a:fillRef>
            <a:effectRef idx="0">
              <a:schemeClr val="accent1"/>
            </a:effectRef>
            <a:fontRef idx="minor">
              <a:schemeClr val="lt1"/>
            </a:fontRef>
          </p:style>
          <p:txBody>
            <a:bodyPr anchor="ctr" rtlCol="0"/>
            <a:p>
              <a:pPr algn="ctr"/>
              <a:endParaRPr lang="en-ID"/>
            </a:p>
          </p:txBody>
        </p:sp>
      </p:grpSp>
      <p:sp>
        <p:nvSpPr>
          <p:cNvPr id="1049156" name="TextBox 299"/>
          <p:cNvSpPr txBox="1"/>
          <p:nvPr/>
        </p:nvSpPr>
        <p:spPr>
          <a:xfrm>
            <a:off x="1396560" y="3788656"/>
            <a:ext cx="2044700" cy="304800"/>
          </a:xfrm>
          <a:prstGeom prst="rect"/>
          <a:noFill/>
        </p:spPr>
        <p:txBody>
          <a:bodyPr bIns="0" lIns="0" rIns="0" rtlCol="0" tIns="0" wrap="none">
            <a:spAutoFit/>
          </a:bodyPr>
          <a:p>
            <a:r>
              <a:rPr b="1" dirty="0" sz="2000" lang="en-ID"/>
              <a:t>3. Feed Your </a:t>
            </a:r>
            <a:r>
              <a:rPr b="1" dirty="0" sz="2000" lang="en-US"/>
              <a:t>B</a:t>
            </a:r>
            <a:r>
              <a:rPr b="1" dirty="0" sz="2000" lang="en-US"/>
              <a:t>r</a:t>
            </a:r>
            <a:r>
              <a:rPr b="1" dirty="0" sz="2000" lang="en-US"/>
              <a:t>a</a:t>
            </a:r>
            <a:r>
              <a:rPr b="1" dirty="0" sz="2000" lang="en-US"/>
              <a:t>i</a:t>
            </a:r>
            <a:r>
              <a:rPr b="1" dirty="0" sz="2000" lang="en-US"/>
              <a:t>n</a:t>
            </a:r>
            <a:endParaRPr b="1" dirty="0" sz="2000" lang="en-ID"/>
          </a:p>
        </p:txBody>
      </p:sp>
      <p:sp>
        <p:nvSpPr>
          <p:cNvPr id="1049157" name="Rectangle: Rounded Corners 301"/>
          <p:cNvSpPr/>
          <p:nvPr/>
        </p:nvSpPr>
        <p:spPr>
          <a:xfrm>
            <a:off x="3784339" y="3672683"/>
            <a:ext cx="4046564" cy="612419"/>
          </a:xfrm>
          <a:prstGeom prst="roundRect">
            <a:avLst>
              <a:gd name="adj" fmla="val 50000"/>
            </a:avLst>
          </a:prstGeom>
          <a:solidFill>
            <a:schemeClr val="bg1">
              <a:lumMod val="95000"/>
            </a:schemeClr>
          </a:solidFill>
          <a:effectLst>
            <a:outerShdw algn="tr" dir="8400000" dist="114300" rotWithShape="0">
              <a:prstClr val="black">
                <a:alpha val="4000"/>
              </a:prstClr>
            </a:outerShdw>
          </a:effectLst>
        </p:spPr>
        <p:txBody>
          <a:bodyPr bIns="0" lIns="252000" rIns="0" rtlCol="0" tIns="396000" vert="horz" wrap="square">
            <a:noAutofit/>
          </a:bodyPr>
          <a:p>
            <a:pPr>
              <a:lnSpc>
                <a:spcPct val="90000"/>
              </a:lnSpc>
              <a:spcBef>
                <a:spcPts val="1000"/>
              </a:spcBef>
            </a:pPr>
            <a:endParaRPr sz="2400" lang="en-ID">
              <a:solidFill>
                <a:srgbClr val="272525"/>
              </a:solidFill>
              <a:latin typeface="Dubai Light" panose="020B0303030403030204" pitchFamily="34" charset="-78"/>
              <a:cs typeface="Dubai Light" panose="020B0303030403030204" pitchFamily="34" charset="-78"/>
            </a:endParaRPr>
          </a:p>
        </p:txBody>
      </p:sp>
      <p:grpSp>
        <p:nvGrpSpPr>
          <p:cNvPr id="76" name="Group 302"/>
          <p:cNvGrpSpPr/>
          <p:nvPr/>
        </p:nvGrpSpPr>
        <p:grpSpPr>
          <a:xfrm>
            <a:off x="3565389" y="3647162"/>
            <a:ext cx="643132" cy="579252"/>
            <a:chOff x="5035809" y="4247797"/>
            <a:chExt cx="394930" cy="355704"/>
          </a:xfrm>
        </p:grpSpPr>
        <p:sp>
          <p:nvSpPr>
            <p:cNvPr id="1049158" name="Oval 303"/>
            <p:cNvSpPr/>
            <p:nvPr/>
          </p:nvSpPr>
          <p:spPr>
            <a:xfrm>
              <a:off x="5075036" y="4247797"/>
              <a:ext cx="355703" cy="355704"/>
            </a:xfrm>
            <a:prstGeom prst="ellipse"/>
            <a:solidFill>
              <a:srgbClr val="7DD4FF"/>
            </a:solidFill>
            <a:ln>
              <a:noFill/>
            </a:ln>
            <a:effectLst/>
          </p:spPr>
          <p:txBody>
            <a:bodyPr anchor="t" anchorCtr="0" bIns="45720" compatLnSpc="1" lIns="91440" numCol="1" rIns="91440" tIns="45720" vert="horz" wrap="square">
              <a:prstTxWarp prst="textNoShape"/>
              <a:noAutofit/>
            </a:bodyPr>
            <a:p>
              <a:endParaRPr dirty="0" lang="en-ID">
                <a:solidFill>
                  <a:schemeClr val="tx1"/>
                </a:solidFill>
              </a:endParaRPr>
            </a:p>
          </p:txBody>
        </p:sp>
        <p:sp>
          <p:nvSpPr>
            <p:cNvPr id="1049159" name="Oval 304"/>
            <p:cNvSpPr/>
            <p:nvPr/>
          </p:nvSpPr>
          <p:spPr>
            <a:xfrm>
              <a:off x="5035809" y="4247797"/>
              <a:ext cx="355703" cy="355704"/>
            </a:xfrm>
            <a:prstGeom prst="ellipse"/>
            <a:noFill/>
            <a:ln>
              <a:solidFill>
                <a:srgbClr val="0075B0"/>
              </a:solidFill>
            </a:ln>
          </p:spPr>
          <p:style>
            <a:lnRef idx="2">
              <a:schemeClr val="accent1">
                <a:shade val="50000"/>
              </a:schemeClr>
            </a:lnRef>
            <a:fillRef idx="1">
              <a:schemeClr val="accent1"/>
            </a:fillRef>
            <a:effectRef idx="0">
              <a:schemeClr val="accent1"/>
            </a:effectRef>
            <a:fontRef idx="minor">
              <a:schemeClr val="lt1"/>
            </a:fontRef>
          </p:style>
          <p:txBody>
            <a:bodyPr anchor="ctr" rtlCol="0"/>
            <a:p>
              <a:pPr algn="ctr"/>
              <a:endParaRPr lang="en-ID"/>
            </a:p>
          </p:txBody>
        </p:sp>
      </p:grpSp>
      <p:sp>
        <p:nvSpPr>
          <p:cNvPr id="1049160" name="TextBox 305"/>
          <p:cNvSpPr txBox="1"/>
          <p:nvPr/>
        </p:nvSpPr>
        <p:spPr>
          <a:xfrm>
            <a:off x="4292592" y="3750066"/>
            <a:ext cx="3238500" cy="609600"/>
          </a:xfrm>
          <a:prstGeom prst="rect"/>
          <a:noFill/>
        </p:spPr>
        <p:txBody>
          <a:bodyPr bIns="0" lIns="0" rIns="0" rtlCol="0" tIns="0" wrap="none">
            <a:spAutoFit/>
          </a:bodyPr>
          <a:p>
            <a:r>
              <a:rPr b="1" dirty="0" sz="2100" lang="en-IN"/>
              <a:t>4. Deepen Your Connection </a:t>
            </a:r>
            <a:endParaRPr b="1" dirty="0" sz="2100" lang="en-IN"/>
          </a:p>
          <a:p>
            <a:r>
              <a:rPr b="1" dirty="0" sz="2100" lang="en-IN"/>
              <a:t>to Other Cultures</a:t>
            </a:r>
            <a:endParaRPr b="1" dirty="0" sz="2100" lang="en-ID"/>
          </a:p>
        </p:txBody>
      </p:sp>
      <p:grpSp>
        <p:nvGrpSpPr>
          <p:cNvPr id="77" name="Group 307"/>
          <p:cNvGrpSpPr/>
          <p:nvPr/>
        </p:nvGrpSpPr>
        <p:grpSpPr>
          <a:xfrm>
            <a:off x="760275" y="2208314"/>
            <a:ext cx="286013" cy="286013"/>
            <a:chOff x="7726363" y="3255963"/>
            <a:chExt cx="346075" cy="346075"/>
          </a:xfrm>
        </p:grpSpPr>
        <p:sp>
          <p:nvSpPr>
            <p:cNvPr id="1049161" name="Freeform 120"/>
            <p:cNvSpPr/>
            <p:nvPr/>
          </p:nvSpPr>
          <p:spPr bwMode="auto">
            <a:xfrm>
              <a:off x="7726363" y="3255963"/>
              <a:ext cx="346075" cy="315913"/>
            </a:xfrm>
            <a:custGeom>
              <a:avLst/>
              <a:gdLst>
                <a:gd name="T0" fmla="*/ 64 w 92"/>
                <a:gd name="T1" fmla="*/ 75 h 84"/>
                <a:gd name="T2" fmla="*/ 73 w 92"/>
                <a:gd name="T3" fmla="*/ 84 h 84"/>
                <a:gd name="T4" fmla="*/ 84 w 92"/>
                <a:gd name="T5" fmla="*/ 73 h 84"/>
                <a:gd name="T6" fmla="*/ 75 w 92"/>
                <a:gd name="T7" fmla="*/ 64 h 84"/>
                <a:gd name="T8" fmla="*/ 79 w 92"/>
                <a:gd name="T9" fmla="*/ 52 h 84"/>
                <a:gd name="T10" fmla="*/ 92 w 92"/>
                <a:gd name="T11" fmla="*/ 52 h 84"/>
                <a:gd name="T12" fmla="*/ 92 w 92"/>
                <a:gd name="T13" fmla="*/ 40 h 84"/>
                <a:gd name="T14" fmla="*/ 79 w 92"/>
                <a:gd name="T15" fmla="*/ 40 h 84"/>
                <a:gd name="T16" fmla="*/ 75 w 92"/>
                <a:gd name="T17" fmla="*/ 28 h 84"/>
                <a:gd name="T18" fmla="*/ 84 w 92"/>
                <a:gd name="T19" fmla="*/ 19 h 84"/>
                <a:gd name="T20" fmla="*/ 73 w 92"/>
                <a:gd name="T21" fmla="*/ 8 h 84"/>
                <a:gd name="T22" fmla="*/ 64 w 92"/>
                <a:gd name="T23" fmla="*/ 17 h 84"/>
                <a:gd name="T24" fmla="*/ 52 w 92"/>
                <a:gd name="T25" fmla="*/ 13 h 84"/>
                <a:gd name="T26" fmla="*/ 52 w 92"/>
                <a:gd name="T27" fmla="*/ 0 h 84"/>
                <a:gd name="T28" fmla="*/ 40 w 92"/>
                <a:gd name="T29" fmla="*/ 0 h 84"/>
                <a:gd name="T30" fmla="*/ 40 w 92"/>
                <a:gd name="T31" fmla="*/ 13 h 84"/>
                <a:gd name="T32" fmla="*/ 28 w 92"/>
                <a:gd name="T33" fmla="*/ 17 h 84"/>
                <a:gd name="T34" fmla="*/ 19 w 92"/>
                <a:gd name="T35" fmla="*/ 8 h 84"/>
                <a:gd name="T36" fmla="*/ 8 w 92"/>
                <a:gd name="T37" fmla="*/ 19 h 84"/>
                <a:gd name="T38" fmla="*/ 17 w 92"/>
                <a:gd name="T39" fmla="*/ 28 h 84"/>
                <a:gd name="T40" fmla="*/ 13 w 92"/>
                <a:gd name="T41" fmla="*/ 40 h 84"/>
                <a:gd name="T42" fmla="*/ 0 w 92"/>
                <a:gd name="T43" fmla="*/ 40 h 84"/>
                <a:gd name="T44" fmla="*/ 0 w 92"/>
                <a:gd name="T45" fmla="*/ 52 h 84"/>
                <a:gd name="T46" fmla="*/ 13 w 92"/>
                <a:gd name="T47" fmla="*/ 52 h 84"/>
                <a:gd name="T48" fmla="*/ 17 w 92"/>
                <a:gd name="T49" fmla="*/ 64 h 84"/>
                <a:gd name="T50" fmla="*/ 8 w 92"/>
                <a:gd name="T51" fmla="*/ 73 h 84"/>
                <a:gd name="T52" fmla="*/ 19 w 92"/>
                <a:gd name="T53" fmla="*/ 84 h 84"/>
                <a:gd name="T54" fmla="*/ 28 w 92"/>
                <a:gd name="T55" fmla="*/ 75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92" h="84">
                  <a:moveTo>
                    <a:pt x="64" y="75"/>
                  </a:moveTo>
                  <a:cubicBezTo>
                    <a:pt x="73" y="84"/>
                    <a:pt x="73" y="84"/>
                    <a:pt x="73" y="84"/>
                  </a:cubicBezTo>
                  <a:cubicBezTo>
                    <a:pt x="84" y="73"/>
                    <a:pt x="84" y="73"/>
                    <a:pt x="84" y="73"/>
                  </a:cubicBezTo>
                  <a:cubicBezTo>
                    <a:pt x="75" y="64"/>
                    <a:pt x="75" y="64"/>
                    <a:pt x="75" y="64"/>
                  </a:cubicBezTo>
                  <a:cubicBezTo>
                    <a:pt x="77" y="61"/>
                    <a:pt x="78" y="55"/>
                    <a:pt x="79" y="52"/>
                  </a:cubicBezTo>
                  <a:cubicBezTo>
                    <a:pt x="92" y="52"/>
                    <a:pt x="92" y="52"/>
                    <a:pt x="92" y="52"/>
                  </a:cubicBezTo>
                  <a:cubicBezTo>
                    <a:pt x="92" y="40"/>
                    <a:pt x="92" y="40"/>
                    <a:pt x="92" y="40"/>
                  </a:cubicBezTo>
                  <a:cubicBezTo>
                    <a:pt x="79" y="40"/>
                    <a:pt x="79" y="40"/>
                    <a:pt x="79" y="40"/>
                  </a:cubicBezTo>
                  <a:cubicBezTo>
                    <a:pt x="78" y="37"/>
                    <a:pt x="77" y="31"/>
                    <a:pt x="75" y="28"/>
                  </a:cubicBezTo>
                  <a:cubicBezTo>
                    <a:pt x="84" y="19"/>
                    <a:pt x="84" y="19"/>
                    <a:pt x="84" y="19"/>
                  </a:cubicBezTo>
                  <a:cubicBezTo>
                    <a:pt x="73" y="8"/>
                    <a:pt x="73" y="8"/>
                    <a:pt x="73" y="8"/>
                  </a:cubicBezTo>
                  <a:cubicBezTo>
                    <a:pt x="64" y="17"/>
                    <a:pt x="64" y="17"/>
                    <a:pt x="64" y="17"/>
                  </a:cubicBezTo>
                  <a:cubicBezTo>
                    <a:pt x="61" y="15"/>
                    <a:pt x="55" y="14"/>
                    <a:pt x="52" y="13"/>
                  </a:cubicBezTo>
                  <a:cubicBezTo>
                    <a:pt x="52" y="0"/>
                    <a:pt x="52" y="0"/>
                    <a:pt x="52" y="0"/>
                  </a:cubicBezTo>
                  <a:cubicBezTo>
                    <a:pt x="40" y="0"/>
                    <a:pt x="40" y="0"/>
                    <a:pt x="40" y="0"/>
                  </a:cubicBezTo>
                  <a:cubicBezTo>
                    <a:pt x="40" y="13"/>
                    <a:pt x="40" y="13"/>
                    <a:pt x="40" y="13"/>
                  </a:cubicBezTo>
                  <a:cubicBezTo>
                    <a:pt x="37" y="14"/>
                    <a:pt x="31" y="15"/>
                    <a:pt x="28" y="17"/>
                  </a:cubicBezTo>
                  <a:cubicBezTo>
                    <a:pt x="19" y="8"/>
                    <a:pt x="19" y="8"/>
                    <a:pt x="19" y="8"/>
                  </a:cubicBezTo>
                  <a:cubicBezTo>
                    <a:pt x="8" y="19"/>
                    <a:pt x="8" y="19"/>
                    <a:pt x="8" y="19"/>
                  </a:cubicBezTo>
                  <a:cubicBezTo>
                    <a:pt x="17" y="28"/>
                    <a:pt x="17" y="28"/>
                    <a:pt x="17" y="28"/>
                  </a:cubicBezTo>
                  <a:cubicBezTo>
                    <a:pt x="15" y="31"/>
                    <a:pt x="14" y="37"/>
                    <a:pt x="13" y="40"/>
                  </a:cubicBezTo>
                  <a:cubicBezTo>
                    <a:pt x="0" y="40"/>
                    <a:pt x="0" y="40"/>
                    <a:pt x="0" y="40"/>
                  </a:cubicBezTo>
                  <a:cubicBezTo>
                    <a:pt x="0" y="52"/>
                    <a:pt x="0" y="52"/>
                    <a:pt x="0" y="52"/>
                  </a:cubicBezTo>
                  <a:cubicBezTo>
                    <a:pt x="13" y="52"/>
                    <a:pt x="13" y="52"/>
                    <a:pt x="13" y="52"/>
                  </a:cubicBezTo>
                  <a:cubicBezTo>
                    <a:pt x="14" y="55"/>
                    <a:pt x="15" y="61"/>
                    <a:pt x="17" y="64"/>
                  </a:cubicBezTo>
                  <a:cubicBezTo>
                    <a:pt x="8" y="73"/>
                    <a:pt x="8" y="73"/>
                    <a:pt x="8" y="73"/>
                  </a:cubicBezTo>
                  <a:cubicBezTo>
                    <a:pt x="19" y="84"/>
                    <a:pt x="19" y="84"/>
                    <a:pt x="19" y="84"/>
                  </a:cubicBezTo>
                  <a:cubicBezTo>
                    <a:pt x="28" y="75"/>
                    <a:pt x="28" y="75"/>
                    <a:pt x="28" y="75"/>
                  </a:cubicBezTo>
                </a:path>
              </a:pathLst>
            </a:custGeom>
            <a:noFill/>
            <a:ln w="12700" cap="rnd">
              <a:solidFill>
                <a:srgbClr val="0075B0"/>
              </a:solidFill>
              <a:prstDash val="solid"/>
              <a:round/>
              <a:headEnd/>
              <a:tailEnd/>
            </a:ln>
          </p:spPr>
          <p:txBody>
            <a:bodyPr anchor="t" anchorCtr="0" bIns="45720" compatLnSpc="1" lIns="91440" numCol="1" rIns="91440" tIns="45720" vert="horz" wrap="square">
              <a:prstTxWarp prst="textNoShape"/>
            </a:bodyPr>
            <a:p>
              <a:endParaRPr lang="id-ID"/>
            </a:p>
          </p:txBody>
        </p:sp>
        <p:sp>
          <p:nvSpPr>
            <p:cNvPr id="1049162" name="Line 121"/>
            <p:cNvSpPr>
              <a:spLocks noChangeShapeType="1"/>
            </p:cNvSpPr>
            <p:nvPr/>
          </p:nvSpPr>
          <p:spPr bwMode="auto">
            <a:xfrm>
              <a:off x="7877175" y="3557588"/>
              <a:ext cx="44450" cy="0"/>
            </a:xfrm>
            <a:prstGeom prst="line"/>
            <a:noFill/>
            <a:ln w="12700" cap="rnd">
              <a:solidFill>
                <a:srgbClr val="0075B0"/>
              </a:solidFill>
              <a:prstDash val="solid"/>
              <a:round/>
              <a:headEnd/>
              <a:tailEnd/>
            </a:ln>
          </p:spPr>
          <p:txBody>
            <a:bodyPr anchor="t" anchorCtr="0" bIns="45720" compatLnSpc="1" lIns="91440" numCol="1" rIns="91440" tIns="45720" vert="horz" wrap="square">
              <a:prstTxWarp prst="textNoShape"/>
            </a:bodyPr>
            <a:p>
              <a:endParaRPr lang="id-ID"/>
            </a:p>
          </p:txBody>
        </p:sp>
        <p:sp>
          <p:nvSpPr>
            <p:cNvPr id="1049163" name="Line 122"/>
            <p:cNvSpPr>
              <a:spLocks noChangeShapeType="1"/>
            </p:cNvSpPr>
            <p:nvPr/>
          </p:nvSpPr>
          <p:spPr bwMode="auto">
            <a:xfrm>
              <a:off x="7877175" y="3587750"/>
              <a:ext cx="44450" cy="0"/>
            </a:xfrm>
            <a:prstGeom prst="line"/>
            <a:noFill/>
            <a:ln w="12700" cap="rnd">
              <a:solidFill>
                <a:srgbClr val="0075B0"/>
              </a:solidFill>
              <a:prstDash val="solid"/>
              <a:round/>
              <a:headEnd/>
              <a:tailEnd/>
            </a:ln>
          </p:spPr>
          <p:txBody>
            <a:bodyPr anchor="t" anchorCtr="0" bIns="45720" compatLnSpc="1" lIns="91440" numCol="1" rIns="91440" tIns="45720" vert="horz" wrap="square">
              <a:prstTxWarp prst="textNoShape"/>
            </a:bodyPr>
            <a:p>
              <a:endParaRPr lang="id-ID"/>
            </a:p>
          </p:txBody>
        </p:sp>
        <p:sp>
          <p:nvSpPr>
            <p:cNvPr id="1049164" name="Line 123"/>
            <p:cNvSpPr>
              <a:spLocks noChangeShapeType="1"/>
            </p:cNvSpPr>
            <p:nvPr/>
          </p:nvSpPr>
          <p:spPr bwMode="auto">
            <a:xfrm>
              <a:off x="7899400" y="3587750"/>
              <a:ext cx="0" cy="14288"/>
            </a:xfrm>
            <a:prstGeom prst="line"/>
            <a:noFill/>
            <a:ln w="12700" cap="rnd">
              <a:solidFill>
                <a:srgbClr val="0075B0"/>
              </a:solidFill>
              <a:prstDash val="solid"/>
              <a:round/>
              <a:headEnd/>
              <a:tailEnd/>
            </a:ln>
          </p:spPr>
          <p:txBody>
            <a:bodyPr anchor="t" anchorCtr="0" bIns="45720" compatLnSpc="1" lIns="91440" numCol="1" rIns="91440" tIns="45720" vert="horz" wrap="square">
              <a:prstTxWarp prst="textNoShape"/>
            </a:bodyPr>
            <a:p>
              <a:endParaRPr lang="id-ID"/>
            </a:p>
          </p:txBody>
        </p:sp>
        <p:sp>
          <p:nvSpPr>
            <p:cNvPr id="1049165" name="Freeform 124"/>
            <p:cNvSpPr/>
            <p:nvPr/>
          </p:nvSpPr>
          <p:spPr bwMode="auto">
            <a:xfrm>
              <a:off x="7812088" y="3346450"/>
              <a:ext cx="173038" cy="180975"/>
            </a:xfrm>
            <a:custGeom>
              <a:avLst/>
              <a:gdLst>
                <a:gd name="T0" fmla="*/ 46 w 46"/>
                <a:gd name="T1" fmla="*/ 22 h 48"/>
                <a:gd name="T2" fmla="*/ 23 w 46"/>
                <a:gd name="T3" fmla="*/ 0 h 48"/>
                <a:gd name="T4" fmla="*/ 0 w 46"/>
                <a:gd name="T5" fmla="*/ 22 h 48"/>
                <a:gd name="T6" fmla="*/ 17 w 46"/>
                <a:gd name="T7" fmla="*/ 43 h 48"/>
                <a:gd name="T8" fmla="*/ 17 w 46"/>
                <a:gd name="T9" fmla="*/ 48 h 48"/>
                <a:gd name="T10" fmla="*/ 29 w 46"/>
                <a:gd name="T11" fmla="*/ 48 h 48"/>
                <a:gd name="T12" fmla="*/ 29 w 46"/>
                <a:gd name="T13" fmla="*/ 43 h 48"/>
                <a:gd name="T14" fmla="*/ 46 w 46"/>
                <a:gd name="T15" fmla="*/ 22 h 4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6" h="48">
                  <a:moveTo>
                    <a:pt x="46" y="22"/>
                  </a:moveTo>
                  <a:cubicBezTo>
                    <a:pt x="46" y="10"/>
                    <a:pt x="36" y="0"/>
                    <a:pt x="23" y="0"/>
                  </a:cubicBezTo>
                  <a:cubicBezTo>
                    <a:pt x="10" y="0"/>
                    <a:pt x="0" y="10"/>
                    <a:pt x="0" y="22"/>
                  </a:cubicBezTo>
                  <a:cubicBezTo>
                    <a:pt x="0" y="32"/>
                    <a:pt x="7" y="41"/>
                    <a:pt x="17" y="43"/>
                  </a:cubicBezTo>
                  <a:cubicBezTo>
                    <a:pt x="17" y="48"/>
                    <a:pt x="17" y="48"/>
                    <a:pt x="17" y="48"/>
                  </a:cubicBezTo>
                  <a:cubicBezTo>
                    <a:pt x="29" y="48"/>
                    <a:pt x="29" y="48"/>
                    <a:pt x="29" y="48"/>
                  </a:cubicBezTo>
                  <a:cubicBezTo>
                    <a:pt x="29" y="43"/>
                    <a:pt x="29" y="43"/>
                    <a:pt x="29" y="43"/>
                  </a:cubicBezTo>
                  <a:cubicBezTo>
                    <a:pt x="39" y="41"/>
                    <a:pt x="46" y="32"/>
                    <a:pt x="46" y="22"/>
                  </a:cubicBezTo>
                  <a:close/>
                </a:path>
              </a:pathLst>
            </a:custGeom>
            <a:noFill/>
            <a:ln w="12700" cap="rnd">
              <a:solidFill>
                <a:srgbClr val="0075B0"/>
              </a:solidFill>
              <a:prstDash val="solid"/>
              <a:round/>
              <a:headEnd/>
              <a:tailEnd/>
            </a:ln>
          </p:spPr>
          <p:txBody>
            <a:bodyPr anchor="t" anchorCtr="0" bIns="45720" compatLnSpc="1" lIns="91440" numCol="1" rIns="91440" tIns="45720" vert="horz" wrap="square">
              <a:prstTxWarp prst="textNoShape"/>
            </a:bodyPr>
            <a:p>
              <a:endParaRPr lang="id-ID"/>
            </a:p>
          </p:txBody>
        </p:sp>
      </p:grpSp>
      <p:grpSp>
        <p:nvGrpSpPr>
          <p:cNvPr id="78" name="Group 313"/>
          <p:cNvGrpSpPr/>
          <p:nvPr/>
        </p:nvGrpSpPr>
        <p:grpSpPr>
          <a:xfrm>
            <a:off x="3726440" y="2208314"/>
            <a:ext cx="257149" cy="286013"/>
            <a:chOff x="6299200" y="5060951"/>
            <a:chExt cx="311150" cy="346075"/>
          </a:xfrm>
        </p:grpSpPr>
        <p:sp>
          <p:nvSpPr>
            <p:cNvPr id="1049166" name="Freeform 344"/>
            <p:cNvSpPr/>
            <p:nvPr/>
          </p:nvSpPr>
          <p:spPr bwMode="auto">
            <a:xfrm>
              <a:off x="6299200" y="5060951"/>
              <a:ext cx="311150" cy="346075"/>
            </a:xfrm>
            <a:custGeom>
              <a:avLst/>
              <a:gdLst>
                <a:gd name="T0" fmla="*/ 74 w 83"/>
                <a:gd name="T1" fmla="*/ 32 h 92"/>
                <a:gd name="T2" fmla="*/ 38 w 83"/>
                <a:gd name="T3" fmla="*/ 0 h 92"/>
                <a:gd name="T4" fmla="*/ 0 w 83"/>
                <a:gd name="T5" fmla="*/ 38 h 92"/>
                <a:gd name="T6" fmla="*/ 16 w 83"/>
                <a:gd name="T7" fmla="*/ 69 h 92"/>
                <a:gd name="T8" fmla="*/ 16 w 83"/>
                <a:gd name="T9" fmla="*/ 92 h 92"/>
                <a:gd name="T10" fmla="*/ 56 w 83"/>
                <a:gd name="T11" fmla="*/ 92 h 92"/>
                <a:gd name="T12" fmla="*/ 56 w 83"/>
                <a:gd name="T13" fmla="*/ 78 h 92"/>
                <a:gd name="T14" fmla="*/ 71 w 83"/>
                <a:gd name="T15" fmla="*/ 75 h 92"/>
                <a:gd name="T16" fmla="*/ 74 w 83"/>
                <a:gd name="T17" fmla="*/ 56 h 92"/>
                <a:gd name="T18" fmla="*/ 80 w 83"/>
                <a:gd name="T19" fmla="*/ 56 h 92"/>
                <a:gd name="T20" fmla="*/ 82 w 83"/>
                <a:gd name="T21" fmla="*/ 55 h 92"/>
                <a:gd name="T22" fmla="*/ 83 w 83"/>
                <a:gd name="T23" fmla="*/ 52 h 92"/>
                <a:gd name="T24" fmla="*/ 74 w 83"/>
                <a:gd name="T25" fmla="*/ 32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3" h="92">
                  <a:moveTo>
                    <a:pt x="74" y="32"/>
                  </a:moveTo>
                  <a:cubicBezTo>
                    <a:pt x="74" y="11"/>
                    <a:pt x="55" y="0"/>
                    <a:pt x="38" y="0"/>
                  </a:cubicBezTo>
                  <a:cubicBezTo>
                    <a:pt x="17" y="0"/>
                    <a:pt x="0" y="17"/>
                    <a:pt x="0" y="38"/>
                  </a:cubicBezTo>
                  <a:cubicBezTo>
                    <a:pt x="0" y="50"/>
                    <a:pt x="4" y="62"/>
                    <a:pt x="16" y="69"/>
                  </a:cubicBezTo>
                  <a:cubicBezTo>
                    <a:pt x="16" y="92"/>
                    <a:pt x="16" y="92"/>
                    <a:pt x="16" y="92"/>
                  </a:cubicBezTo>
                  <a:cubicBezTo>
                    <a:pt x="56" y="92"/>
                    <a:pt x="56" y="92"/>
                    <a:pt x="56" y="92"/>
                  </a:cubicBezTo>
                  <a:cubicBezTo>
                    <a:pt x="56" y="78"/>
                    <a:pt x="56" y="78"/>
                    <a:pt x="56" y="78"/>
                  </a:cubicBezTo>
                  <a:cubicBezTo>
                    <a:pt x="64" y="78"/>
                    <a:pt x="68" y="78"/>
                    <a:pt x="71" y="75"/>
                  </a:cubicBezTo>
                  <a:cubicBezTo>
                    <a:pt x="74" y="71"/>
                    <a:pt x="74" y="56"/>
                    <a:pt x="74" y="56"/>
                  </a:cubicBezTo>
                  <a:cubicBezTo>
                    <a:pt x="74" y="56"/>
                    <a:pt x="78" y="56"/>
                    <a:pt x="80" y="56"/>
                  </a:cubicBezTo>
                  <a:cubicBezTo>
                    <a:pt x="81" y="56"/>
                    <a:pt x="82" y="56"/>
                    <a:pt x="82" y="55"/>
                  </a:cubicBezTo>
                  <a:cubicBezTo>
                    <a:pt x="83" y="54"/>
                    <a:pt x="83" y="53"/>
                    <a:pt x="83" y="52"/>
                  </a:cubicBezTo>
                  <a:cubicBezTo>
                    <a:pt x="83" y="46"/>
                    <a:pt x="74" y="35"/>
                    <a:pt x="74" y="32"/>
                  </a:cubicBezTo>
                  <a:close/>
                </a:path>
              </a:pathLst>
            </a:custGeom>
            <a:noFill/>
            <a:ln w="12700" cap="flat">
              <a:solidFill>
                <a:srgbClr val="0075B0"/>
              </a:solidFill>
              <a:prstDash val="solid"/>
              <a:round/>
              <a:headEnd/>
              <a:tailEnd/>
            </a:ln>
          </p:spPr>
          <p:txBody>
            <a:bodyPr anchor="t" anchorCtr="0" bIns="45720" compatLnSpc="1" lIns="91440" numCol="1" rIns="91440" tIns="45720" vert="horz" wrap="square">
              <a:prstTxWarp prst="textNoShape"/>
            </a:bodyPr>
            <a:p>
              <a:endParaRPr lang="id-ID"/>
            </a:p>
          </p:txBody>
        </p:sp>
        <p:sp>
          <p:nvSpPr>
            <p:cNvPr id="1049167" name="Line 345"/>
            <p:cNvSpPr>
              <a:spLocks noChangeShapeType="1"/>
            </p:cNvSpPr>
            <p:nvPr/>
          </p:nvSpPr>
          <p:spPr bwMode="auto">
            <a:xfrm>
              <a:off x="6434138" y="5167313"/>
              <a:ext cx="60325" cy="0"/>
            </a:xfrm>
            <a:prstGeom prst="line"/>
            <a:noFill/>
            <a:ln w="12700" cap="rnd">
              <a:solidFill>
                <a:srgbClr val="0075B0"/>
              </a:solidFill>
              <a:prstDash val="solid"/>
              <a:round/>
              <a:headEnd/>
              <a:tailEnd/>
            </a:ln>
          </p:spPr>
          <p:txBody>
            <a:bodyPr anchor="t" anchorCtr="0" bIns="45720" compatLnSpc="1" lIns="91440" numCol="1" rIns="91440" tIns="45720" vert="horz" wrap="square">
              <a:prstTxWarp prst="textNoShape"/>
            </a:bodyPr>
            <a:p>
              <a:endParaRPr lang="id-ID"/>
            </a:p>
          </p:txBody>
        </p:sp>
        <p:sp>
          <p:nvSpPr>
            <p:cNvPr id="1049168" name="Line 346"/>
            <p:cNvSpPr>
              <a:spLocks noChangeShapeType="1"/>
            </p:cNvSpPr>
            <p:nvPr/>
          </p:nvSpPr>
          <p:spPr bwMode="auto">
            <a:xfrm>
              <a:off x="6403975" y="5197476"/>
              <a:ext cx="90488" cy="0"/>
            </a:xfrm>
            <a:prstGeom prst="line"/>
            <a:noFill/>
            <a:ln w="12700" cap="rnd">
              <a:solidFill>
                <a:srgbClr val="0075B0"/>
              </a:solidFill>
              <a:prstDash val="solid"/>
              <a:round/>
              <a:headEnd/>
              <a:tailEnd/>
            </a:ln>
          </p:spPr>
          <p:txBody>
            <a:bodyPr anchor="t" anchorCtr="0" bIns="45720" compatLnSpc="1" lIns="91440" numCol="1" rIns="91440" tIns="45720" vert="horz" wrap="square">
              <a:prstTxWarp prst="textNoShape"/>
            </a:bodyPr>
            <a:p>
              <a:endParaRPr lang="id-ID"/>
            </a:p>
          </p:txBody>
        </p:sp>
        <p:sp>
          <p:nvSpPr>
            <p:cNvPr id="1049169" name="Line 347"/>
            <p:cNvSpPr>
              <a:spLocks noChangeShapeType="1"/>
            </p:cNvSpPr>
            <p:nvPr/>
          </p:nvSpPr>
          <p:spPr bwMode="auto">
            <a:xfrm>
              <a:off x="6403975" y="5227638"/>
              <a:ext cx="90488" cy="0"/>
            </a:xfrm>
            <a:prstGeom prst="line"/>
            <a:noFill/>
            <a:ln w="12700" cap="rnd">
              <a:solidFill>
                <a:srgbClr val="0075B0"/>
              </a:solidFill>
              <a:prstDash val="solid"/>
              <a:round/>
              <a:headEnd/>
              <a:tailEnd/>
            </a:ln>
          </p:spPr>
          <p:txBody>
            <a:bodyPr anchor="t" anchorCtr="0" bIns="45720" compatLnSpc="1" lIns="91440" numCol="1" rIns="91440" tIns="45720" vert="horz" wrap="square">
              <a:prstTxWarp prst="textNoShape"/>
            </a:bodyPr>
            <a:p>
              <a:endParaRPr lang="id-ID"/>
            </a:p>
          </p:txBody>
        </p:sp>
        <p:sp>
          <p:nvSpPr>
            <p:cNvPr id="1049170" name="Line 348"/>
            <p:cNvSpPr>
              <a:spLocks noChangeShapeType="1"/>
            </p:cNvSpPr>
            <p:nvPr/>
          </p:nvSpPr>
          <p:spPr bwMode="auto">
            <a:xfrm>
              <a:off x="6403975" y="5257801"/>
              <a:ext cx="90488" cy="0"/>
            </a:xfrm>
            <a:prstGeom prst="line"/>
            <a:noFill/>
            <a:ln w="12700" cap="rnd">
              <a:solidFill>
                <a:srgbClr val="0075B0"/>
              </a:solidFill>
              <a:prstDash val="solid"/>
              <a:round/>
              <a:headEnd/>
              <a:tailEnd/>
            </a:ln>
          </p:spPr>
          <p:txBody>
            <a:bodyPr anchor="t" anchorCtr="0" bIns="45720" compatLnSpc="1" lIns="91440" numCol="1" rIns="91440" tIns="45720" vert="horz" wrap="square">
              <a:prstTxWarp prst="textNoShape"/>
            </a:bodyPr>
            <a:p>
              <a:endParaRPr lang="id-ID"/>
            </a:p>
          </p:txBody>
        </p:sp>
        <p:sp>
          <p:nvSpPr>
            <p:cNvPr id="1049171" name="Rectangle 349"/>
            <p:cNvSpPr>
              <a:spLocks noChangeArrowheads="1"/>
            </p:cNvSpPr>
            <p:nvPr/>
          </p:nvSpPr>
          <p:spPr bwMode="auto">
            <a:xfrm>
              <a:off x="6373813" y="5137151"/>
              <a:ext cx="150813" cy="150813"/>
            </a:xfrm>
            <a:prstGeom prst="rect"/>
            <a:noFill/>
            <a:ln w="12700" cap="rnd">
              <a:solidFill>
                <a:srgbClr val="0075B0"/>
              </a:solidFill>
              <a:prstDash val="solid"/>
              <a:round/>
              <a:headEnd/>
              <a:tailEnd/>
            </a:ln>
          </p:spPr>
          <p:txBody>
            <a:bodyPr anchor="t" anchorCtr="0" bIns="45720" compatLnSpc="1" lIns="91440" numCol="1" rIns="91440" tIns="45720" vert="horz" wrap="square">
              <a:prstTxWarp prst="textNoShape"/>
            </a:bodyPr>
            <a:p>
              <a:endParaRPr lang="id-ID"/>
            </a:p>
          </p:txBody>
        </p:sp>
      </p:grpSp>
      <p:grpSp>
        <p:nvGrpSpPr>
          <p:cNvPr id="79" name="Group 320"/>
          <p:cNvGrpSpPr/>
          <p:nvPr/>
        </p:nvGrpSpPr>
        <p:grpSpPr>
          <a:xfrm>
            <a:off x="759354" y="3793782"/>
            <a:ext cx="286013" cy="286013"/>
            <a:chOff x="5562600" y="2895601"/>
            <a:chExt cx="346075" cy="346075"/>
          </a:xfrm>
        </p:grpSpPr>
        <p:sp>
          <p:nvSpPr>
            <p:cNvPr id="1049172" name="Freeform 277"/>
            <p:cNvSpPr/>
            <p:nvPr/>
          </p:nvSpPr>
          <p:spPr bwMode="auto">
            <a:xfrm>
              <a:off x="5637213" y="2895601"/>
              <a:ext cx="195263" cy="179388"/>
            </a:xfrm>
            <a:custGeom>
              <a:avLst/>
              <a:gdLst>
                <a:gd name="T0" fmla="*/ 0 w 52"/>
                <a:gd name="T1" fmla="*/ 32 h 48"/>
                <a:gd name="T2" fmla="*/ 4 w 52"/>
                <a:gd name="T3" fmla="*/ 36 h 48"/>
                <a:gd name="T4" fmla="*/ 8 w 52"/>
                <a:gd name="T5" fmla="*/ 36 h 48"/>
                <a:gd name="T6" fmla="*/ 20 w 52"/>
                <a:gd name="T7" fmla="*/ 48 h 48"/>
                <a:gd name="T8" fmla="*/ 20 w 52"/>
                <a:gd name="T9" fmla="*/ 36 h 48"/>
                <a:gd name="T10" fmla="*/ 48 w 52"/>
                <a:gd name="T11" fmla="*/ 36 h 48"/>
                <a:gd name="T12" fmla="*/ 52 w 52"/>
                <a:gd name="T13" fmla="*/ 32 h 48"/>
                <a:gd name="T14" fmla="*/ 52 w 52"/>
                <a:gd name="T15" fmla="*/ 4 h 48"/>
                <a:gd name="T16" fmla="*/ 48 w 52"/>
                <a:gd name="T17" fmla="*/ 0 h 48"/>
                <a:gd name="T18" fmla="*/ 4 w 52"/>
                <a:gd name="T19" fmla="*/ 0 h 48"/>
                <a:gd name="T20" fmla="*/ 0 w 52"/>
                <a:gd name="T21" fmla="*/ 4 h 48"/>
                <a:gd name="T22" fmla="*/ 0 w 52"/>
                <a:gd name="T23" fmla="*/ 32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2" h="48">
                  <a:moveTo>
                    <a:pt x="0" y="32"/>
                  </a:moveTo>
                  <a:cubicBezTo>
                    <a:pt x="0" y="34"/>
                    <a:pt x="2" y="36"/>
                    <a:pt x="4" y="36"/>
                  </a:cubicBezTo>
                  <a:cubicBezTo>
                    <a:pt x="8" y="36"/>
                    <a:pt x="8" y="36"/>
                    <a:pt x="8" y="36"/>
                  </a:cubicBezTo>
                  <a:cubicBezTo>
                    <a:pt x="20" y="48"/>
                    <a:pt x="20" y="48"/>
                    <a:pt x="20" y="48"/>
                  </a:cubicBezTo>
                  <a:cubicBezTo>
                    <a:pt x="20" y="36"/>
                    <a:pt x="20" y="36"/>
                    <a:pt x="20" y="36"/>
                  </a:cubicBezTo>
                  <a:cubicBezTo>
                    <a:pt x="48" y="36"/>
                    <a:pt x="48" y="36"/>
                    <a:pt x="48" y="36"/>
                  </a:cubicBezTo>
                  <a:cubicBezTo>
                    <a:pt x="50" y="36"/>
                    <a:pt x="52" y="34"/>
                    <a:pt x="52" y="32"/>
                  </a:cubicBezTo>
                  <a:cubicBezTo>
                    <a:pt x="52" y="4"/>
                    <a:pt x="52" y="4"/>
                    <a:pt x="52" y="4"/>
                  </a:cubicBezTo>
                  <a:cubicBezTo>
                    <a:pt x="52" y="2"/>
                    <a:pt x="50" y="0"/>
                    <a:pt x="48" y="0"/>
                  </a:cubicBezTo>
                  <a:cubicBezTo>
                    <a:pt x="4" y="0"/>
                    <a:pt x="4" y="0"/>
                    <a:pt x="4" y="0"/>
                  </a:cubicBezTo>
                  <a:cubicBezTo>
                    <a:pt x="2" y="0"/>
                    <a:pt x="0" y="2"/>
                    <a:pt x="0" y="4"/>
                  </a:cubicBezTo>
                  <a:lnTo>
                    <a:pt x="0" y="32"/>
                  </a:lnTo>
                  <a:close/>
                </a:path>
              </a:pathLst>
            </a:custGeom>
            <a:noFill/>
            <a:ln w="12700" cap="rnd">
              <a:solidFill>
                <a:srgbClr val="0075B0"/>
              </a:solidFill>
              <a:prstDash val="solid"/>
              <a:round/>
              <a:headEnd/>
              <a:tailEnd/>
            </a:ln>
          </p:spPr>
          <p:txBody>
            <a:bodyPr anchor="t" anchorCtr="0" bIns="45720" compatLnSpc="1" lIns="91440" numCol="1" rIns="91440" tIns="45720" vert="horz" wrap="square">
              <a:prstTxWarp prst="textNoShape"/>
            </a:bodyPr>
            <a:p>
              <a:endParaRPr lang="id-ID"/>
            </a:p>
          </p:txBody>
        </p:sp>
        <p:sp>
          <p:nvSpPr>
            <p:cNvPr id="1049173" name="Oval 278"/>
            <p:cNvSpPr>
              <a:spLocks noChangeArrowheads="1"/>
            </p:cNvSpPr>
            <p:nvPr/>
          </p:nvSpPr>
          <p:spPr bwMode="auto">
            <a:xfrm>
              <a:off x="5810250" y="3060701"/>
              <a:ext cx="76200" cy="74613"/>
            </a:xfrm>
            <a:prstGeom prst="ellipse"/>
            <a:noFill/>
            <a:ln w="12700" cap="rnd">
              <a:solidFill>
                <a:srgbClr val="0075B0"/>
              </a:solidFill>
              <a:prstDash val="solid"/>
              <a:round/>
              <a:headEnd/>
              <a:tailEnd/>
            </a:ln>
          </p:spPr>
          <p:txBody>
            <a:bodyPr anchor="t" anchorCtr="0" bIns="45720" compatLnSpc="1" lIns="91440" numCol="1" rIns="91440" tIns="45720" vert="horz" wrap="square">
              <a:prstTxWarp prst="textNoShape"/>
            </a:bodyPr>
            <a:p>
              <a:endParaRPr lang="id-ID"/>
            </a:p>
          </p:txBody>
        </p:sp>
        <p:sp>
          <p:nvSpPr>
            <p:cNvPr id="1049174" name="Freeform 279"/>
            <p:cNvSpPr/>
            <p:nvPr/>
          </p:nvSpPr>
          <p:spPr bwMode="auto">
            <a:xfrm>
              <a:off x="5788025" y="3135313"/>
              <a:ext cx="120650" cy="60325"/>
            </a:xfrm>
            <a:custGeom>
              <a:avLst/>
              <a:gdLst>
                <a:gd name="T0" fmla="*/ 32 w 32"/>
                <a:gd name="T1" fmla="*/ 16 h 16"/>
                <a:gd name="T2" fmla="*/ 0 w 32"/>
                <a:gd name="T3" fmla="*/ 16 h 16"/>
                <a:gd name="T4" fmla="*/ 16 w 32"/>
                <a:gd name="T5" fmla="*/ 0 h 16"/>
                <a:gd name="T6" fmla="*/ 32 w 32"/>
                <a:gd name="T7" fmla="*/ 16 h 16"/>
              </a:gdLst>
              <a:ahLst/>
              <a:cxnLst>
                <a:cxn ang="0">
                  <a:pos x="T0" y="T1"/>
                </a:cxn>
                <a:cxn ang="0">
                  <a:pos x="T2" y="T3"/>
                </a:cxn>
                <a:cxn ang="0">
                  <a:pos x="T4" y="T5"/>
                </a:cxn>
                <a:cxn ang="0">
                  <a:pos x="T6" y="T7"/>
                </a:cxn>
              </a:cxnLst>
              <a:rect l="0" t="0" r="r" b="b"/>
              <a:pathLst>
                <a:path w="32" h="16">
                  <a:moveTo>
                    <a:pt x="32" y="16"/>
                  </a:moveTo>
                  <a:cubicBezTo>
                    <a:pt x="0" y="16"/>
                    <a:pt x="0" y="16"/>
                    <a:pt x="0" y="16"/>
                  </a:cubicBezTo>
                  <a:cubicBezTo>
                    <a:pt x="0" y="7"/>
                    <a:pt x="7" y="0"/>
                    <a:pt x="16" y="0"/>
                  </a:cubicBezTo>
                  <a:cubicBezTo>
                    <a:pt x="25" y="0"/>
                    <a:pt x="32" y="7"/>
                    <a:pt x="32" y="16"/>
                  </a:cubicBezTo>
                  <a:close/>
                </a:path>
              </a:pathLst>
            </a:custGeom>
            <a:noFill/>
            <a:ln w="12700" cap="rnd">
              <a:solidFill>
                <a:srgbClr val="0075B0"/>
              </a:solidFill>
              <a:prstDash val="solid"/>
              <a:round/>
              <a:headEnd/>
              <a:tailEnd/>
            </a:ln>
          </p:spPr>
          <p:txBody>
            <a:bodyPr anchor="t" anchorCtr="0" bIns="45720" compatLnSpc="1" lIns="91440" numCol="1" rIns="91440" tIns="45720" vert="horz" wrap="square">
              <a:prstTxWarp prst="textNoShape"/>
            </a:bodyPr>
            <a:p>
              <a:endParaRPr lang="id-ID"/>
            </a:p>
          </p:txBody>
        </p:sp>
        <p:sp>
          <p:nvSpPr>
            <p:cNvPr id="1049175" name="Oval 280"/>
            <p:cNvSpPr>
              <a:spLocks noChangeArrowheads="1"/>
            </p:cNvSpPr>
            <p:nvPr/>
          </p:nvSpPr>
          <p:spPr bwMode="auto">
            <a:xfrm>
              <a:off x="5584825" y="3060701"/>
              <a:ext cx="76200" cy="74613"/>
            </a:xfrm>
            <a:prstGeom prst="ellipse"/>
            <a:noFill/>
            <a:ln w="12700" cap="rnd">
              <a:solidFill>
                <a:srgbClr val="0075B0"/>
              </a:solidFill>
              <a:prstDash val="solid"/>
              <a:round/>
              <a:headEnd/>
              <a:tailEnd/>
            </a:ln>
          </p:spPr>
          <p:txBody>
            <a:bodyPr anchor="t" anchorCtr="0" bIns="45720" compatLnSpc="1" lIns="91440" numCol="1" rIns="91440" tIns="45720" vert="horz" wrap="square">
              <a:prstTxWarp prst="textNoShape"/>
            </a:bodyPr>
            <a:p>
              <a:endParaRPr lang="id-ID"/>
            </a:p>
          </p:txBody>
        </p:sp>
        <p:sp>
          <p:nvSpPr>
            <p:cNvPr id="1049176" name="Freeform 281"/>
            <p:cNvSpPr/>
            <p:nvPr/>
          </p:nvSpPr>
          <p:spPr bwMode="auto">
            <a:xfrm>
              <a:off x="5562600" y="3135313"/>
              <a:ext cx="120650" cy="60325"/>
            </a:xfrm>
            <a:custGeom>
              <a:avLst/>
              <a:gdLst>
                <a:gd name="T0" fmla="*/ 32 w 32"/>
                <a:gd name="T1" fmla="*/ 16 h 16"/>
                <a:gd name="T2" fmla="*/ 0 w 32"/>
                <a:gd name="T3" fmla="*/ 16 h 16"/>
                <a:gd name="T4" fmla="*/ 16 w 32"/>
                <a:gd name="T5" fmla="*/ 0 h 16"/>
                <a:gd name="T6" fmla="*/ 32 w 32"/>
                <a:gd name="T7" fmla="*/ 16 h 16"/>
              </a:gdLst>
              <a:ahLst/>
              <a:cxnLst>
                <a:cxn ang="0">
                  <a:pos x="T0" y="T1"/>
                </a:cxn>
                <a:cxn ang="0">
                  <a:pos x="T2" y="T3"/>
                </a:cxn>
                <a:cxn ang="0">
                  <a:pos x="T4" y="T5"/>
                </a:cxn>
                <a:cxn ang="0">
                  <a:pos x="T6" y="T7"/>
                </a:cxn>
              </a:cxnLst>
              <a:rect l="0" t="0" r="r" b="b"/>
              <a:pathLst>
                <a:path w="32" h="16">
                  <a:moveTo>
                    <a:pt x="32" y="16"/>
                  </a:moveTo>
                  <a:cubicBezTo>
                    <a:pt x="0" y="16"/>
                    <a:pt x="0" y="16"/>
                    <a:pt x="0" y="16"/>
                  </a:cubicBezTo>
                  <a:cubicBezTo>
                    <a:pt x="0" y="7"/>
                    <a:pt x="7" y="0"/>
                    <a:pt x="16" y="0"/>
                  </a:cubicBezTo>
                  <a:cubicBezTo>
                    <a:pt x="25" y="0"/>
                    <a:pt x="32" y="7"/>
                    <a:pt x="32" y="16"/>
                  </a:cubicBezTo>
                  <a:close/>
                </a:path>
              </a:pathLst>
            </a:custGeom>
            <a:noFill/>
            <a:ln w="12700" cap="rnd">
              <a:solidFill>
                <a:srgbClr val="0075B0"/>
              </a:solidFill>
              <a:prstDash val="solid"/>
              <a:round/>
              <a:headEnd/>
              <a:tailEnd/>
            </a:ln>
          </p:spPr>
          <p:txBody>
            <a:bodyPr anchor="t" anchorCtr="0" bIns="45720" compatLnSpc="1" lIns="91440" numCol="1" rIns="91440" tIns="45720" vert="horz" wrap="square">
              <a:prstTxWarp prst="textNoShape"/>
            </a:bodyPr>
            <a:p>
              <a:endParaRPr lang="id-ID"/>
            </a:p>
          </p:txBody>
        </p:sp>
        <p:sp>
          <p:nvSpPr>
            <p:cNvPr id="1049177" name="Oval 282"/>
            <p:cNvSpPr>
              <a:spLocks noChangeArrowheads="1"/>
            </p:cNvSpPr>
            <p:nvPr/>
          </p:nvSpPr>
          <p:spPr bwMode="auto">
            <a:xfrm>
              <a:off x="5697538" y="3105151"/>
              <a:ext cx="76200" cy="76200"/>
            </a:xfrm>
            <a:prstGeom prst="ellipse"/>
            <a:noFill/>
            <a:ln w="12700" cap="rnd">
              <a:solidFill>
                <a:srgbClr val="0075B0"/>
              </a:solidFill>
              <a:prstDash val="solid"/>
              <a:round/>
              <a:headEnd/>
              <a:tailEnd/>
            </a:ln>
          </p:spPr>
          <p:txBody>
            <a:bodyPr anchor="t" anchorCtr="0" bIns="45720" compatLnSpc="1" lIns="91440" numCol="1" rIns="91440" tIns="45720" vert="horz" wrap="square">
              <a:prstTxWarp prst="textNoShape"/>
            </a:bodyPr>
            <a:p>
              <a:endParaRPr lang="id-ID"/>
            </a:p>
          </p:txBody>
        </p:sp>
        <p:sp>
          <p:nvSpPr>
            <p:cNvPr id="1049178" name="Freeform 283"/>
            <p:cNvSpPr/>
            <p:nvPr/>
          </p:nvSpPr>
          <p:spPr bwMode="auto">
            <a:xfrm>
              <a:off x="5675313" y="3181351"/>
              <a:ext cx="120650" cy="60325"/>
            </a:xfrm>
            <a:custGeom>
              <a:avLst/>
              <a:gdLst>
                <a:gd name="T0" fmla="*/ 32 w 32"/>
                <a:gd name="T1" fmla="*/ 16 h 16"/>
                <a:gd name="T2" fmla="*/ 0 w 32"/>
                <a:gd name="T3" fmla="*/ 16 h 16"/>
                <a:gd name="T4" fmla="*/ 16 w 32"/>
                <a:gd name="T5" fmla="*/ 0 h 16"/>
                <a:gd name="T6" fmla="*/ 32 w 32"/>
                <a:gd name="T7" fmla="*/ 16 h 16"/>
              </a:gdLst>
              <a:ahLst/>
              <a:cxnLst>
                <a:cxn ang="0">
                  <a:pos x="T0" y="T1"/>
                </a:cxn>
                <a:cxn ang="0">
                  <a:pos x="T2" y="T3"/>
                </a:cxn>
                <a:cxn ang="0">
                  <a:pos x="T4" y="T5"/>
                </a:cxn>
                <a:cxn ang="0">
                  <a:pos x="T6" y="T7"/>
                </a:cxn>
              </a:cxnLst>
              <a:rect l="0" t="0" r="r" b="b"/>
              <a:pathLst>
                <a:path w="32" h="16">
                  <a:moveTo>
                    <a:pt x="32" y="16"/>
                  </a:moveTo>
                  <a:cubicBezTo>
                    <a:pt x="0" y="16"/>
                    <a:pt x="0" y="16"/>
                    <a:pt x="0" y="16"/>
                  </a:cubicBezTo>
                  <a:cubicBezTo>
                    <a:pt x="0" y="7"/>
                    <a:pt x="7" y="0"/>
                    <a:pt x="16" y="0"/>
                  </a:cubicBezTo>
                  <a:cubicBezTo>
                    <a:pt x="25" y="0"/>
                    <a:pt x="32" y="7"/>
                    <a:pt x="32" y="16"/>
                  </a:cubicBezTo>
                  <a:close/>
                </a:path>
              </a:pathLst>
            </a:custGeom>
            <a:noFill/>
            <a:ln w="12700" cap="rnd">
              <a:solidFill>
                <a:srgbClr val="0075B0"/>
              </a:solidFill>
              <a:prstDash val="solid"/>
              <a:round/>
              <a:headEnd/>
              <a:tailEnd/>
            </a:ln>
          </p:spPr>
          <p:txBody>
            <a:bodyPr anchor="t" anchorCtr="0" bIns="45720" compatLnSpc="1" lIns="91440" numCol="1" rIns="91440" tIns="45720" vert="horz" wrap="square">
              <a:prstTxWarp prst="textNoShape"/>
            </a:bodyPr>
            <a:p>
              <a:endParaRPr lang="id-ID"/>
            </a:p>
          </p:txBody>
        </p:sp>
        <p:sp>
          <p:nvSpPr>
            <p:cNvPr id="1049179" name="Line 284"/>
            <p:cNvSpPr>
              <a:spLocks noChangeShapeType="1"/>
            </p:cNvSpPr>
            <p:nvPr/>
          </p:nvSpPr>
          <p:spPr bwMode="auto">
            <a:xfrm>
              <a:off x="5683250" y="2925763"/>
              <a:ext cx="104775" cy="0"/>
            </a:xfrm>
            <a:prstGeom prst="line"/>
            <a:noFill/>
            <a:ln w="12700" cap="rnd">
              <a:solidFill>
                <a:srgbClr val="0075B0"/>
              </a:solidFill>
              <a:prstDash val="solid"/>
              <a:round/>
              <a:headEnd/>
              <a:tailEnd/>
            </a:ln>
          </p:spPr>
          <p:txBody>
            <a:bodyPr anchor="t" anchorCtr="0" bIns="45720" compatLnSpc="1" lIns="91440" numCol="1" rIns="91440" tIns="45720" vert="horz" wrap="square">
              <a:prstTxWarp prst="textNoShape"/>
            </a:bodyPr>
            <a:p>
              <a:endParaRPr lang="id-ID"/>
            </a:p>
          </p:txBody>
        </p:sp>
        <p:sp>
          <p:nvSpPr>
            <p:cNvPr id="1049180" name="Line 285"/>
            <p:cNvSpPr>
              <a:spLocks noChangeShapeType="1"/>
            </p:cNvSpPr>
            <p:nvPr/>
          </p:nvSpPr>
          <p:spPr bwMode="auto">
            <a:xfrm>
              <a:off x="5683250" y="2955926"/>
              <a:ext cx="104775" cy="0"/>
            </a:xfrm>
            <a:prstGeom prst="line"/>
            <a:noFill/>
            <a:ln w="12700" cap="rnd">
              <a:solidFill>
                <a:srgbClr val="0075B0"/>
              </a:solidFill>
              <a:prstDash val="solid"/>
              <a:round/>
              <a:headEnd/>
              <a:tailEnd/>
            </a:ln>
          </p:spPr>
          <p:txBody>
            <a:bodyPr anchor="t" anchorCtr="0" bIns="45720" compatLnSpc="1" lIns="91440" numCol="1" rIns="91440" tIns="45720" vert="horz" wrap="square">
              <a:prstTxWarp prst="textNoShape"/>
            </a:bodyPr>
            <a:p>
              <a:endParaRPr lang="id-ID"/>
            </a:p>
          </p:txBody>
        </p:sp>
        <p:sp>
          <p:nvSpPr>
            <p:cNvPr id="1049181" name="Line 286"/>
            <p:cNvSpPr>
              <a:spLocks noChangeShapeType="1"/>
            </p:cNvSpPr>
            <p:nvPr/>
          </p:nvSpPr>
          <p:spPr bwMode="auto">
            <a:xfrm>
              <a:off x="5683250" y="2986088"/>
              <a:ext cx="104775" cy="0"/>
            </a:xfrm>
            <a:prstGeom prst="line"/>
            <a:noFill/>
            <a:ln w="12700" cap="rnd">
              <a:solidFill>
                <a:srgbClr val="0075B0"/>
              </a:solidFill>
              <a:prstDash val="solid"/>
              <a:round/>
              <a:headEnd/>
              <a:tailEnd/>
            </a:ln>
          </p:spPr>
          <p:txBody>
            <a:bodyPr anchor="t" anchorCtr="0" bIns="45720" compatLnSpc="1" lIns="91440" numCol="1" rIns="91440" tIns="45720" vert="horz" wrap="square">
              <a:prstTxWarp prst="textNoShape"/>
            </a:bodyPr>
            <a:p>
              <a:endParaRPr lang="id-ID"/>
            </a:p>
          </p:txBody>
        </p:sp>
      </p:grpSp>
      <p:grpSp>
        <p:nvGrpSpPr>
          <p:cNvPr id="80" name="Group 331"/>
          <p:cNvGrpSpPr/>
          <p:nvPr/>
        </p:nvGrpSpPr>
        <p:grpSpPr>
          <a:xfrm>
            <a:off x="3711098" y="3812150"/>
            <a:ext cx="284701" cy="249277"/>
            <a:chOff x="7005638" y="1465263"/>
            <a:chExt cx="344488" cy="301625"/>
          </a:xfrm>
        </p:grpSpPr>
        <p:sp>
          <p:nvSpPr>
            <p:cNvPr id="1049182" name="Freeform 233"/>
            <p:cNvSpPr/>
            <p:nvPr/>
          </p:nvSpPr>
          <p:spPr bwMode="auto">
            <a:xfrm>
              <a:off x="7005638" y="1465263"/>
              <a:ext cx="344488" cy="301625"/>
            </a:xfrm>
            <a:custGeom>
              <a:avLst/>
              <a:gdLst>
                <a:gd name="T0" fmla="*/ 46 w 92"/>
                <a:gd name="T1" fmla="*/ 14 h 80"/>
                <a:gd name="T2" fmla="*/ 92 w 92"/>
                <a:gd name="T3" fmla="*/ 0 h 80"/>
                <a:gd name="T4" fmla="*/ 92 w 92"/>
                <a:gd name="T5" fmla="*/ 66 h 80"/>
                <a:gd name="T6" fmla="*/ 46 w 92"/>
                <a:gd name="T7" fmla="*/ 80 h 80"/>
                <a:gd name="T8" fmla="*/ 0 w 92"/>
                <a:gd name="T9" fmla="*/ 66 h 80"/>
                <a:gd name="T10" fmla="*/ 0 w 92"/>
                <a:gd name="T11" fmla="*/ 0 h 80"/>
                <a:gd name="T12" fmla="*/ 46 w 92"/>
                <a:gd name="T13" fmla="*/ 14 h 80"/>
              </a:gdLst>
              <a:ahLst/>
              <a:cxnLst>
                <a:cxn ang="0">
                  <a:pos x="T0" y="T1"/>
                </a:cxn>
                <a:cxn ang="0">
                  <a:pos x="T2" y="T3"/>
                </a:cxn>
                <a:cxn ang="0">
                  <a:pos x="T4" y="T5"/>
                </a:cxn>
                <a:cxn ang="0">
                  <a:pos x="T6" y="T7"/>
                </a:cxn>
                <a:cxn ang="0">
                  <a:pos x="T8" y="T9"/>
                </a:cxn>
                <a:cxn ang="0">
                  <a:pos x="T10" y="T11"/>
                </a:cxn>
                <a:cxn ang="0">
                  <a:pos x="T12" y="T13"/>
                </a:cxn>
              </a:cxnLst>
              <a:rect l="0" t="0" r="r" b="b"/>
              <a:pathLst>
                <a:path w="92" h="80">
                  <a:moveTo>
                    <a:pt x="46" y="14"/>
                  </a:moveTo>
                  <a:cubicBezTo>
                    <a:pt x="46" y="6"/>
                    <a:pt x="67" y="0"/>
                    <a:pt x="92" y="0"/>
                  </a:cubicBezTo>
                  <a:cubicBezTo>
                    <a:pt x="92" y="66"/>
                    <a:pt x="92" y="66"/>
                    <a:pt x="92" y="66"/>
                  </a:cubicBezTo>
                  <a:cubicBezTo>
                    <a:pt x="67" y="66"/>
                    <a:pt x="46" y="72"/>
                    <a:pt x="46" y="80"/>
                  </a:cubicBezTo>
                  <a:cubicBezTo>
                    <a:pt x="46" y="72"/>
                    <a:pt x="25" y="66"/>
                    <a:pt x="0" y="66"/>
                  </a:cubicBezTo>
                  <a:cubicBezTo>
                    <a:pt x="0" y="0"/>
                    <a:pt x="0" y="0"/>
                    <a:pt x="0" y="0"/>
                  </a:cubicBezTo>
                  <a:cubicBezTo>
                    <a:pt x="25" y="0"/>
                    <a:pt x="46" y="6"/>
                    <a:pt x="46" y="14"/>
                  </a:cubicBezTo>
                  <a:close/>
                </a:path>
              </a:pathLst>
            </a:custGeom>
            <a:noFill/>
            <a:ln w="12700" cap="rnd">
              <a:solidFill>
                <a:srgbClr val="0075B0"/>
              </a:solidFill>
              <a:prstDash val="solid"/>
              <a:round/>
              <a:headEnd/>
              <a:tailEnd/>
            </a:ln>
          </p:spPr>
          <p:txBody>
            <a:bodyPr anchor="t" anchorCtr="0" bIns="45720" compatLnSpc="1" lIns="91440" numCol="1" rIns="91440" tIns="45720" vert="horz" wrap="square">
              <a:prstTxWarp prst="textNoShape"/>
            </a:bodyPr>
            <a:p>
              <a:endParaRPr lang="id-ID"/>
            </a:p>
          </p:txBody>
        </p:sp>
        <p:sp>
          <p:nvSpPr>
            <p:cNvPr id="1049183" name="Line 234"/>
            <p:cNvSpPr>
              <a:spLocks noChangeShapeType="1"/>
            </p:cNvSpPr>
            <p:nvPr/>
          </p:nvSpPr>
          <p:spPr bwMode="auto">
            <a:xfrm>
              <a:off x="7178675" y="1517651"/>
              <a:ext cx="0" cy="244475"/>
            </a:xfrm>
            <a:prstGeom prst="line"/>
            <a:noFill/>
            <a:ln w="12700" cap="rnd">
              <a:solidFill>
                <a:srgbClr val="0075B0"/>
              </a:solidFill>
              <a:prstDash val="solid"/>
              <a:round/>
              <a:headEnd/>
              <a:tailEnd/>
            </a:ln>
          </p:spPr>
          <p:txBody>
            <a:bodyPr anchor="t" anchorCtr="0" bIns="45720" compatLnSpc="1" lIns="91440" numCol="1" rIns="91440" tIns="45720" vert="horz" wrap="square">
              <a:prstTxWarp prst="textNoShape"/>
            </a:bodyPr>
            <a:p>
              <a:endParaRPr lang="id-ID"/>
            </a:p>
          </p:txBody>
        </p:sp>
        <p:sp>
          <p:nvSpPr>
            <p:cNvPr id="1049184" name="Freeform 235"/>
            <p:cNvSpPr/>
            <p:nvPr/>
          </p:nvSpPr>
          <p:spPr bwMode="auto">
            <a:xfrm>
              <a:off x="7042150" y="1533526"/>
              <a:ext cx="98425" cy="19050"/>
            </a:xfrm>
            <a:custGeom>
              <a:avLst/>
              <a:gdLst>
                <a:gd name="T0" fmla="*/ 26 w 26"/>
                <a:gd name="T1" fmla="*/ 5 h 5"/>
                <a:gd name="T2" fmla="*/ 0 w 26"/>
                <a:gd name="T3" fmla="*/ 0 h 5"/>
              </a:gdLst>
              <a:ahLst/>
              <a:cxnLst>
                <a:cxn ang="0">
                  <a:pos x="T0" y="T1"/>
                </a:cxn>
                <a:cxn ang="0">
                  <a:pos x="T2" y="T3"/>
                </a:cxn>
              </a:cxnLst>
              <a:rect l="0" t="0" r="r" b="b"/>
              <a:pathLst>
                <a:path w="26" h="5">
                  <a:moveTo>
                    <a:pt x="26" y="5"/>
                  </a:moveTo>
                  <a:cubicBezTo>
                    <a:pt x="20" y="2"/>
                    <a:pt x="10" y="1"/>
                    <a:pt x="0" y="0"/>
                  </a:cubicBezTo>
                </a:path>
              </a:pathLst>
            </a:custGeom>
            <a:noFill/>
            <a:ln w="12700" cap="rnd">
              <a:solidFill>
                <a:srgbClr val="0075B0"/>
              </a:solidFill>
              <a:prstDash val="solid"/>
              <a:round/>
              <a:headEnd/>
              <a:tailEnd/>
            </a:ln>
          </p:spPr>
          <p:txBody>
            <a:bodyPr anchor="t" anchorCtr="0" bIns="45720" compatLnSpc="1" lIns="91440" numCol="1" rIns="91440" tIns="45720" vert="horz" wrap="square">
              <a:prstTxWarp prst="textNoShape"/>
            </a:bodyPr>
            <a:p>
              <a:endParaRPr lang="id-ID"/>
            </a:p>
          </p:txBody>
        </p:sp>
        <p:sp>
          <p:nvSpPr>
            <p:cNvPr id="1049185" name="Freeform 236"/>
            <p:cNvSpPr/>
            <p:nvPr/>
          </p:nvSpPr>
          <p:spPr bwMode="auto">
            <a:xfrm>
              <a:off x="7042150" y="1577976"/>
              <a:ext cx="98425" cy="19050"/>
            </a:xfrm>
            <a:custGeom>
              <a:avLst/>
              <a:gdLst>
                <a:gd name="T0" fmla="*/ 26 w 26"/>
                <a:gd name="T1" fmla="*/ 5 h 5"/>
                <a:gd name="T2" fmla="*/ 0 w 26"/>
                <a:gd name="T3" fmla="*/ 0 h 5"/>
              </a:gdLst>
              <a:ahLst/>
              <a:cxnLst>
                <a:cxn ang="0">
                  <a:pos x="T0" y="T1"/>
                </a:cxn>
                <a:cxn ang="0">
                  <a:pos x="T2" y="T3"/>
                </a:cxn>
              </a:cxnLst>
              <a:rect l="0" t="0" r="r" b="b"/>
              <a:pathLst>
                <a:path w="26" h="5">
                  <a:moveTo>
                    <a:pt x="26" y="5"/>
                  </a:moveTo>
                  <a:cubicBezTo>
                    <a:pt x="20" y="2"/>
                    <a:pt x="10" y="1"/>
                    <a:pt x="0" y="0"/>
                  </a:cubicBezTo>
                </a:path>
              </a:pathLst>
            </a:custGeom>
            <a:noFill/>
            <a:ln w="12700" cap="rnd">
              <a:solidFill>
                <a:srgbClr val="0075B0"/>
              </a:solidFill>
              <a:prstDash val="solid"/>
              <a:round/>
              <a:headEnd/>
              <a:tailEnd/>
            </a:ln>
          </p:spPr>
          <p:txBody>
            <a:bodyPr anchor="t" anchorCtr="0" bIns="45720" compatLnSpc="1" lIns="91440" numCol="1" rIns="91440" tIns="45720" vert="horz" wrap="square">
              <a:prstTxWarp prst="textNoShape"/>
            </a:bodyPr>
            <a:p>
              <a:endParaRPr lang="id-ID"/>
            </a:p>
          </p:txBody>
        </p:sp>
        <p:sp>
          <p:nvSpPr>
            <p:cNvPr id="1049186" name="Freeform 237"/>
            <p:cNvSpPr/>
            <p:nvPr/>
          </p:nvSpPr>
          <p:spPr bwMode="auto">
            <a:xfrm>
              <a:off x="7042150" y="1624013"/>
              <a:ext cx="98425" cy="19050"/>
            </a:xfrm>
            <a:custGeom>
              <a:avLst/>
              <a:gdLst>
                <a:gd name="T0" fmla="*/ 26 w 26"/>
                <a:gd name="T1" fmla="*/ 5 h 5"/>
                <a:gd name="T2" fmla="*/ 0 w 26"/>
                <a:gd name="T3" fmla="*/ 0 h 5"/>
              </a:gdLst>
              <a:ahLst/>
              <a:cxnLst>
                <a:cxn ang="0">
                  <a:pos x="T0" y="T1"/>
                </a:cxn>
                <a:cxn ang="0">
                  <a:pos x="T2" y="T3"/>
                </a:cxn>
              </a:cxnLst>
              <a:rect l="0" t="0" r="r" b="b"/>
              <a:pathLst>
                <a:path w="26" h="5">
                  <a:moveTo>
                    <a:pt x="26" y="5"/>
                  </a:moveTo>
                  <a:cubicBezTo>
                    <a:pt x="20" y="2"/>
                    <a:pt x="10" y="1"/>
                    <a:pt x="0" y="0"/>
                  </a:cubicBezTo>
                </a:path>
              </a:pathLst>
            </a:custGeom>
            <a:noFill/>
            <a:ln w="12700" cap="rnd">
              <a:solidFill>
                <a:srgbClr val="0075B0"/>
              </a:solidFill>
              <a:prstDash val="solid"/>
              <a:round/>
              <a:headEnd/>
              <a:tailEnd/>
            </a:ln>
          </p:spPr>
          <p:txBody>
            <a:bodyPr anchor="t" anchorCtr="0" bIns="45720" compatLnSpc="1" lIns="91440" numCol="1" rIns="91440" tIns="45720" vert="horz" wrap="square">
              <a:prstTxWarp prst="textNoShape"/>
            </a:bodyPr>
            <a:p>
              <a:endParaRPr lang="id-ID"/>
            </a:p>
          </p:txBody>
        </p:sp>
        <p:sp>
          <p:nvSpPr>
            <p:cNvPr id="1049187" name="Freeform 238"/>
            <p:cNvSpPr/>
            <p:nvPr/>
          </p:nvSpPr>
          <p:spPr bwMode="auto">
            <a:xfrm>
              <a:off x="7042150" y="1668463"/>
              <a:ext cx="98425" cy="19050"/>
            </a:xfrm>
            <a:custGeom>
              <a:avLst/>
              <a:gdLst>
                <a:gd name="T0" fmla="*/ 26 w 26"/>
                <a:gd name="T1" fmla="*/ 5 h 5"/>
                <a:gd name="T2" fmla="*/ 0 w 26"/>
                <a:gd name="T3" fmla="*/ 0 h 5"/>
              </a:gdLst>
              <a:ahLst/>
              <a:cxnLst>
                <a:cxn ang="0">
                  <a:pos x="T0" y="T1"/>
                </a:cxn>
                <a:cxn ang="0">
                  <a:pos x="T2" y="T3"/>
                </a:cxn>
              </a:cxnLst>
              <a:rect l="0" t="0" r="r" b="b"/>
              <a:pathLst>
                <a:path w="26" h="5">
                  <a:moveTo>
                    <a:pt x="26" y="5"/>
                  </a:moveTo>
                  <a:cubicBezTo>
                    <a:pt x="20" y="2"/>
                    <a:pt x="10" y="1"/>
                    <a:pt x="0" y="0"/>
                  </a:cubicBezTo>
                </a:path>
              </a:pathLst>
            </a:custGeom>
            <a:noFill/>
            <a:ln w="12700" cap="rnd">
              <a:solidFill>
                <a:srgbClr val="0075B0"/>
              </a:solidFill>
              <a:prstDash val="solid"/>
              <a:round/>
              <a:headEnd/>
              <a:tailEnd/>
            </a:ln>
          </p:spPr>
          <p:txBody>
            <a:bodyPr anchor="t" anchorCtr="0" bIns="45720" compatLnSpc="1" lIns="91440" numCol="1" rIns="91440" tIns="45720" vert="horz" wrap="square">
              <a:prstTxWarp prst="textNoShape"/>
            </a:bodyPr>
            <a:p>
              <a:endParaRPr lang="id-ID"/>
            </a:p>
          </p:txBody>
        </p:sp>
        <p:sp>
          <p:nvSpPr>
            <p:cNvPr id="1049188" name="Freeform 239"/>
            <p:cNvSpPr/>
            <p:nvPr/>
          </p:nvSpPr>
          <p:spPr bwMode="auto">
            <a:xfrm>
              <a:off x="7215188" y="1533526"/>
              <a:ext cx="98425" cy="19050"/>
            </a:xfrm>
            <a:custGeom>
              <a:avLst/>
              <a:gdLst>
                <a:gd name="T0" fmla="*/ 0 w 26"/>
                <a:gd name="T1" fmla="*/ 5 h 5"/>
                <a:gd name="T2" fmla="*/ 26 w 26"/>
                <a:gd name="T3" fmla="*/ 0 h 5"/>
              </a:gdLst>
              <a:ahLst/>
              <a:cxnLst>
                <a:cxn ang="0">
                  <a:pos x="T0" y="T1"/>
                </a:cxn>
                <a:cxn ang="0">
                  <a:pos x="T2" y="T3"/>
                </a:cxn>
              </a:cxnLst>
              <a:rect l="0" t="0" r="r" b="b"/>
              <a:pathLst>
                <a:path w="26" h="5">
                  <a:moveTo>
                    <a:pt x="0" y="5"/>
                  </a:moveTo>
                  <a:cubicBezTo>
                    <a:pt x="6" y="2"/>
                    <a:pt x="16" y="1"/>
                    <a:pt x="26" y="0"/>
                  </a:cubicBezTo>
                </a:path>
              </a:pathLst>
            </a:custGeom>
            <a:noFill/>
            <a:ln w="12700" cap="rnd">
              <a:solidFill>
                <a:srgbClr val="0075B0"/>
              </a:solidFill>
              <a:prstDash val="solid"/>
              <a:round/>
              <a:headEnd/>
              <a:tailEnd/>
            </a:ln>
          </p:spPr>
          <p:txBody>
            <a:bodyPr anchor="t" anchorCtr="0" bIns="45720" compatLnSpc="1" lIns="91440" numCol="1" rIns="91440" tIns="45720" vert="horz" wrap="square">
              <a:prstTxWarp prst="textNoShape"/>
            </a:bodyPr>
            <a:p>
              <a:endParaRPr lang="id-ID"/>
            </a:p>
          </p:txBody>
        </p:sp>
        <p:sp>
          <p:nvSpPr>
            <p:cNvPr id="1049189" name="Freeform 240"/>
            <p:cNvSpPr/>
            <p:nvPr/>
          </p:nvSpPr>
          <p:spPr bwMode="auto">
            <a:xfrm>
              <a:off x="7215188" y="1577976"/>
              <a:ext cx="98425" cy="19050"/>
            </a:xfrm>
            <a:custGeom>
              <a:avLst/>
              <a:gdLst>
                <a:gd name="T0" fmla="*/ 0 w 26"/>
                <a:gd name="T1" fmla="*/ 5 h 5"/>
                <a:gd name="T2" fmla="*/ 26 w 26"/>
                <a:gd name="T3" fmla="*/ 0 h 5"/>
              </a:gdLst>
              <a:ahLst/>
              <a:cxnLst>
                <a:cxn ang="0">
                  <a:pos x="T0" y="T1"/>
                </a:cxn>
                <a:cxn ang="0">
                  <a:pos x="T2" y="T3"/>
                </a:cxn>
              </a:cxnLst>
              <a:rect l="0" t="0" r="r" b="b"/>
              <a:pathLst>
                <a:path w="26" h="5">
                  <a:moveTo>
                    <a:pt x="0" y="5"/>
                  </a:moveTo>
                  <a:cubicBezTo>
                    <a:pt x="6" y="2"/>
                    <a:pt x="16" y="1"/>
                    <a:pt x="26" y="0"/>
                  </a:cubicBezTo>
                </a:path>
              </a:pathLst>
            </a:custGeom>
            <a:noFill/>
            <a:ln w="12700" cap="rnd">
              <a:solidFill>
                <a:srgbClr val="0075B0"/>
              </a:solidFill>
              <a:prstDash val="solid"/>
              <a:round/>
              <a:headEnd/>
              <a:tailEnd/>
            </a:ln>
          </p:spPr>
          <p:txBody>
            <a:bodyPr anchor="t" anchorCtr="0" bIns="45720" compatLnSpc="1" lIns="91440" numCol="1" rIns="91440" tIns="45720" vert="horz" wrap="square">
              <a:prstTxWarp prst="textNoShape"/>
            </a:bodyPr>
            <a:p>
              <a:endParaRPr lang="id-ID"/>
            </a:p>
          </p:txBody>
        </p:sp>
        <p:sp>
          <p:nvSpPr>
            <p:cNvPr id="1049190" name="Freeform 241"/>
            <p:cNvSpPr/>
            <p:nvPr/>
          </p:nvSpPr>
          <p:spPr bwMode="auto">
            <a:xfrm>
              <a:off x="7215188" y="1624013"/>
              <a:ext cx="98425" cy="19050"/>
            </a:xfrm>
            <a:custGeom>
              <a:avLst/>
              <a:gdLst>
                <a:gd name="T0" fmla="*/ 0 w 26"/>
                <a:gd name="T1" fmla="*/ 5 h 5"/>
                <a:gd name="T2" fmla="*/ 26 w 26"/>
                <a:gd name="T3" fmla="*/ 0 h 5"/>
              </a:gdLst>
              <a:ahLst/>
              <a:cxnLst>
                <a:cxn ang="0">
                  <a:pos x="T0" y="T1"/>
                </a:cxn>
                <a:cxn ang="0">
                  <a:pos x="T2" y="T3"/>
                </a:cxn>
              </a:cxnLst>
              <a:rect l="0" t="0" r="r" b="b"/>
              <a:pathLst>
                <a:path w="26" h="5">
                  <a:moveTo>
                    <a:pt x="0" y="5"/>
                  </a:moveTo>
                  <a:cubicBezTo>
                    <a:pt x="6" y="2"/>
                    <a:pt x="16" y="1"/>
                    <a:pt x="26" y="0"/>
                  </a:cubicBezTo>
                </a:path>
              </a:pathLst>
            </a:custGeom>
            <a:noFill/>
            <a:ln w="12700" cap="rnd">
              <a:solidFill>
                <a:srgbClr val="0075B0"/>
              </a:solidFill>
              <a:prstDash val="solid"/>
              <a:round/>
              <a:headEnd/>
              <a:tailEnd/>
            </a:ln>
          </p:spPr>
          <p:txBody>
            <a:bodyPr anchor="t" anchorCtr="0" bIns="45720" compatLnSpc="1" lIns="91440" numCol="1" rIns="91440" tIns="45720" vert="horz" wrap="square">
              <a:prstTxWarp prst="textNoShape"/>
            </a:bodyPr>
            <a:p>
              <a:endParaRPr lang="id-ID"/>
            </a:p>
          </p:txBody>
        </p:sp>
        <p:sp>
          <p:nvSpPr>
            <p:cNvPr id="1049191" name="Freeform 242"/>
            <p:cNvSpPr/>
            <p:nvPr/>
          </p:nvSpPr>
          <p:spPr bwMode="auto">
            <a:xfrm>
              <a:off x="7215188" y="1668463"/>
              <a:ext cx="98425" cy="19050"/>
            </a:xfrm>
            <a:custGeom>
              <a:avLst/>
              <a:gdLst>
                <a:gd name="T0" fmla="*/ 0 w 26"/>
                <a:gd name="T1" fmla="*/ 5 h 5"/>
                <a:gd name="T2" fmla="*/ 26 w 26"/>
                <a:gd name="T3" fmla="*/ 0 h 5"/>
              </a:gdLst>
              <a:ahLst/>
              <a:cxnLst>
                <a:cxn ang="0">
                  <a:pos x="T0" y="T1"/>
                </a:cxn>
                <a:cxn ang="0">
                  <a:pos x="T2" y="T3"/>
                </a:cxn>
              </a:cxnLst>
              <a:rect l="0" t="0" r="r" b="b"/>
              <a:pathLst>
                <a:path w="26" h="5">
                  <a:moveTo>
                    <a:pt x="0" y="5"/>
                  </a:moveTo>
                  <a:cubicBezTo>
                    <a:pt x="6" y="2"/>
                    <a:pt x="16" y="1"/>
                    <a:pt x="26" y="0"/>
                  </a:cubicBezTo>
                </a:path>
              </a:pathLst>
            </a:custGeom>
            <a:noFill/>
            <a:ln w="12700" cap="rnd">
              <a:solidFill>
                <a:srgbClr val="0075B0"/>
              </a:solidFill>
              <a:prstDash val="solid"/>
              <a:round/>
              <a:headEnd/>
              <a:tailEnd/>
            </a:ln>
          </p:spPr>
          <p:txBody>
            <a:bodyPr anchor="t" anchorCtr="0" bIns="45720" compatLnSpc="1" lIns="91440" numCol="1" rIns="91440" tIns="45720" vert="horz" wrap="square">
              <a:prstTxWarp prst="textNoShape"/>
            </a:bodyPr>
            <a:p>
              <a:endParaRPr lang="id-ID"/>
            </a:p>
          </p:txBody>
        </p:sp>
      </p:grpSp>
      <p:sp>
        <p:nvSpPr>
          <p:cNvPr id="1049192" name="Slide Number Placeholder 1"/>
          <p:cNvSpPr>
            <a:spLocks noGrp="1"/>
          </p:cNvSpPr>
          <p:nvPr>
            <p:ph type="sldNum" sz="quarter" idx="12"/>
          </p:nvPr>
        </p:nvSpPr>
        <p:spPr/>
        <p:txBody>
          <a:bodyPr/>
          <a:p>
            <a:fld id="{89CD6E39-4852-418B-BA35-BEEEB494AB9E}" type="slidenum">
              <a:rPr lang="en-US" smtClean="0"/>
              <a:t>7</a:t>
            </a:fld>
            <a:endParaRPr lang="en-US"/>
          </a:p>
        </p:txBody>
      </p:sp>
      <p:sp>
        <p:nvSpPr>
          <p:cNvPr id="1049193" name="Rectangle: Rounded Corners 391"/>
          <p:cNvSpPr/>
          <p:nvPr/>
        </p:nvSpPr>
        <p:spPr>
          <a:xfrm>
            <a:off x="902036" y="5329661"/>
            <a:ext cx="2563796" cy="680789"/>
          </a:xfrm>
          <a:prstGeom prst="roundRect">
            <a:avLst>
              <a:gd name="adj" fmla="val 50000"/>
            </a:avLst>
          </a:prstGeom>
          <a:solidFill>
            <a:schemeClr val="bg1">
              <a:lumMod val="95000"/>
            </a:schemeClr>
          </a:solidFill>
          <a:effectLst>
            <a:outerShdw algn="tr" dir="8400000" dist="114300" rotWithShape="0">
              <a:prstClr val="black">
                <a:alpha val="4000"/>
              </a:prstClr>
            </a:outerShdw>
          </a:effectLst>
        </p:spPr>
        <p:txBody>
          <a:bodyPr bIns="0" lIns="252000" rIns="0" rtlCol="0" tIns="396000" vert="horz" wrap="square">
            <a:noAutofit/>
          </a:bodyPr>
          <a:p>
            <a:pPr>
              <a:lnSpc>
                <a:spcPct val="90000"/>
              </a:lnSpc>
              <a:spcBef>
                <a:spcPts val="1000"/>
              </a:spcBef>
            </a:pPr>
            <a:endParaRPr sz="2400" lang="en-ID">
              <a:solidFill>
                <a:srgbClr val="272525"/>
              </a:solidFill>
              <a:latin typeface="Dubai Light" panose="020B0303030403030204" pitchFamily="34" charset="-78"/>
              <a:cs typeface="Dubai Light" panose="020B0303030403030204" pitchFamily="34" charset="-78"/>
            </a:endParaRPr>
          </a:p>
        </p:txBody>
      </p:sp>
      <p:grpSp>
        <p:nvGrpSpPr>
          <p:cNvPr id="81" name="Group 392"/>
          <p:cNvGrpSpPr/>
          <p:nvPr/>
        </p:nvGrpSpPr>
        <p:grpSpPr>
          <a:xfrm>
            <a:off x="683086" y="5304140"/>
            <a:ext cx="643132" cy="579252"/>
            <a:chOff x="5035809" y="4247797"/>
            <a:chExt cx="394930" cy="355704"/>
          </a:xfrm>
        </p:grpSpPr>
        <p:sp>
          <p:nvSpPr>
            <p:cNvPr id="1049194" name="Oval 393"/>
            <p:cNvSpPr/>
            <p:nvPr/>
          </p:nvSpPr>
          <p:spPr>
            <a:xfrm>
              <a:off x="5075036" y="4247797"/>
              <a:ext cx="355703" cy="355704"/>
            </a:xfrm>
            <a:prstGeom prst="ellipse"/>
            <a:solidFill>
              <a:srgbClr val="7DD4FF"/>
            </a:solidFill>
            <a:ln>
              <a:noFill/>
            </a:ln>
            <a:effectLst/>
          </p:spPr>
          <p:txBody>
            <a:bodyPr anchor="t" anchorCtr="0" bIns="45720" compatLnSpc="1" lIns="91440" numCol="1" rIns="91440" tIns="45720" vert="horz" wrap="square">
              <a:prstTxWarp prst="textNoShape"/>
              <a:noAutofit/>
            </a:bodyPr>
            <a:p>
              <a:endParaRPr dirty="0" lang="en-ID">
                <a:solidFill>
                  <a:schemeClr val="tx1"/>
                </a:solidFill>
              </a:endParaRPr>
            </a:p>
          </p:txBody>
        </p:sp>
        <p:sp>
          <p:nvSpPr>
            <p:cNvPr id="1049195" name="Oval 394"/>
            <p:cNvSpPr/>
            <p:nvPr/>
          </p:nvSpPr>
          <p:spPr>
            <a:xfrm>
              <a:off x="5035809" y="4247797"/>
              <a:ext cx="355703" cy="355704"/>
            </a:xfrm>
            <a:prstGeom prst="ellipse"/>
            <a:noFill/>
            <a:ln>
              <a:solidFill>
                <a:srgbClr val="0075B0"/>
              </a:solidFill>
            </a:ln>
          </p:spPr>
          <p:style>
            <a:lnRef idx="2">
              <a:schemeClr val="accent1">
                <a:shade val="50000"/>
              </a:schemeClr>
            </a:lnRef>
            <a:fillRef idx="1">
              <a:schemeClr val="accent1"/>
            </a:fillRef>
            <a:effectRef idx="0">
              <a:schemeClr val="accent1"/>
            </a:effectRef>
            <a:fontRef idx="minor">
              <a:schemeClr val="lt1"/>
            </a:fontRef>
          </p:style>
          <p:txBody>
            <a:bodyPr anchor="ctr" rtlCol="0"/>
            <a:p>
              <a:pPr algn="ctr"/>
              <a:endParaRPr lang="en-ID"/>
            </a:p>
          </p:txBody>
        </p:sp>
      </p:grpSp>
      <p:sp>
        <p:nvSpPr>
          <p:cNvPr id="1049196" name="TextBox 395"/>
          <p:cNvSpPr txBox="1"/>
          <p:nvPr/>
        </p:nvSpPr>
        <p:spPr>
          <a:xfrm>
            <a:off x="1477099" y="5433126"/>
            <a:ext cx="1485900" cy="609600"/>
          </a:xfrm>
          <a:prstGeom prst="rect"/>
          <a:noFill/>
        </p:spPr>
        <p:txBody>
          <a:bodyPr bIns="0" lIns="0" rIns="0" rtlCol="0" tIns="0" wrap="none">
            <a:spAutoFit/>
          </a:bodyPr>
          <a:p>
            <a:r>
              <a:rPr b="1" dirty="0" sz="2000" lang="hi-IN"/>
              <a:t>5</a:t>
            </a:r>
            <a:r>
              <a:rPr b="1" dirty="0" sz="2000" lang="en-ID"/>
              <a:t>. Boost Your </a:t>
            </a:r>
            <a:endParaRPr b="1" dirty="0" sz="2000" lang="en-ID"/>
          </a:p>
          <a:p>
            <a:r>
              <a:rPr b="1" dirty="0" sz="2000" lang="en-ID"/>
              <a:t>Confidence</a:t>
            </a:r>
            <a:endParaRPr altLang="en-US" sz="2000" lang="zh-CN"/>
          </a:p>
        </p:txBody>
      </p:sp>
      <p:sp>
        <p:nvSpPr>
          <p:cNvPr id="1049197" name="Rectangle: Rounded Corners 396"/>
          <p:cNvSpPr/>
          <p:nvPr/>
        </p:nvSpPr>
        <p:spPr>
          <a:xfrm>
            <a:off x="3850033" y="5329661"/>
            <a:ext cx="3234347" cy="600365"/>
          </a:xfrm>
          <a:prstGeom prst="roundRect">
            <a:avLst>
              <a:gd name="adj" fmla="val 50000"/>
            </a:avLst>
          </a:prstGeom>
          <a:solidFill>
            <a:schemeClr val="bg1">
              <a:lumMod val="95000"/>
            </a:schemeClr>
          </a:solidFill>
          <a:effectLst>
            <a:outerShdw algn="tr" dir="8400000" dist="114300" rotWithShape="0">
              <a:prstClr val="black">
                <a:alpha val="4000"/>
              </a:prstClr>
            </a:outerShdw>
          </a:effectLst>
        </p:spPr>
        <p:txBody>
          <a:bodyPr bIns="0" lIns="252000" rIns="0" rtlCol="0" tIns="396000" vert="horz" wrap="square">
            <a:noAutofit/>
          </a:bodyPr>
          <a:p>
            <a:pPr>
              <a:lnSpc>
                <a:spcPct val="90000"/>
              </a:lnSpc>
              <a:spcBef>
                <a:spcPts val="1000"/>
              </a:spcBef>
            </a:pPr>
            <a:endParaRPr sz="2400" lang="en-ID">
              <a:solidFill>
                <a:srgbClr val="272525"/>
              </a:solidFill>
              <a:latin typeface="Dubai Light" panose="020B0303030403030204" pitchFamily="34" charset="-78"/>
              <a:cs typeface="Dubai Light" panose="020B0303030403030204" pitchFamily="34" charset="-78"/>
            </a:endParaRPr>
          </a:p>
        </p:txBody>
      </p:sp>
      <p:grpSp>
        <p:nvGrpSpPr>
          <p:cNvPr id="82" name="Group 397"/>
          <p:cNvGrpSpPr/>
          <p:nvPr/>
        </p:nvGrpSpPr>
        <p:grpSpPr>
          <a:xfrm>
            <a:off x="3631083" y="5304140"/>
            <a:ext cx="643132" cy="579252"/>
            <a:chOff x="5035809" y="4247797"/>
            <a:chExt cx="394930" cy="355704"/>
          </a:xfrm>
        </p:grpSpPr>
        <p:sp>
          <p:nvSpPr>
            <p:cNvPr id="1049198" name="Oval 398"/>
            <p:cNvSpPr/>
            <p:nvPr/>
          </p:nvSpPr>
          <p:spPr>
            <a:xfrm>
              <a:off x="5075036" y="4247797"/>
              <a:ext cx="355703" cy="355704"/>
            </a:xfrm>
            <a:prstGeom prst="ellipse"/>
            <a:solidFill>
              <a:srgbClr val="7DD4FF"/>
            </a:solidFill>
            <a:ln>
              <a:noFill/>
            </a:ln>
            <a:effectLst/>
          </p:spPr>
          <p:txBody>
            <a:bodyPr anchor="t" anchorCtr="0" bIns="45720" compatLnSpc="1" lIns="91440" numCol="1" rIns="91440" tIns="45720" vert="horz" wrap="square">
              <a:prstTxWarp prst="textNoShape"/>
              <a:noAutofit/>
            </a:bodyPr>
            <a:p>
              <a:endParaRPr dirty="0" lang="en-ID">
                <a:solidFill>
                  <a:schemeClr val="tx1"/>
                </a:solidFill>
              </a:endParaRPr>
            </a:p>
          </p:txBody>
        </p:sp>
        <p:sp>
          <p:nvSpPr>
            <p:cNvPr id="1049199" name="Oval 399"/>
            <p:cNvSpPr/>
            <p:nvPr/>
          </p:nvSpPr>
          <p:spPr>
            <a:xfrm>
              <a:off x="5035809" y="4247797"/>
              <a:ext cx="355703" cy="355704"/>
            </a:xfrm>
            <a:prstGeom prst="ellipse"/>
            <a:noFill/>
            <a:ln>
              <a:solidFill>
                <a:srgbClr val="0075B0"/>
              </a:solidFill>
            </a:ln>
          </p:spPr>
          <p:style>
            <a:lnRef idx="2">
              <a:schemeClr val="accent1">
                <a:shade val="50000"/>
              </a:schemeClr>
            </a:lnRef>
            <a:fillRef idx="1">
              <a:schemeClr val="accent1"/>
            </a:fillRef>
            <a:effectRef idx="0">
              <a:schemeClr val="accent1"/>
            </a:effectRef>
            <a:fontRef idx="minor">
              <a:schemeClr val="lt1"/>
            </a:fontRef>
          </p:style>
          <p:txBody>
            <a:bodyPr anchor="ctr" rtlCol="0"/>
            <a:p>
              <a:pPr algn="ctr"/>
              <a:endParaRPr lang="en-ID"/>
            </a:p>
          </p:txBody>
        </p:sp>
      </p:grpSp>
      <p:sp>
        <p:nvSpPr>
          <p:cNvPr id="1049200" name="TextBox 400"/>
          <p:cNvSpPr txBox="1"/>
          <p:nvPr/>
        </p:nvSpPr>
        <p:spPr>
          <a:xfrm>
            <a:off x="4425096" y="5433126"/>
            <a:ext cx="2540001" cy="342900"/>
          </a:xfrm>
          <a:prstGeom prst="rect"/>
          <a:noFill/>
        </p:spPr>
        <p:txBody>
          <a:bodyPr bIns="0" lIns="0" rIns="0" rtlCol="0" tIns="0" wrap="none">
            <a:spAutoFit/>
          </a:bodyPr>
          <a:p>
            <a:r>
              <a:rPr b="1" dirty="0" sz="2300" lang="hi-IN"/>
              <a:t>6</a:t>
            </a:r>
            <a:r>
              <a:rPr b="1" dirty="0" sz="2300" lang="en-ID"/>
              <a:t>. Gain Perspective</a:t>
            </a:r>
            <a:endParaRPr b="1" dirty="0" sz="2300" lang="en-ID"/>
          </a:p>
        </p:txBody>
      </p:sp>
      <p:grpSp>
        <p:nvGrpSpPr>
          <p:cNvPr id="83" name="Group 401"/>
          <p:cNvGrpSpPr/>
          <p:nvPr/>
        </p:nvGrpSpPr>
        <p:grpSpPr>
          <a:xfrm>
            <a:off x="839893" y="5438252"/>
            <a:ext cx="286013" cy="286013"/>
            <a:chOff x="5562600" y="2895601"/>
            <a:chExt cx="346075" cy="346075"/>
          </a:xfrm>
        </p:grpSpPr>
        <p:sp>
          <p:nvSpPr>
            <p:cNvPr id="1049201" name="Freeform 277"/>
            <p:cNvSpPr/>
            <p:nvPr/>
          </p:nvSpPr>
          <p:spPr bwMode="auto">
            <a:xfrm>
              <a:off x="5637213" y="2895601"/>
              <a:ext cx="195263" cy="179388"/>
            </a:xfrm>
            <a:custGeom>
              <a:avLst/>
              <a:gdLst>
                <a:gd name="T0" fmla="*/ 0 w 52"/>
                <a:gd name="T1" fmla="*/ 32 h 48"/>
                <a:gd name="T2" fmla="*/ 4 w 52"/>
                <a:gd name="T3" fmla="*/ 36 h 48"/>
                <a:gd name="T4" fmla="*/ 8 w 52"/>
                <a:gd name="T5" fmla="*/ 36 h 48"/>
                <a:gd name="T6" fmla="*/ 20 w 52"/>
                <a:gd name="T7" fmla="*/ 48 h 48"/>
                <a:gd name="T8" fmla="*/ 20 w 52"/>
                <a:gd name="T9" fmla="*/ 36 h 48"/>
                <a:gd name="T10" fmla="*/ 48 w 52"/>
                <a:gd name="T11" fmla="*/ 36 h 48"/>
                <a:gd name="T12" fmla="*/ 52 w 52"/>
                <a:gd name="T13" fmla="*/ 32 h 48"/>
                <a:gd name="T14" fmla="*/ 52 w 52"/>
                <a:gd name="T15" fmla="*/ 4 h 48"/>
                <a:gd name="T16" fmla="*/ 48 w 52"/>
                <a:gd name="T17" fmla="*/ 0 h 48"/>
                <a:gd name="T18" fmla="*/ 4 w 52"/>
                <a:gd name="T19" fmla="*/ 0 h 48"/>
                <a:gd name="T20" fmla="*/ 0 w 52"/>
                <a:gd name="T21" fmla="*/ 4 h 48"/>
                <a:gd name="T22" fmla="*/ 0 w 52"/>
                <a:gd name="T23" fmla="*/ 32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2" h="48">
                  <a:moveTo>
                    <a:pt x="0" y="32"/>
                  </a:moveTo>
                  <a:cubicBezTo>
                    <a:pt x="0" y="34"/>
                    <a:pt x="2" y="36"/>
                    <a:pt x="4" y="36"/>
                  </a:cubicBezTo>
                  <a:cubicBezTo>
                    <a:pt x="8" y="36"/>
                    <a:pt x="8" y="36"/>
                    <a:pt x="8" y="36"/>
                  </a:cubicBezTo>
                  <a:cubicBezTo>
                    <a:pt x="20" y="48"/>
                    <a:pt x="20" y="48"/>
                    <a:pt x="20" y="48"/>
                  </a:cubicBezTo>
                  <a:cubicBezTo>
                    <a:pt x="20" y="36"/>
                    <a:pt x="20" y="36"/>
                    <a:pt x="20" y="36"/>
                  </a:cubicBezTo>
                  <a:cubicBezTo>
                    <a:pt x="48" y="36"/>
                    <a:pt x="48" y="36"/>
                    <a:pt x="48" y="36"/>
                  </a:cubicBezTo>
                  <a:cubicBezTo>
                    <a:pt x="50" y="36"/>
                    <a:pt x="52" y="34"/>
                    <a:pt x="52" y="32"/>
                  </a:cubicBezTo>
                  <a:cubicBezTo>
                    <a:pt x="52" y="4"/>
                    <a:pt x="52" y="4"/>
                    <a:pt x="52" y="4"/>
                  </a:cubicBezTo>
                  <a:cubicBezTo>
                    <a:pt x="52" y="2"/>
                    <a:pt x="50" y="0"/>
                    <a:pt x="48" y="0"/>
                  </a:cubicBezTo>
                  <a:cubicBezTo>
                    <a:pt x="4" y="0"/>
                    <a:pt x="4" y="0"/>
                    <a:pt x="4" y="0"/>
                  </a:cubicBezTo>
                  <a:cubicBezTo>
                    <a:pt x="2" y="0"/>
                    <a:pt x="0" y="2"/>
                    <a:pt x="0" y="4"/>
                  </a:cubicBezTo>
                  <a:lnTo>
                    <a:pt x="0" y="32"/>
                  </a:lnTo>
                  <a:close/>
                </a:path>
              </a:pathLst>
            </a:custGeom>
            <a:noFill/>
            <a:ln w="12700" cap="rnd">
              <a:solidFill>
                <a:srgbClr val="0075B0"/>
              </a:solidFill>
              <a:prstDash val="solid"/>
              <a:round/>
              <a:headEnd/>
              <a:tailEnd/>
            </a:ln>
          </p:spPr>
          <p:txBody>
            <a:bodyPr anchor="t" anchorCtr="0" bIns="45720" compatLnSpc="1" lIns="91440" numCol="1" rIns="91440" tIns="45720" vert="horz" wrap="square">
              <a:prstTxWarp prst="textNoShape"/>
            </a:bodyPr>
            <a:p>
              <a:endParaRPr lang="id-ID"/>
            </a:p>
          </p:txBody>
        </p:sp>
        <p:sp>
          <p:nvSpPr>
            <p:cNvPr id="1049202" name="Oval 278"/>
            <p:cNvSpPr>
              <a:spLocks noChangeArrowheads="1"/>
            </p:cNvSpPr>
            <p:nvPr/>
          </p:nvSpPr>
          <p:spPr bwMode="auto">
            <a:xfrm>
              <a:off x="5810250" y="3060701"/>
              <a:ext cx="76200" cy="74613"/>
            </a:xfrm>
            <a:prstGeom prst="ellipse"/>
            <a:noFill/>
            <a:ln w="12700" cap="rnd">
              <a:solidFill>
                <a:srgbClr val="0075B0"/>
              </a:solidFill>
              <a:prstDash val="solid"/>
              <a:round/>
              <a:headEnd/>
              <a:tailEnd/>
            </a:ln>
          </p:spPr>
          <p:txBody>
            <a:bodyPr anchor="t" anchorCtr="0" bIns="45720" compatLnSpc="1" lIns="91440" numCol="1" rIns="91440" tIns="45720" vert="horz" wrap="square">
              <a:prstTxWarp prst="textNoShape"/>
            </a:bodyPr>
            <a:p>
              <a:endParaRPr lang="id-ID"/>
            </a:p>
          </p:txBody>
        </p:sp>
        <p:sp>
          <p:nvSpPr>
            <p:cNvPr id="1049203" name="Freeform 279"/>
            <p:cNvSpPr/>
            <p:nvPr/>
          </p:nvSpPr>
          <p:spPr bwMode="auto">
            <a:xfrm>
              <a:off x="5788025" y="3135313"/>
              <a:ext cx="120650" cy="60325"/>
            </a:xfrm>
            <a:custGeom>
              <a:avLst/>
              <a:gdLst>
                <a:gd name="T0" fmla="*/ 32 w 32"/>
                <a:gd name="T1" fmla="*/ 16 h 16"/>
                <a:gd name="T2" fmla="*/ 0 w 32"/>
                <a:gd name="T3" fmla="*/ 16 h 16"/>
                <a:gd name="T4" fmla="*/ 16 w 32"/>
                <a:gd name="T5" fmla="*/ 0 h 16"/>
                <a:gd name="T6" fmla="*/ 32 w 32"/>
                <a:gd name="T7" fmla="*/ 16 h 16"/>
              </a:gdLst>
              <a:ahLst/>
              <a:cxnLst>
                <a:cxn ang="0">
                  <a:pos x="T0" y="T1"/>
                </a:cxn>
                <a:cxn ang="0">
                  <a:pos x="T2" y="T3"/>
                </a:cxn>
                <a:cxn ang="0">
                  <a:pos x="T4" y="T5"/>
                </a:cxn>
                <a:cxn ang="0">
                  <a:pos x="T6" y="T7"/>
                </a:cxn>
              </a:cxnLst>
              <a:rect l="0" t="0" r="r" b="b"/>
              <a:pathLst>
                <a:path w="32" h="16">
                  <a:moveTo>
                    <a:pt x="32" y="16"/>
                  </a:moveTo>
                  <a:cubicBezTo>
                    <a:pt x="0" y="16"/>
                    <a:pt x="0" y="16"/>
                    <a:pt x="0" y="16"/>
                  </a:cubicBezTo>
                  <a:cubicBezTo>
                    <a:pt x="0" y="7"/>
                    <a:pt x="7" y="0"/>
                    <a:pt x="16" y="0"/>
                  </a:cubicBezTo>
                  <a:cubicBezTo>
                    <a:pt x="25" y="0"/>
                    <a:pt x="32" y="7"/>
                    <a:pt x="32" y="16"/>
                  </a:cubicBezTo>
                  <a:close/>
                </a:path>
              </a:pathLst>
            </a:custGeom>
            <a:noFill/>
            <a:ln w="12700" cap="rnd">
              <a:solidFill>
                <a:srgbClr val="0075B0"/>
              </a:solidFill>
              <a:prstDash val="solid"/>
              <a:round/>
              <a:headEnd/>
              <a:tailEnd/>
            </a:ln>
          </p:spPr>
          <p:txBody>
            <a:bodyPr anchor="t" anchorCtr="0" bIns="45720" compatLnSpc="1" lIns="91440" numCol="1" rIns="91440" tIns="45720" vert="horz" wrap="square">
              <a:prstTxWarp prst="textNoShape"/>
            </a:bodyPr>
            <a:p>
              <a:endParaRPr lang="id-ID"/>
            </a:p>
          </p:txBody>
        </p:sp>
        <p:sp>
          <p:nvSpPr>
            <p:cNvPr id="1049204" name="Oval 280"/>
            <p:cNvSpPr>
              <a:spLocks noChangeArrowheads="1"/>
            </p:cNvSpPr>
            <p:nvPr/>
          </p:nvSpPr>
          <p:spPr bwMode="auto">
            <a:xfrm>
              <a:off x="5584825" y="3060701"/>
              <a:ext cx="76200" cy="74613"/>
            </a:xfrm>
            <a:prstGeom prst="ellipse"/>
            <a:noFill/>
            <a:ln w="12700" cap="rnd">
              <a:solidFill>
                <a:srgbClr val="0075B0"/>
              </a:solidFill>
              <a:prstDash val="solid"/>
              <a:round/>
              <a:headEnd/>
              <a:tailEnd/>
            </a:ln>
          </p:spPr>
          <p:txBody>
            <a:bodyPr anchor="t" anchorCtr="0" bIns="45720" compatLnSpc="1" lIns="91440" numCol="1" rIns="91440" tIns="45720" vert="horz" wrap="square">
              <a:prstTxWarp prst="textNoShape"/>
            </a:bodyPr>
            <a:p>
              <a:endParaRPr lang="id-ID"/>
            </a:p>
          </p:txBody>
        </p:sp>
        <p:sp>
          <p:nvSpPr>
            <p:cNvPr id="1049205" name="Freeform 281"/>
            <p:cNvSpPr/>
            <p:nvPr/>
          </p:nvSpPr>
          <p:spPr bwMode="auto">
            <a:xfrm>
              <a:off x="5562600" y="3135313"/>
              <a:ext cx="120650" cy="60325"/>
            </a:xfrm>
            <a:custGeom>
              <a:avLst/>
              <a:gdLst>
                <a:gd name="T0" fmla="*/ 32 w 32"/>
                <a:gd name="T1" fmla="*/ 16 h 16"/>
                <a:gd name="T2" fmla="*/ 0 w 32"/>
                <a:gd name="T3" fmla="*/ 16 h 16"/>
                <a:gd name="T4" fmla="*/ 16 w 32"/>
                <a:gd name="T5" fmla="*/ 0 h 16"/>
                <a:gd name="T6" fmla="*/ 32 w 32"/>
                <a:gd name="T7" fmla="*/ 16 h 16"/>
              </a:gdLst>
              <a:ahLst/>
              <a:cxnLst>
                <a:cxn ang="0">
                  <a:pos x="T0" y="T1"/>
                </a:cxn>
                <a:cxn ang="0">
                  <a:pos x="T2" y="T3"/>
                </a:cxn>
                <a:cxn ang="0">
                  <a:pos x="T4" y="T5"/>
                </a:cxn>
                <a:cxn ang="0">
                  <a:pos x="T6" y="T7"/>
                </a:cxn>
              </a:cxnLst>
              <a:rect l="0" t="0" r="r" b="b"/>
              <a:pathLst>
                <a:path w="32" h="16">
                  <a:moveTo>
                    <a:pt x="32" y="16"/>
                  </a:moveTo>
                  <a:cubicBezTo>
                    <a:pt x="0" y="16"/>
                    <a:pt x="0" y="16"/>
                    <a:pt x="0" y="16"/>
                  </a:cubicBezTo>
                  <a:cubicBezTo>
                    <a:pt x="0" y="7"/>
                    <a:pt x="7" y="0"/>
                    <a:pt x="16" y="0"/>
                  </a:cubicBezTo>
                  <a:cubicBezTo>
                    <a:pt x="25" y="0"/>
                    <a:pt x="32" y="7"/>
                    <a:pt x="32" y="16"/>
                  </a:cubicBezTo>
                  <a:close/>
                </a:path>
              </a:pathLst>
            </a:custGeom>
            <a:noFill/>
            <a:ln w="12700" cap="rnd">
              <a:solidFill>
                <a:srgbClr val="0075B0"/>
              </a:solidFill>
              <a:prstDash val="solid"/>
              <a:round/>
              <a:headEnd/>
              <a:tailEnd/>
            </a:ln>
          </p:spPr>
          <p:txBody>
            <a:bodyPr anchor="t" anchorCtr="0" bIns="45720" compatLnSpc="1" lIns="91440" numCol="1" rIns="91440" tIns="45720" vert="horz" wrap="square">
              <a:prstTxWarp prst="textNoShape"/>
            </a:bodyPr>
            <a:p>
              <a:endParaRPr lang="id-ID"/>
            </a:p>
          </p:txBody>
        </p:sp>
        <p:sp>
          <p:nvSpPr>
            <p:cNvPr id="1049206" name="Oval 282"/>
            <p:cNvSpPr>
              <a:spLocks noChangeArrowheads="1"/>
            </p:cNvSpPr>
            <p:nvPr/>
          </p:nvSpPr>
          <p:spPr bwMode="auto">
            <a:xfrm>
              <a:off x="5697538" y="3105151"/>
              <a:ext cx="76200" cy="76200"/>
            </a:xfrm>
            <a:prstGeom prst="ellipse"/>
            <a:noFill/>
            <a:ln w="12700" cap="rnd">
              <a:solidFill>
                <a:srgbClr val="0075B0"/>
              </a:solidFill>
              <a:prstDash val="solid"/>
              <a:round/>
              <a:headEnd/>
              <a:tailEnd/>
            </a:ln>
          </p:spPr>
          <p:txBody>
            <a:bodyPr anchor="t" anchorCtr="0" bIns="45720" compatLnSpc="1" lIns="91440" numCol="1" rIns="91440" tIns="45720" vert="horz" wrap="square">
              <a:prstTxWarp prst="textNoShape"/>
            </a:bodyPr>
            <a:p>
              <a:endParaRPr lang="id-ID"/>
            </a:p>
          </p:txBody>
        </p:sp>
        <p:sp>
          <p:nvSpPr>
            <p:cNvPr id="1049207" name="Freeform 283"/>
            <p:cNvSpPr/>
            <p:nvPr/>
          </p:nvSpPr>
          <p:spPr bwMode="auto">
            <a:xfrm>
              <a:off x="5675313" y="3181351"/>
              <a:ext cx="120650" cy="60325"/>
            </a:xfrm>
            <a:custGeom>
              <a:avLst/>
              <a:gdLst>
                <a:gd name="T0" fmla="*/ 32 w 32"/>
                <a:gd name="T1" fmla="*/ 16 h 16"/>
                <a:gd name="T2" fmla="*/ 0 w 32"/>
                <a:gd name="T3" fmla="*/ 16 h 16"/>
                <a:gd name="T4" fmla="*/ 16 w 32"/>
                <a:gd name="T5" fmla="*/ 0 h 16"/>
                <a:gd name="T6" fmla="*/ 32 w 32"/>
                <a:gd name="T7" fmla="*/ 16 h 16"/>
              </a:gdLst>
              <a:ahLst/>
              <a:cxnLst>
                <a:cxn ang="0">
                  <a:pos x="T0" y="T1"/>
                </a:cxn>
                <a:cxn ang="0">
                  <a:pos x="T2" y="T3"/>
                </a:cxn>
                <a:cxn ang="0">
                  <a:pos x="T4" y="T5"/>
                </a:cxn>
                <a:cxn ang="0">
                  <a:pos x="T6" y="T7"/>
                </a:cxn>
              </a:cxnLst>
              <a:rect l="0" t="0" r="r" b="b"/>
              <a:pathLst>
                <a:path w="32" h="16">
                  <a:moveTo>
                    <a:pt x="32" y="16"/>
                  </a:moveTo>
                  <a:cubicBezTo>
                    <a:pt x="0" y="16"/>
                    <a:pt x="0" y="16"/>
                    <a:pt x="0" y="16"/>
                  </a:cubicBezTo>
                  <a:cubicBezTo>
                    <a:pt x="0" y="7"/>
                    <a:pt x="7" y="0"/>
                    <a:pt x="16" y="0"/>
                  </a:cubicBezTo>
                  <a:cubicBezTo>
                    <a:pt x="25" y="0"/>
                    <a:pt x="32" y="7"/>
                    <a:pt x="32" y="16"/>
                  </a:cubicBezTo>
                  <a:close/>
                </a:path>
              </a:pathLst>
            </a:custGeom>
            <a:noFill/>
            <a:ln w="12700" cap="rnd">
              <a:solidFill>
                <a:srgbClr val="0075B0"/>
              </a:solidFill>
              <a:prstDash val="solid"/>
              <a:round/>
              <a:headEnd/>
              <a:tailEnd/>
            </a:ln>
          </p:spPr>
          <p:txBody>
            <a:bodyPr anchor="t" anchorCtr="0" bIns="45720" compatLnSpc="1" lIns="91440" numCol="1" rIns="91440" tIns="45720" vert="horz" wrap="square">
              <a:prstTxWarp prst="textNoShape"/>
            </a:bodyPr>
            <a:p>
              <a:endParaRPr lang="id-ID"/>
            </a:p>
          </p:txBody>
        </p:sp>
        <p:sp>
          <p:nvSpPr>
            <p:cNvPr id="1049208" name="Line 284"/>
            <p:cNvSpPr>
              <a:spLocks noChangeShapeType="1"/>
            </p:cNvSpPr>
            <p:nvPr/>
          </p:nvSpPr>
          <p:spPr bwMode="auto">
            <a:xfrm>
              <a:off x="5683250" y="2925763"/>
              <a:ext cx="104775" cy="0"/>
            </a:xfrm>
            <a:prstGeom prst="line"/>
            <a:noFill/>
            <a:ln w="12700" cap="rnd">
              <a:solidFill>
                <a:srgbClr val="0075B0"/>
              </a:solidFill>
              <a:prstDash val="solid"/>
              <a:round/>
              <a:headEnd/>
              <a:tailEnd/>
            </a:ln>
          </p:spPr>
          <p:txBody>
            <a:bodyPr anchor="t" anchorCtr="0" bIns="45720" compatLnSpc="1" lIns="91440" numCol="1" rIns="91440" tIns="45720" vert="horz" wrap="square">
              <a:prstTxWarp prst="textNoShape"/>
            </a:bodyPr>
            <a:p>
              <a:endParaRPr lang="id-ID"/>
            </a:p>
          </p:txBody>
        </p:sp>
        <p:sp>
          <p:nvSpPr>
            <p:cNvPr id="1049209" name="Line 285"/>
            <p:cNvSpPr>
              <a:spLocks noChangeShapeType="1"/>
            </p:cNvSpPr>
            <p:nvPr/>
          </p:nvSpPr>
          <p:spPr bwMode="auto">
            <a:xfrm>
              <a:off x="5683250" y="2955926"/>
              <a:ext cx="104775" cy="0"/>
            </a:xfrm>
            <a:prstGeom prst="line"/>
            <a:noFill/>
            <a:ln w="12700" cap="rnd">
              <a:solidFill>
                <a:srgbClr val="0075B0"/>
              </a:solidFill>
              <a:prstDash val="solid"/>
              <a:round/>
              <a:headEnd/>
              <a:tailEnd/>
            </a:ln>
          </p:spPr>
          <p:txBody>
            <a:bodyPr anchor="t" anchorCtr="0" bIns="45720" compatLnSpc="1" lIns="91440" numCol="1" rIns="91440" tIns="45720" vert="horz" wrap="square">
              <a:prstTxWarp prst="textNoShape"/>
            </a:bodyPr>
            <a:p>
              <a:endParaRPr lang="id-ID"/>
            </a:p>
          </p:txBody>
        </p:sp>
        <p:sp>
          <p:nvSpPr>
            <p:cNvPr id="1049210" name="Line 286"/>
            <p:cNvSpPr>
              <a:spLocks noChangeShapeType="1"/>
            </p:cNvSpPr>
            <p:nvPr/>
          </p:nvSpPr>
          <p:spPr bwMode="auto">
            <a:xfrm>
              <a:off x="5683250" y="2986088"/>
              <a:ext cx="104775" cy="0"/>
            </a:xfrm>
            <a:prstGeom prst="line"/>
            <a:noFill/>
            <a:ln w="12700" cap="rnd">
              <a:solidFill>
                <a:srgbClr val="0075B0"/>
              </a:solidFill>
              <a:prstDash val="solid"/>
              <a:round/>
              <a:headEnd/>
              <a:tailEnd/>
            </a:ln>
          </p:spPr>
          <p:txBody>
            <a:bodyPr anchor="t" anchorCtr="0" bIns="45720" compatLnSpc="1" lIns="91440" numCol="1" rIns="91440" tIns="45720" vert="horz" wrap="square">
              <a:prstTxWarp prst="textNoShape"/>
            </a:bodyPr>
            <a:p>
              <a:endParaRPr lang="id-ID"/>
            </a:p>
          </p:txBody>
        </p:sp>
      </p:grpSp>
      <p:grpSp>
        <p:nvGrpSpPr>
          <p:cNvPr id="84" name="Group 412"/>
          <p:cNvGrpSpPr/>
          <p:nvPr/>
        </p:nvGrpSpPr>
        <p:grpSpPr>
          <a:xfrm>
            <a:off x="3791637" y="5456620"/>
            <a:ext cx="284701" cy="249277"/>
            <a:chOff x="7005638" y="1465263"/>
            <a:chExt cx="344488" cy="301625"/>
          </a:xfrm>
        </p:grpSpPr>
        <p:sp>
          <p:nvSpPr>
            <p:cNvPr id="1049211" name="Freeform 233"/>
            <p:cNvSpPr/>
            <p:nvPr/>
          </p:nvSpPr>
          <p:spPr bwMode="auto">
            <a:xfrm>
              <a:off x="7005638" y="1465263"/>
              <a:ext cx="344488" cy="301625"/>
            </a:xfrm>
            <a:custGeom>
              <a:avLst/>
              <a:gdLst>
                <a:gd name="T0" fmla="*/ 46 w 92"/>
                <a:gd name="T1" fmla="*/ 14 h 80"/>
                <a:gd name="T2" fmla="*/ 92 w 92"/>
                <a:gd name="T3" fmla="*/ 0 h 80"/>
                <a:gd name="T4" fmla="*/ 92 w 92"/>
                <a:gd name="T5" fmla="*/ 66 h 80"/>
                <a:gd name="T6" fmla="*/ 46 w 92"/>
                <a:gd name="T7" fmla="*/ 80 h 80"/>
                <a:gd name="T8" fmla="*/ 0 w 92"/>
                <a:gd name="T9" fmla="*/ 66 h 80"/>
                <a:gd name="T10" fmla="*/ 0 w 92"/>
                <a:gd name="T11" fmla="*/ 0 h 80"/>
                <a:gd name="T12" fmla="*/ 46 w 92"/>
                <a:gd name="T13" fmla="*/ 14 h 80"/>
              </a:gdLst>
              <a:ahLst/>
              <a:cxnLst>
                <a:cxn ang="0">
                  <a:pos x="T0" y="T1"/>
                </a:cxn>
                <a:cxn ang="0">
                  <a:pos x="T2" y="T3"/>
                </a:cxn>
                <a:cxn ang="0">
                  <a:pos x="T4" y="T5"/>
                </a:cxn>
                <a:cxn ang="0">
                  <a:pos x="T6" y="T7"/>
                </a:cxn>
                <a:cxn ang="0">
                  <a:pos x="T8" y="T9"/>
                </a:cxn>
                <a:cxn ang="0">
                  <a:pos x="T10" y="T11"/>
                </a:cxn>
                <a:cxn ang="0">
                  <a:pos x="T12" y="T13"/>
                </a:cxn>
              </a:cxnLst>
              <a:rect l="0" t="0" r="r" b="b"/>
              <a:pathLst>
                <a:path w="92" h="80">
                  <a:moveTo>
                    <a:pt x="46" y="14"/>
                  </a:moveTo>
                  <a:cubicBezTo>
                    <a:pt x="46" y="6"/>
                    <a:pt x="67" y="0"/>
                    <a:pt x="92" y="0"/>
                  </a:cubicBezTo>
                  <a:cubicBezTo>
                    <a:pt x="92" y="66"/>
                    <a:pt x="92" y="66"/>
                    <a:pt x="92" y="66"/>
                  </a:cubicBezTo>
                  <a:cubicBezTo>
                    <a:pt x="67" y="66"/>
                    <a:pt x="46" y="72"/>
                    <a:pt x="46" y="80"/>
                  </a:cubicBezTo>
                  <a:cubicBezTo>
                    <a:pt x="46" y="72"/>
                    <a:pt x="25" y="66"/>
                    <a:pt x="0" y="66"/>
                  </a:cubicBezTo>
                  <a:cubicBezTo>
                    <a:pt x="0" y="0"/>
                    <a:pt x="0" y="0"/>
                    <a:pt x="0" y="0"/>
                  </a:cubicBezTo>
                  <a:cubicBezTo>
                    <a:pt x="25" y="0"/>
                    <a:pt x="46" y="6"/>
                    <a:pt x="46" y="14"/>
                  </a:cubicBezTo>
                  <a:close/>
                </a:path>
              </a:pathLst>
            </a:custGeom>
            <a:noFill/>
            <a:ln w="12700" cap="rnd">
              <a:solidFill>
                <a:srgbClr val="0075B0"/>
              </a:solidFill>
              <a:prstDash val="solid"/>
              <a:round/>
              <a:headEnd/>
              <a:tailEnd/>
            </a:ln>
          </p:spPr>
          <p:txBody>
            <a:bodyPr anchor="t" anchorCtr="0" bIns="45720" compatLnSpc="1" lIns="91440" numCol="1" rIns="91440" tIns="45720" vert="horz" wrap="square">
              <a:prstTxWarp prst="textNoShape"/>
            </a:bodyPr>
            <a:p>
              <a:endParaRPr lang="id-ID"/>
            </a:p>
          </p:txBody>
        </p:sp>
        <p:sp>
          <p:nvSpPr>
            <p:cNvPr id="1049212" name="Line 234"/>
            <p:cNvSpPr>
              <a:spLocks noChangeShapeType="1"/>
            </p:cNvSpPr>
            <p:nvPr/>
          </p:nvSpPr>
          <p:spPr bwMode="auto">
            <a:xfrm>
              <a:off x="7178675" y="1517651"/>
              <a:ext cx="0" cy="244475"/>
            </a:xfrm>
            <a:prstGeom prst="line"/>
            <a:noFill/>
            <a:ln w="12700" cap="rnd">
              <a:solidFill>
                <a:srgbClr val="0075B0"/>
              </a:solidFill>
              <a:prstDash val="solid"/>
              <a:round/>
              <a:headEnd/>
              <a:tailEnd/>
            </a:ln>
          </p:spPr>
          <p:txBody>
            <a:bodyPr anchor="t" anchorCtr="0" bIns="45720" compatLnSpc="1" lIns="91440" numCol="1" rIns="91440" tIns="45720" vert="horz" wrap="square">
              <a:prstTxWarp prst="textNoShape"/>
            </a:bodyPr>
            <a:p>
              <a:endParaRPr lang="id-ID"/>
            </a:p>
          </p:txBody>
        </p:sp>
        <p:sp>
          <p:nvSpPr>
            <p:cNvPr id="1049213" name="Freeform 235"/>
            <p:cNvSpPr/>
            <p:nvPr/>
          </p:nvSpPr>
          <p:spPr bwMode="auto">
            <a:xfrm>
              <a:off x="7042150" y="1533526"/>
              <a:ext cx="98425" cy="19050"/>
            </a:xfrm>
            <a:custGeom>
              <a:avLst/>
              <a:gdLst>
                <a:gd name="T0" fmla="*/ 26 w 26"/>
                <a:gd name="T1" fmla="*/ 5 h 5"/>
                <a:gd name="T2" fmla="*/ 0 w 26"/>
                <a:gd name="T3" fmla="*/ 0 h 5"/>
              </a:gdLst>
              <a:ahLst/>
              <a:cxnLst>
                <a:cxn ang="0">
                  <a:pos x="T0" y="T1"/>
                </a:cxn>
                <a:cxn ang="0">
                  <a:pos x="T2" y="T3"/>
                </a:cxn>
              </a:cxnLst>
              <a:rect l="0" t="0" r="r" b="b"/>
              <a:pathLst>
                <a:path w="26" h="5">
                  <a:moveTo>
                    <a:pt x="26" y="5"/>
                  </a:moveTo>
                  <a:cubicBezTo>
                    <a:pt x="20" y="2"/>
                    <a:pt x="10" y="1"/>
                    <a:pt x="0" y="0"/>
                  </a:cubicBezTo>
                </a:path>
              </a:pathLst>
            </a:custGeom>
            <a:noFill/>
            <a:ln w="12700" cap="rnd">
              <a:solidFill>
                <a:srgbClr val="0075B0"/>
              </a:solidFill>
              <a:prstDash val="solid"/>
              <a:round/>
              <a:headEnd/>
              <a:tailEnd/>
            </a:ln>
          </p:spPr>
          <p:txBody>
            <a:bodyPr anchor="t" anchorCtr="0" bIns="45720" compatLnSpc="1" lIns="91440" numCol="1" rIns="91440" tIns="45720" vert="horz" wrap="square">
              <a:prstTxWarp prst="textNoShape"/>
            </a:bodyPr>
            <a:p>
              <a:endParaRPr lang="id-ID"/>
            </a:p>
          </p:txBody>
        </p:sp>
        <p:sp>
          <p:nvSpPr>
            <p:cNvPr id="1049214" name="Freeform 236"/>
            <p:cNvSpPr/>
            <p:nvPr/>
          </p:nvSpPr>
          <p:spPr bwMode="auto">
            <a:xfrm>
              <a:off x="7042150" y="1577976"/>
              <a:ext cx="98425" cy="19050"/>
            </a:xfrm>
            <a:custGeom>
              <a:avLst/>
              <a:gdLst>
                <a:gd name="T0" fmla="*/ 26 w 26"/>
                <a:gd name="T1" fmla="*/ 5 h 5"/>
                <a:gd name="T2" fmla="*/ 0 w 26"/>
                <a:gd name="T3" fmla="*/ 0 h 5"/>
              </a:gdLst>
              <a:ahLst/>
              <a:cxnLst>
                <a:cxn ang="0">
                  <a:pos x="T0" y="T1"/>
                </a:cxn>
                <a:cxn ang="0">
                  <a:pos x="T2" y="T3"/>
                </a:cxn>
              </a:cxnLst>
              <a:rect l="0" t="0" r="r" b="b"/>
              <a:pathLst>
                <a:path w="26" h="5">
                  <a:moveTo>
                    <a:pt x="26" y="5"/>
                  </a:moveTo>
                  <a:cubicBezTo>
                    <a:pt x="20" y="2"/>
                    <a:pt x="10" y="1"/>
                    <a:pt x="0" y="0"/>
                  </a:cubicBezTo>
                </a:path>
              </a:pathLst>
            </a:custGeom>
            <a:noFill/>
            <a:ln w="12700" cap="rnd">
              <a:solidFill>
                <a:srgbClr val="0075B0"/>
              </a:solidFill>
              <a:prstDash val="solid"/>
              <a:round/>
              <a:headEnd/>
              <a:tailEnd/>
            </a:ln>
          </p:spPr>
          <p:txBody>
            <a:bodyPr anchor="t" anchorCtr="0" bIns="45720" compatLnSpc="1" lIns="91440" numCol="1" rIns="91440" tIns="45720" vert="horz" wrap="square">
              <a:prstTxWarp prst="textNoShape"/>
            </a:bodyPr>
            <a:p>
              <a:endParaRPr lang="id-ID"/>
            </a:p>
          </p:txBody>
        </p:sp>
        <p:sp>
          <p:nvSpPr>
            <p:cNvPr id="1049215" name="Freeform 237"/>
            <p:cNvSpPr/>
            <p:nvPr/>
          </p:nvSpPr>
          <p:spPr bwMode="auto">
            <a:xfrm>
              <a:off x="7042150" y="1624013"/>
              <a:ext cx="98425" cy="19050"/>
            </a:xfrm>
            <a:custGeom>
              <a:avLst/>
              <a:gdLst>
                <a:gd name="T0" fmla="*/ 26 w 26"/>
                <a:gd name="T1" fmla="*/ 5 h 5"/>
                <a:gd name="T2" fmla="*/ 0 w 26"/>
                <a:gd name="T3" fmla="*/ 0 h 5"/>
              </a:gdLst>
              <a:ahLst/>
              <a:cxnLst>
                <a:cxn ang="0">
                  <a:pos x="T0" y="T1"/>
                </a:cxn>
                <a:cxn ang="0">
                  <a:pos x="T2" y="T3"/>
                </a:cxn>
              </a:cxnLst>
              <a:rect l="0" t="0" r="r" b="b"/>
              <a:pathLst>
                <a:path w="26" h="5">
                  <a:moveTo>
                    <a:pt x="26" y="5"/>
                  </a:moveTo>
                  <a:cubicBezTo>
                    <a:pt x="20" y="2"/>
                    <a:pt x="10" y="1"/>
                    <a:pt x="0" y="0"/>
                  </a:cubicBezTo>
                </a:path>
              </a:pathLst>
            </a:custGeom>
            <a:noFill/>
            <a:ln w="12700" cap="rnd">
              <a:solidFill>
                <a:srgbClr val="0075B0"/>
              </a:solidFill>
              <a:prstDash val="solid"/>
              <a:round/>
              <a:headEnd/>
              <a:tailEnd/>
            </a:ln>
          </p:spPr>
          <p:txBody>
            <a:bodyPr anchor="t" anchorCtr="0" bIns="45720" compatLnSpc="1" lIns="91440" numCol="1" rIns="91440" tIns="45720" vert="horz" wrap="square">
              <a:prstTxWarp prst="textNoShape"/>
            </a:bodyPr>
            <a:p>
              <a:endParaRPr lang="id-ID"/>
            </a:p>
          </p:txBody>
        </p:sp>
        <p:sp>
          <p:nvSpPr>
            <p:cNvPr id="1049216" name="Freeform 238"/>
            <p:cNvSpPr/>
            <p:nvPr/>
          </p:nvSpPr>
          <p:spPr bwMode="auto">
            <a:xfrm>
              <a:off x="7042150" y="1668463"/>
              <a:ext cx="98425" cy="19050"/>
            </a:xfrm>
            <a:custGeom>
              <a:avLst/>
              <a:gdLst>
                <a:gd name="T0" fmla="*/ 26 w 26"/>
                <a:gd name="T1" fmla="*/ 5 h 5"/>
                <a:gd name="T2" fmla="*/ 0 w 26"/>
                <a:gd name="T3" fmla="*/ 0 h 5"/>
              </a:gdLst>
              <a:ahLst/>
              <a:cxnLst>
                <a:cxn ang="0">
                  <a:pos x="T0" y="T1"/>
                </a:cxn>
                <a:cxn ang="0">
                  <a:pos x="T2" y="T3"/>
                </a:cxn>
              </a:cxnLst>
              <a:rect l="0" t="0" r="r" b="b"/>
              <a:pathLst>
                <a:path w="26" h="5">
                  <a:moveTo>
                    <a:pt x="26" y="5"/>
                  </a:moveTo>
                  <a:cubicBezTo>
                    <a:pt x="20" y="2"/>
                    <a:pt x="10" y="1"/>
                    <a:pt x="0" y="0"/>
                  </a:cubicBezTo>
                </a:path>
              </a:pathLst>
            </a:custGeom>
            <a:noFill/>
            <a:ln w="12700" cap="rnd">
              <a:solidFill>
                <a:srgbClr val="0075B0"/>
              </a:solidFill>
              <a:prstDash val="solid"/>
              <a:round/>
              <a:headEnd/>
              <a:tailEnd/>
            </a:ln>
          </p:spPr>
          <p:txBody>
            <a:bodyPr anchor="t" anchorCtr="0" bIns="45720" compatLnSpc="1" lIns="91440" numCol="1" rIns="91440" tIns="45720" vert="horz" wrap="square">
              <a:prstTxWarp prst="textNoShape"/>
            </a:bodyPr>
            <a:p>
              <a:endParaRPr lang="id-ID"/>
            </a:p>
          </p:txBody>
        </p:sp>
        <p:sp>
          <p:nvSpPr>
            <p:cNvPr id="1049217" name="Freeform 239"/>
            <p:cNvSpPr/>
            <p:nvPr/>
          </p:nvSpPr>
          <p:spPr bwMode="auto">
            <a:xfrm>
              <a:off x="7215188" y="1533526"/>
              <a:ext cx="98425" cy="19050"/>
            </a:xfrm>
            <a:custGeom>
              <a:avLst/>
              <a:gdLst>
                <a:gd name="T0" fmla="*/ 0 w 26"/>
                <a:gd name="T1" fmla="*/ 5 h 5"/>
                <a:gd name="T2" fmla="*/ 26 w 26"/>
                <a:gd name="T3" fmla="*/ 0 h 5"/>
              </a:gdLst>
              <a:ahLst/>
              <a:cxnLst>
                <a:cxn ang="0">
                  <a:pos x="T0" y="T1"/>
                </a:cxn>
                <a:cxn ang="0">
                  <a:pos x="T2" y="T3"/>
                </a:cxn>
              </a:cxnLst>
              <a:rect l="0" t="0" r="r" b="b"/>
              <a:pathLst>
                <a:path w="26" h="5">
                  <a:moveTo>
                    <a:pt x="0" y="5"/>
                  </a:moveTo>
                  <a:cubicBezTo>
                    <a:pt x="6" y="2"/>
                    <a:pt x="16" y="1"/>
                    <a:pt x="26" y="0"/>
                  </a:cubicBezTo>
                </a:path>
              </a:pathLst>
            </a:custGeom>
            <a:noFill/>
            <a:ln w="12700" cap="rnd">
              <a:solidFill>
                <a:srgbClr val="0075B0"/>
              </a:solidFill>
              <a:prstDash val="solid"/>
              <a:round/>
              <a:headEnd/>
              <a:tailEnd/>
            </a:ln>
          </p:spPr>
          <p:txBody>
            <a:bodyPr anchor="t" anchorCtr="0" bIns="45720" compatLnSpc="1" lIns="91440" numCol="1" rIns="91440" tIns="45720" vert="horz" wrap="square">
              <a:prstTxWarp prst="textNoShape"/>
            </a:bodyPr>
            <a:p>
              <a:endParaRPr lang="id-ID"/>
            </a:p>
          </p:txBody>
        </p:sp>
        <p:sp>
          <p:nvSpPr>
            <p:cNvPr id="1049218" name="Freeform 240"/>
            <p:cNvSpPr/>
            <p:nvPr/>
          </p:nvSpPr>
          <p:spPr bwMode="auto">
            <a:xfrm>
              <a:off x="7215188" y="1577976"/>
              <a:ext cx="98425" cy="19050"/>
            </a:xfrm>
            <a:custGeom>
              <a:avLst/>
              <a:gdLst>
                <a:gd name="T0" fmla="*/ 0 w 26"/>
                <a:gd name="T1" fmla="*/ 5 h 5"/>
                <a:gd name="T2" fmla="*/ 26 w 26"/>
                <a:gd name="T3" fmla="*/ 0 h 5"/>
              </a:gdLst>
              <a:ahLst/>
              <a:cxnLst>
                <a:cxn ang="0">
                  <a:pos x="T0" y="T1"/>
                </a:cxn>
                <a:cxn ang="0">
                  <a:pos x="T2" y="T3"/>
                </a:cxn>
              </a:cxnLst>
              <a:rect l="0" t="0" r="r" b="b"/>
              <a:pathLst>
                <a:path w="26" h="5">
                  <a:moveTo>
                    <a:pt x="0" y="5"/>
                  </a:moveTo>
                  <a:cubicBezTo>
                    <a:pt x="6" y="2"/>
                    <a:pt x="16" y="1"/>
                    <a:pt x="26" y="0"/>
                  </a:cubicBezTo>
                </a:path>
              </a:pathLst>
            </a:custGeom>
            <a:noFill/>
            <a:ln w="12700" cap="rnd">
              <a:solidFill>
                <a:srgbClr val="0075B0"/>
              </a:solidFill>
              <a:prstDash val="solid"/>
              <a:round/>
              <a:headEnd/>
              <a:tailEnd/>
            </a:ln>
          </p:spPr>
          <p:txBody>
            <a:bodyPr anchor="t" anchorCtr="0" bIns="45720" compatLnSpc="1" lIns="91440" numCol="1" rIns="91440" tIns="45720" vert="horz" wrap="square">
              <a:prstTxWarp prst="textNoShape"/>
            </a:bodyPr>
            <a:p>
              <a:endParaRPr lang="id-ID"/>
            </a:p>
          </p:txBody>
        </p:sp>
        <p:sp>
          <p:nvSpPr>
            <p:cNvPr id="1049219" name="Freeform 241"/>
            <p:cNvSpPr/>
            <p:nvPr/>
          </p:nvSpPr>
          <p:spPr bwMode="auto">
            <a:xfrm>
              <a:off x="7215188" y="1624013"/>
              <a:ext cx="98425" cy="19050"/>
            </a:xfrm>
            <a:custGeom>
              <a:avLst/>
              <a:gdLst>
                <a:gd name="T0" fmla="*/ 0 w 26"/>
                <a:gd name="T1" fmla="*/ 5 h 5"/>
                <a:gd name="T2" fmla="*/ 26 w 26"/>
                <a:gd name="T3" fmla="*/ 0 h 5"/>
              </a:gdLst>
              <a:ahLst/>
              <a:cxnLst>
                <a:cxn ang="0">
                  <a:pos x="T0" y="T1"/>
                </a:cxn>
                <a:cxn ang="0">
                  <a:pos x="T2" y="T3"/>
                </a:cxn>
              </a:cxnLst>
              <a:rect l="0" t="0" r="r" b="b"/>
              <a:pathLst>
                <a:path w="26" h="5">
                  <a:moveTo>
                    <a:pt x="0" y="5"/>
                  </a:moveTo>
                  <a:cubicBezTo>
                    <a:pt x="6" y="2"/>
                    <a:pt x="16" y="1"/>
                    <a:pt x="26" y="0"/>
                  </a:cubicBezTo>
                </a:path>
              </a:pathLst>
            </a:custGeom>
            <a:noFill/>
            <a:ln w="12700" cap="rnd">
              <a:solidFill>
                <a:srgbClr val="0075B0"/>
              </a:solidFill>
              <a:prstDash val="solid"/>
              <a:round/>
              <a:headEnd/>
              <a:tailEnd/>
            </a:ln>
          </p:spPr>
          <p:txBody>
            <a:bodyPr anchor="t" anchorCtr="0" bIns="45720" compatLnSpc="1" lIns="91440" numCol="1" rIns="91440" tIns="45720" vert="horz" wrap="square">
              <a:prstTxWarp prst="textNoShape"/>
            </a:bodyPr>
            <a:p>
              <a:endParaRPr lang="id-ID"/>
            </a:p>
          </p:txBody>
        </p:sp>
        <p:sp>
          <p:nvSpPr>
            <p:cNvPr id="1049220" name="Freeform 242"/>
            <p:cNvSpPr/>
            <p:nvPr/>
          </p:nvSpPr>
          <p:spPr bwMode="auto">
            <a:xfrm>
              <a:off x="7215188" y="1668463"/>
              <a:ext cx="98425" cy="19050"/>
            </a:xfrm>
            <a:custGeom>
              <a:avLst/>
              <a:gdLst>
                <a:gd name="T0" fmla="*/ 0 w 26"/>
                <a:gd name="T1" fmla="*/ 5 h 5"/>
                <a:gd name="T2" fmla="*/ 26 w 26"/>
                <a:gd name="T3" fmla="*/ 0 h 5"/>
              </a:gdLst>
              <a:ahLst/>
              <a:cxnLst>
                <a:cxn ang="0">
                  <a:pos x="T0" y="T1"/>
                </a:cxn>
                <a:cxn ang="0">
                  <a:pos x="T2" y="T3"/>
                </a:cxn>
              </a:cxnLst>
              <a:rect l="0" t="0" r="r" b="b"/>
              <a:pathLst>
                <a:path w="26" h="5">
                  <a:moveTo>
                    <a:pt x="0" y="5"/>
                  </a:moveTo>
                  <a:cubicBezTo>
                    <a:pt x="6" y="2"/>
                    <a:pt x="16" y="1"/>
                    <a:pt x="26" y="0"/>
                  </a:cubicBezTo>
                </a:path>
              </a:pathLst>
            </a:custGeom>
            <a:noFill/>
            <a:ln w="12700" cap="rnd">
              <a:solidFill>
                <a:srgbClr val="0075B0"/>
              </a:solidFill>
              <a:prstDash val="solid"/>
              <a:round/>
              <a:headEnd/>
              <a:tailEnd/>
            </a:ln>
          </p:spPr>
          <p:txBody>
            <a:bodyPr anchor="t" anchorCtr="0" bIns="45720" compatLnSpc="1" lIns="91440" numCol="1" rIns="91440" tIns="45720" vert="horz" wrap="square">
              <a:prstTxWarp prst="textNoShape"/>
            </a:bodyPr>
            <a:p>
              <a:endParaRPr lang="id-ID"/>
            </a:p>
          </p:txBody>
        </p:sp>
      </p:gr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87" name=""/>
        <p:cNvGrpSpPr/>
        <p:nvPr/>
      </p:nvGrpSpPr>
      <p:grpSpPr>
        <a:xfrm>
          <a:off x="0" y="0"/>
          <a:ext cx="0" cy="0"/>
          <a:chOff x="0" y="0"/>
          <a:chExt cx="0" cy="0"/>
        </a:xfrm>
      </p:grpSpPr>
      <p:graphicFrame>
        <p:nvGraphicFramePr>
          <p:cNvPr id="4194308" name="Object 4" hidden="1"/>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2" spid="_x0000_s6374" imgH="384" imgW="383" progId="TCLayout.ActiveDocument.1">
                  <p:embed/>
                </p:oleObj>
              </mc:Choice>
              <mc:Fallback>
                <p:oleObj name="think-cell Slide" r:id="rId2" imgH="384" imgW="383" progId="TCLayout.ActiveDocument.1">
                  <p:embed/>
                  <p:pic>
                    <p:nvPicPr>
                      <p:cNvPr id="2097167" name=""/>
                      <p:cNvPicPr>
                        <a:picLocks/>
                      </p:cNvPicPr>
                      <p:nvPr/>
                    </p:nvPicPr>
                    <p:blipFill>
                      <a:blip xmlns:r="http://schemas.openxmlformats.org/officeDocument/2006/relationships" r:embed="rId3"/>
                      <a:stretch>
                        <a:fillRect/>
                      </a:stretch>
                    </p:blipFill>
                    <p:spPr>
                      <a:xfrm>
                        <a:off x="1588" y="1588"/>
                        <a:ext cx="1588" cy="1588"/>
                      </a:xfrm>
                      <a:prstGeom prst="rect"/>
                    </p:spPr>
                  </p:pic>
                </p:oleObj>
              </mc:Fallback>
            </mc:AlternateContent>
          </a:graphicData>
        </a:graphic>
      </p:graphicFrame>
      <p:sp>
        <p:nvSpPr>
          <p:cNvPr id="1049224" name="Freeform: Shape 12"/>
          <p:cNvSpPr/>
          <p:nvPr/>
        </p:nvSpPr>
        <p:spPr>
          <a:xfrm>
            <a:off x="0" y="0"/>
            <a:ext cx="6297916" cy="6858000"/>
          </a:xfrm>
          <a:custGeom>
            <a:avLst/>
            <a:gdLst>
              <a:gd name="connsiteX0" fmla="*/ 0 w 6297916"/>
              <a:gd name="connsiteY0" fmla="*/ 0 h 6858000"/>
              <a:gd name="connsiteX1" fmla="*/ 6297916 w 6297916"/>
              <a:gd name="connsiteY1" fmla="*/ 0 h 6858000"/>
              <a:gd name="connsiteX2" fmla="*/ 5971503 w 6297916"/>
              <a:gd name="connsiteY2" fmla="*/ 242882 h 6858000"/>
              <a:gd name="connsiteX3" fmla="*/ 5649754 w 6297916"/>
              <a:gd name="connsiteY3" fmla="*/ 1267805 h 6858000"/>
              <a:gd name="connsiteX4" fmla="*/ 5833944 w 6297916"/>
              <a:gd name="connsiteY4" fmla="*/ 1810413 h 6858000"/>
              <a:gd name="connsiteX5" fmla="*/ 5628771 w 6297916"/>
              <a:gd name="connsiteY5" fmla="*/ 2323736 h 6858000"/>
              <a:gd name="connsiteX6" fmla="*/ 4726471 w 6297916"/>
              <a:gd name="connsiteY6" fmla="*/ 2535611 h 6858000"/>
              <a:gd name="connsiteX7" fmla="*/ 4351097 w 6297916"/>
              <a:gd name="connsiteY7" fmla="*/ 3336602 h 6858000"/>
              <a:gd name="connsiteX8" fmla="*/ 4850043 w 6297916"/>
              <a:gd name="connsiteY8" fmla="*/ 4170322 h 6858000"/>
              <a:gd name="connsiteX9" fmla="*/ 4889677 w 6297916"/>
              <a:gd name="connsiteY9" fmla="*/ 5048829 h 6858000"/>
              <a:gd name="connsiteX10" fmla="*/ 4213536 w 6297916"/>
              <a:gd name="connsiteY10" fmla="*/ 5407121 h 6858000"/>
              <a:gd name="connsiteX11" fmla="*/ 3392841 w 6297916"/>
              <a:gd name="connsiteY11" fmla="*/ 5572487 h 6858000"/>
              <a:gd name="connsiteX12" fmla="*/ 1829917 w 6297916"/>
              <a:gd name="connsiteY12" fmla="*/ 6657300 h 6858000"/>
              <a:gd name="connsiteX13" fmla="*/ 1732440 w 6297916"/>
              <a:gd name="connsiteY13" fmla="*/ 6858000 h 6858000"/>
              <a:gd name="connsiteX14" fmla="*/ 0 w 6297916"/>
              <a:gd name="connsiteY14"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6297916" h="6858000">
                <a:moveTo>
                  <a:pt x="0" y="0"/>
                </a:moveTo>
                <a:lnTo>
                  <a:pt x="6297916" y="0"/>
                </a:lnTo>
                <a:cubicBezTo>
                  <a:pt x="6176677" y="68903"/>
                  <a:pt x="6064764" y="151586"/>
                  <a:pt x="5971503" y="242882"/>
                </a:cubicBezTo>
                <a:cubicBezTo>
                  <a:pt x="5675401" y="530549"/>
                  <a:pt x="5556492" y="912958"/>
                  <a:pt x="5649754" y="1267805"/>
                </a:cubicBezTo>
                <a:cubicBezTo>
                  <a:pt x="5698716" y="1452120"/>
                  <a:pt x="5798970" y="1626098"/>
                  <a:pt x="5833944" y="1810413"/>
                </a:cubicBezTo>
                <a:cubicBezTo>
                  <a:pt x="5868916" y="1994726"/>
                  <a:pt x="5822286" y="2204879"/>
                  <a:pt x="5628771" y="2323736"/>
                </a:cubicBezTo>
                <a:cubicBezTo>
                  <a:pt x="5383960" y="2473598"/>
                  <a:pt x="5008586" y="2427090"/>
                  <a:pt x="4726471" y="2535611"/>
                </a:cubicBezTo>
                <a:cubicBezTo>
                  <a:pt x="4360423" y="2676861"/>
                  <a:pt x="4257836" y="3040322"/>
                  <a:pt x="4351097" y="3336602"/>
                </a:cubicBezTo>
                <a:cubicBezTo>
                  <a:pt x="4444358" y="3632883"/>
                  <a:pt x="4684503" y="3891267"/>
                  <a:pt x="4850043" y="4170322"/>
                </a:cubicBezTo>
                <a:cubicBezTo>
                  <a:pt x="5015579" y="4449377"/>
                  <a:pt x="5101847" y="4786999"/>
                  <a:pt x="4889677" y="5048829"/>
                </a:cubicBezTo>
                <a:cubicBezTo>
                  <a:pt x="4745123" y="5227975"/>
                  <a:pt x="4481663" y="5339941"/>
                  <a:pt x="4213536" y="5407121"/>
                </a:cubicBezTo>
                <a:cubicBezTo>
                  <a:pt x="3945413" y="5476024"/>
                  <a:pt x="3663298" y="5507030"/>
                  <a:pt x="3392841" y="5572487"/>
                </a:cubicBezTo>
                <a:cubicBezTo>
                  <a:pt x="2691053" y="5742805"/>
                  <a:pt x="2119577" y="6157108"/>
                  <a:pt x="1829917" y="6657300"/>
                </a:cubicBezTo>
                <a:lnTo>
                  <a:pt x="1732440" y="6858000"/>
                </a:lnTo>
                <a:lnTo>
                  <a:pt x="0" y="6858000"/>
                </a:lnTo>
                <a:close/>
              </a:path>
            </a:pathLst>
          </a:custGeom>
          <a:gradFill>
            <a:gsLst>
              <a:gs pos="49000">
                <a:srgbClr val="0077B5"/>
              </a:gs>
              <a:gs pos="100000">
                <a:srgbClr val="006496"/>
              </a:gs>
            </a:gsLst>
            <a:lin ang="5400000" scaled="1"/>
          </a:gradFill>
          <a:ln>
            <a:noFill/>
          </a:ln>
          <a:effectLst>
            <a:innerShdw blurRad="63500" dir="18900000" dist="508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rtlCol="0" wrap="square">
            <a:noAutofit/>
          </a:bodyPr>
          <a:p>
            <a:pPr algn="ctr"/>
            <a:endParaRPr lang="en-US"/>
          </a:p>
        </p:txBody>
      </p:sp>
      <p:sp>
        <p:nvSpPr>
          <p:cNvPr id="1049225" name="TextBox 3"/>
          <p:cNvSpPr txBox="1"/>
          <p:nvPr/>
        </p:nvSpPr>
        <p:spPr>
          <a:xfrm>
            <a:off x="618786" y="527627"/>
            <a:ext cx="4606357" cy="2133600"/>
          </a:xfrm>
          <a:prstGeom prst="rect"/>
          <a:noFill/>
        </p:spPr>
        <p:txBody>
          <a:bodyPr anchor="t" anchorCtr="0" bIns="0" lIns="0" rIns="0" rtlCol="0" tIns="0" wrap="square">
            <a:spAutoFit/>
          </a:bodyPr>
          <a:p>
            <a:r>
              <a:rPr b="1" dirty="0" sz="3600" lang="en-US">
                <a:solidFill>
                  <a:schemeClr val="bg1"/>
                </a:solidFill>
                <a:latin typeface="Arial Black" panose="020B0A04020102020204" pitchFamily="34" charset="0"/>
              </a:rPr>
              <a:t>6 WAYS TO ACCELERATE YOUR LANGUAGE LEARNING</a:t>
            </a:r>
            <a:endParaRPr b="1" dirty="0" sz="2000" lang="en-US">
              <a:solidFill>
                <a:schemeClr val="bg1"/>
              </a:solidFill>
              <a:latin typeface="Arial Black" panose="020B0A04020102020204" pitchFamily="34" charset="0"/>
            </a:endParaRPr>
          </a:p>
        </p:txBody>
      </p:sp>
      <p:sp>
        <p:nvSpPr>
          <p:cNvPr id="1049226" name="Freeform 5"/>
          <p:cNvSpPr/>
          <p:nvPr/>
        </p:nvSpPr>
        <p:spPr bwMode="auto">
          <a:xfrm>
            <a:off x="7039429" y="2571213"/>
            <a:ext cx="5152571" cy="4286788"/>
          </a:xfrm>
          <a:custGeom>
            <a:avLst/>
            <a:gdLst>
              <a:gd name="T0" fmla="*/ 1301 w 1301"/>
              <a:gd name="T1" fmla="*/ 0 h 1083"/>
              <a:gd name="T2" fmla="*/ 1301 w 1301"/>
              <a:gd name="T3" fmla="*/ 1083 h 1083"/>
              <a:gd name="T4" fmla="*/ 0 w 1301"/>
              <a:gd name="T5" fmla="*/ 1083 h 1083"/>
              <a:gd name="T6" fmla="*/ 344 w 1301"/>
              <a:gd name="T7" fmla="*/ 897 h 1083"/>
              <a:gd name="T8" fmla="*/ 1047 w 1301"/>
              <a:gd name="T9" fmla="*/ 467 h 1083"/>
              <a:gd name="T10" fmla="*/ 1301 w 1301"/>
              <a:gd name="T11" fmla="*/ 0 h 1083"/>
            </a:gdLst>
            <a:ahLst/>
            <a:cxnLst>
              <a:cxn ang="0">
                <a:pos x="T0" y="T1"/>
              </a:cxn>
              <a:cxn ang="0">
                <a:pos x="T2" y="T3"/>
              </a:cxn>
              <a:cxn ang="0">
                <a:pos x="T4" y="T5"/>
              </a:cxn>
              <a:cxn ang="0">
                <a:pos x="T6" y="T7"/>
              </a:cxn>
              <a:cxn ang="0">
                <a:pos x="T8" y="T9"/>
              </a:cxn>
              <a:cxn ang="0">
                <a:pos x="T10" y="T11"/>
              </a:cxn>
            </a:cxnLst>
            <a:rect l="0" t="0" r="r" b="b"/>
            <a:pathLst>
              <a:path w="1301" h="1083">
                <a:moveTo>
                  <a:pt x="1301" y="0"/>
                </a:moveTo>
                <a:cubicBezTo>
                  <a:pt x="1301" y="1083"/>
                  <a:pt x="1301" y="1083"/>
                  <a:pt x="1301" y="1083"/>
                </a:cubicBezTo>
                <a:cubicBezTo>
                  <a:pt x="0" y="1083"/>
                  <a:pt x="0" y="1083"/>
                  <a:pt x="0" y="1083"/>
                </a:cubicBezTo>
                <a:cubicBezTo>
                  <a:pt x="0" y="1083"/>
                  <a:pt x="94" y="911"/>
                  <a:pt x="344" y="897"/>
                </a:cubicBezTo>
                <a:cubicBezTo>
                  <a:pt x="594" y="882"/>
                  <a:pt x="900" y="894"/>
                  <a:pt x="1047" y="467"/>
                </a:cubicBezTo>
                <a:cubicBezTo>
                  <a:pt x="1194" y="41"/>
                  <a:pt x="1177" y="113"/>
                  <a:pt x="1301" y="0"/>
                </a:cubicBezTo>
                <a:close/>
              </a:path>
            </a:pathLst>
          </a:custGeom>
          <a:solidFill>
            <a:schemeClr val="bg1">
              <a:lumMod val="95000"/>
            </a:schemeClr>
          </a:solidFill>
          <a:ln w="11113" cap="flat">
            <a:noFill/>
            <a:prstDash val="solid"/>
            <a:miter lim="800000"/>
            <a:headEnd/>
            <a:tailEnd/>
          </a:ln>
          <a:effectLst/>
        </p:spPr>
        <p:txBody>
          <a:bodyPr anchor="t" anchorCtr="0" bIns="45720" compatLnSpc="1" lIns="91440" numCol="1" rIns="91440" tIns="45720" vert="horz" wrap="square">
            <a:prstTxWarp prst="textNoShape"/>
            <a:noAutofit/>
          </a:bodyPr>
          <a:p>
            <a:pPr algn="l" defTabSz="914400" eaLnBrk="1" fontAlgn="auto" hangingPunct="1" indent="0" latinLnBrk="0" lvl="0" marL="0" marR="0" rtl="0">
              <a:lnSpc>
                <a:spcPct val="100000"/>
              </a:lnSpc>
              <a:spcBef>
                <a:spcPts val="0"/>
              </a:spcBef>
              <a:spcAft>
                <a:spcPts val="0"/>
              </a:spcAft>
              <a:buClrTx/>
              <a:buSzTx/>
              <a:buFontTx/>
              <a:buNone/>
            </a:pPr>
            <a:endParaRPr baseline="0" b="0" cap="none" sz="1800" i="0" kern="1200" kumimoji="0" lang="en-US" noProof="0" normalizeH="0" spc="0" strike="noStrike" u="none">
              <a:ln>
                <a:noFill/>
              </a:ln>
              <a:solidFill>
                <a:prstClr val="black"/>
              </a:solidFill>
              <a:effectLst/>
              <a:uLnTx/>
              <a:uFillTx/>
              <a:latin typeface="EquipExtended-Light"/>
              <a:ea typeface="+mn-ea"/>
              <a:cs typeface="+mn-cs"/>
            </a:endParaRPr>
          </a:p>
        </p:txBody>
      </p:sp>
      <p:grpSp>
        <p:nvGrpSpPr>
          <p:cNvPr id="88" name="Group 5"/>
          <p:cNvGrpSpPr>
            <a:grpSpLocks noChangeAspect="1"/>
          </p:cNvGrpSpPr>
          <p:nvPr/>
        </p:nvGrpSpPr>
        <p:grpSpPr bwMode="auto">
          <a:xfrm>
            <a:off x="56243" y="2918868"/>
            <a:ext cx="5168900" cy="3371677"/>
            <a:chOff x="392" y="1142"/>
            <a:chExt cx="6172" cy="4026"/>
          </a:xfrm>
        </p:grpSpPr>
        <p:sp>
          <p:nvSpPr>
            <p:cNvPr id="1049227" name="Freeform 6"/>
            <p:cNvSpPr/>
            <p:nvPr/>
          </p:nvSpPr>
          <p:spPr bwMode="auto">
            <a:xfrm>
              <a:off x="5912" y="3831"/>
              <a:ext cx="652" cy="1180"/>
            </a:xfrm>
            <a:custGeom>
              <a:avLst/>
              <a:gdLst>
                <a:gd name="T0" fmla="*/ 237 w 275"/>
                <a:gd name="T1" fmla="*/ 11 h 497"/>
                <a:gd name="T2" fmla="*/ 193 w 275"/>
                <a:gd name="T3" fmla="*/ 61 h 497"/>
                <a:gd name="T4" fmla="*/ 169 w 275"/>
                <a:gd name="T5" fmla="*/ 156 h 497"/>
                <a:gd name="T6" fmla="*/ 154 w 275"/>
                <a:gd name="T7" fmla="*/ 163 h 497"/>
                <a:gd name="T8" fmla="*/ 117 w 275"/>
                <a:gd name="T9" fmla="*/ 143 h 497"/>
                <a:gd name="T10" fmla="*/ 109 w 275"/>
                <a:gd name="T11" fmla="*/ 189 h 497"/>
                <a:gd name="T12" fmla="*/ 130 w 275"/>
                <a:gd name="T13" fmla="*/ 267 h 497"/>
                <a:gd name="T14" fmla="*/ 122 w 275"/>
                <a:gd name="T15" fmla="*/ 275 h 497"/>
                <a:gd name="T16" fmla="*/ 57 w 275"/>
                <a:gd name="T17" fmla="*/ 260 h 497"/>
                <a:gd name="T18" fmla="*/ 75 w 275"/>
                <a:gd name="T19" fmla="*/ 348 h 497"/>
                <a:gd name="T20" fmla="*/ 74 w 275"/>
                <a:gd name="T21" fmla="*/ 360 h 497"/>
                <a:gd name="T22" fmla="*/ 45 w 275"/>
                <a:gd name="T23" fmla="*/ 341 h 497"/>
                <a:gd name="T24" fmla="*/ 8 w 275"/>
                <a:gd name="T25" fmla="*/ 336 h 497"/>
                <a:gd name="T26" fmla="*/ 65 w 275"/>
                <a:gd name="T27" fmla="*/ 467 h 497"/>
                <a:gd name="T28" fmla="*/ 94 w 275"/>
                <a:gd name="T29" fmla="*/ 497 h 497"/>
                <a:gd name="T30" fmla="*/ 136 w 275"/>
                <a:gd name="T31" fmla="*/ 487 h 497"/>
                <a:gd name="T32" fmla="*/ 254 w 275"/>
                <a:gd name="T33" fmla="*/ 408 h 497"/>
                <a:gd name="T34" fmla="*/ 221 w 275"/>
                <a:gd name="T35" fmla="*/ 392 h 497"/>
                <a:gd name="T36" fmla="*/ 186 w 275"/>
                <a:gd name="T37" fmla="*/ 393 h 497"/>
                <a:gd name="T38" fmla="*/ 192 w 275"/>
                <a:gd name="T39" fmla="*/ 382 h 497"/>
                <a:gd name="T40" fmla="*/ 255 w 275"/>
                <a:gd name="T41" fmla="*/ 317 h 497"/>
                <a:gd name="T42" fmla="*/ 191 w 275"/>
                <a:gd name="T43" fmla="*/ 295 h 497"/>
                <a:gd name="T44" fmla="*/ 190 w 275"/>
                <a:gd name="T45" fmla="*/ 284 h 497"/>
                <a:gd name="T46" fmla="*/ 249 w 275"/>
                <a:gd name="T47" fmla="*/ 230 h 497"/>
                <a:gd name="T48" fmla="*/ 267 w 275"/>
                <a:gd name="T49" fmla="*/ 187 h 497"/>
                <a:gd name="T50" fmla="*/ 225 w 275"/>
                <a:gd name="T51" fmla="*/ 183 h 497"/>
                <a:gd name="T52" fmla="*/ 216 w 275"/>
                <a:gd name="T53" fmla="*/ 170 h 497"/>
                <a:gd name="T54" fmla="*/ 248 w 275"/>
                <a:gd name="T55" fmla="*/ 77 h 497"/>
                <a:gd name="T56" fmla="*/ 237 w 275"/>
                <a:gd name="T57" fmla="*/ 11 h 4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75" h="497">
                  <a:moveTo>
                    <a:pt x="237" y="11"/>
                  </a:moveTo>
                  <a:cubicBezTo>
                    <a:pt x="237" y="11"/>
                    <a:pt x="211" y="0"/>
                    <a:pt x="193" y="61"/>
                  </a:cubicBezTo>
                  <a:cubicBezTo>
                    <a:pt x="174" y="122"/>
                    <a:pt x="169" y="156"/>
                    <a:pt x="169" y="156"/>
                  </a:cubicBezTo>
                  <a:cubicBezTo>
                    <a:pt x="169" y="156"/>
                    <a:pt x="164" y="169"/>
                    <a:pt x="154" y="163"/>
                  </a:cubicBezTo>
                  <a:cubicBezTo>
                    <a:pt x="145" y="157"/>
                    <a:pt x="130" y="137"/>
                    <a:pt x="117" y="143"/>
                  </a:cubicBezTo>
                  <a:cubicBezTo>
                    <a:pt x="104" y="150"/>
                    <a:pt x="102" y="166"/>
                    <a:pt x="109" y="189"/>
                  </a:cubicBezTo>
                  <a:cubicBezTo>
                    <a:pt x="115" y="212"/>
                    <a:pt x="129" y="262"/>
                    <a:pt x="130" y="267"/>
                  </a:cubicBezTo>
                  <a:cubicBezTo>
                    <a:pt x="131" y="271"/>
                    <a:pt x="130" y="278"/>
                    <a:pt x="122" y="275"/>
                  </a:cubicBezTo>
                  <a:cubicBezTo>
                    <a:pt x="115" y="272"/>
                    <a:pt x="72" y="238"/>
                    <a:pt x="57" y="260"/>
                  </a:cubicBezTo>
                  <a:cubicBezTo>
                    <a:pt x="42" y="281"/>
                    <a:pt x="72" y="341"/>
                    <a:pt x="75" y="348"/>
                  </a:cubicBezTo>
                  <a:cubicBezTo>
                    <a:pt x="78" y="355"/>
                    <a:pt x="77" y="358"/>
                    <a:pt x="74" y="360"/>
                  </a:cubicBezTo>
                  <a:cubicBezTo>
                    <a:pt x="71" y="363"/>
                    <a:pt x="57" y="350"/>
                    <a:pt x="45" y="341"/>
                  </a:cubicBezTo>
                  <a:cubicBezTo>
                    <a:pt x="32" y="331"/>
                    <a:pt x="16" y="323"/>
                    <a:pt x="8" y="336"/>
                  </a:cubicBezTo>
                  <a:cubicBezTo>
                    <a:pt x="0" y="349"/>
                    <a:pt x="6" y="398"/>
                    <a:pt x="65" y="467"/>
                  </a:cubicBezTo>
                  <a:cubicBezTo>
                    <a:pt x="94" y="497"/>
                    <a:pt x="94" y="497"/>
                    <a:pt x="94" y="497"/>
                  </a:cubicBezTo>
                  <a:cubicBezTo>
                    <a:pt x="136" y="487"/>
                    <a:pt x="136" y="487"/>
                    <a:pt x="136" y="487"/>
                  </a:cubicBezTo>
                  <a:cubicBezTo>
                    <a:pt x="223" y="461"/>
                    <a:pt x="254" y="424"/>
                    <a:pt x="254" y="408"/>
                  </a:cubicBezTo>
                  <a:cubicBezTo>
                    <a:pt x="255" y="393"/>
                    <a:pt x="237" y="391"/>
                    <a:pt x="221" y="392"/>
                  </a:cubicBezTo>
                  <a:cubicBezTo>
                    <a:pt x="205" y="393"/>
                    <a:pt x="187" y="396"/>
                    <a:pt x="186" y="393"/>
                  </a:cubicBezTo>
                  <a:cubicBezTo>
                    <a:pt x="185" y="389"/>
                    <a:pt x="186" y="386"/>
                    <a:pt x="192" y="382"/>
                  </a:cubicBezTo>
                  <a:cubicBezTo>
                    <a:pt x="198" y="378"/>
                    <a:pt x="255" y="344"/>
                    <a:pt x="255" y="317"/>
                  </a:cubicBezTo>
                  <a:cubicBezTo>
                    <a:pt x="254" y="291"/>
                    <a:pt x="199" y="296"/>
                    <a:pt x="191" y="295"/>
                  </a:cubicBezTo>
                  <a:cubicBezTo>
                    <a:pt x="183" y="294"/>
                    <a:pt x="186" y="287"/>
                    <a:pt x="190" y="284"/>
                  </a:cubicBezTo>
                  <a:cubicBezTo>
                    <a:pt x="193" y="281"/>
                    <a:pt x="231" y="246"/>
                    <a:pt x="249" y="230"/>
                  </a:cubicBezTo>
                  <a:cubicBezTo>
                    <a:pt x="267" y="215"/>
                    <a:pt x="275" y="200"/>
                    <a:pt x="267" y="187"/>
                  </a:cubicBezTo>
                  <a:cubicBezTo>
                    <a:pt x="260" y="175"/>
                    <a:pt x="236" y="183"/>
                    <a:pt x="225" y="183"/>
                  </a:cubicBezTo>
                  <a:cubicBezTo>
                    <a:pt x="214" y="183"/>
                    <a:pt x="216" y="170"/>
                    <a:pt x="216" y="170"/>
                  </a:cubicBezTo>
                  <a:cubicBezTo>
                    <a:pt x="216" y="170"/>
                    <a:pt x="231" y="138"/>
                    <a:pt x="248" y="77"/>
                  </a:cubicBezTo>
                  <a:cubicBezTo>
                    <a:pt x="265" y="16"/>
                    <a:pt x="237" y="11"/>
                    <a:pt x="237" y="11"/>
                  </a:cubicBezTo>
                </a:path>
              </a:pathLst>
            </a:custGeom>
            <a:solidFill>
              <a:srgbClr val="EBEBEB"/>
            </a:solidFill>
            <a:ln>
              <a:noFill/>
            </a:ln>
          </p:spPr>
          <p:txBody>
            <a:bodyPr anchor="t" anchorCtr="0" bIns="45720" compatLnSpc="1" lIns="91440" numCol="1" rIns="91440" tIns="45720" vert="horz" wrap="square">
              <a:prstTxWarp prst="textNoShape"/>
            </a:bodyPr>
            <a:p>
              <a:endParaRPr lang="en-US"/>
            </a:p>
          </p:txBody>
        </p:sp>
        <p:sp>
          <p:nvSpPr>
            <p:cNvPr id="1049228" name="Freeform 7"/>
            <p:cNvSpPr/>
            <p:nvPr/>
          </p:nvSpPr>
          <p:spPr bwMode="auto">
            <a:xfrm>
              <a:off x="6090" y="3988"/>
              <a:ext cx="346" cy="1175"/>
            </a:xfrm>
            <a:custGeom>
              <a:avLst/>
              <a:gdLst>
                <a:gd name="T0" fmla="*/ 146 w 146"/>
                <a:gd name="T1" fmla="*/ 0 h 495"/>
                <a:gd name="T2" fmla="*/ 145 w 146"/>
                <a:gd name="T3" fmla="*/ 1 h 495"/>
                <a:gd name="T4" fmla="*/ 144 w 146"/>
                <a:gd name="T5" fmla="*/ 5 h 495"/>
                <a:gd name="T6" fmla="*/ 140 w 146"/>
                <a:gd name="T7" fmla="*/ 19 h 495"/>
                <a:gd name="T8" fmla="*/ 125 w 146"/>
                <a:gd name="T9" fmla="*/ 73 h 495"/>
                <a:gd name="T10" fmla="*/ 73 w 146"/>
                <a:gd name="T11" fmla="*/ 248 h 495"/>
                <a:gd name="T12" fmla="*/ 21 w 146"/>
                <a:gd name="T13" fmla="*/ 423 h 495"/>
                <a:gd name="T14" fmla="*/ 5 w 146"/>
                <a:gd name="T15" fmla="*/ 476 h 495"/>
                <a:gd name="T16" fmla="*/ 1 w 146"/>
                <a:gd name="T17" fmla="*/ 490 h 495"/>
                <a:gd name="T18" fmla="*/ 0 w 146"/>
                <a:gd name="T19" fmla="*/ 494 h 495"/>
                <a:gd name="T20" fmla="*/ 0 w 146"/>
                <a:gd name="T21" fmla="*/ 495 h 495"/>
                <a:gd name="T22" fmla="*/ 0 w 146"/>
                <a:gd name="T23" fmla="*/ 494 h 495"/>
                <a:gd name="T24" fmla="*/ 1 w 146"/>
                <a:gd name="T25" fmla="*/ 490 h 495"/>
                <a:gd name="T26" fmla="*/ 5 w 146"/>
                <a:gd name="T27" fmla="*/ 475 h 495"/>
                <a:gd name="T28" fmla="*/ 20 w 146"/>
                <a:gd name="T29" fmla="*/ 422 h 495"/>
                <a:gd name="T30" fmla="*/ 72 w 146"/>
                <a:gd name="T31" fmla="*/ 247 h 495"/>
                <a:gd name="T32" fmla="*/ 124 w 146"/>
                <a:gd name="T33" fmla="*/ 72 h 495"/>
                <a:gd name="T34" fmla="*/ 140 w 146"/>
                <a:gd name="T35" fmla="*/ 19 h 495"/>
                <a:gd name="T36" fmla="*/ 144 w 146"/>
                <a:gd name="T37" fmla="*/ 5 h 495"/>
                <a:gd name="T38" fmla="*/ 145 w 146"/>
                <a:gd name="T39" fmla="*/ 1 h 495"/>
                <a:gd name="T40" fmla="*/ 146 w 146"/>
                <a:gd name="T41" fmla="*/ 0 h 4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46" h="495">
                  <a:moveTo>
                    <a:pt x="146" y="0"/>
                  </a:moveTo>
                  <a:cubicBezTo>
                    <a:pt x="146" y="0"/>
                    <a:pt x="146" y="0"/>
                    <a:pt x="145" y="1"/>
                  </a:cubicBezTo>
                  <a:cubicBezTo>
                    <a:pt x="145" y="2"/>
                    <a:pt x="145" y="3"/>
                    <a:pt x="144" y="5"/>
                  </a:cubicBezTo>
                  <a:cubicBezTo>
                    <a:pt x="143" y="8"/>
                    <a:pt x="142" y="13"/>
                    <a:pt x="140" y="19"/>
                  </a:cubicBezTo>
                  <a:cubicBezTo>
                    <a:pt x="137" y="32"/>
                    <a:pt x="132" y="50"/>
                    <a:pt x="125" y="73"/>
                  </a:cubicBezTo>
                  <a:cubicBezTo>
                    <a:pt x="112" y="118"/>
                    <a:pt x="94" y="179"/>
                    <a:pt x="73" y="248"/>
                  </a:cubicBezTo>
                  <a:cubicBezTo>
                    <a:pt x="53" y="316"/>
                    <a:pt x="34" y="378"/>
                    <a:pt x="21" y="423"/>
                  </a:cubicBezTo>
                  <a:cubicBezTo>
                    <a:pt x="14" y="445"/>
                    <a:pt x="9" y="463"/>
                    <a:pt x="5" y="476"/>
                  </a:cubicBezTo>
                  <a:cubicBezTo>
                    <a:pt x="4" y="482"/>
                    <a:pt x="2" y="487"/>
                    <a:pt x="1" y="490"/>
                  </a:cubicBezTo>
                  <a:cubicBezTo>
                    <a:pt x="1" y="492"/>
                    <a:pt x="0" y="493"/>
                    <a:pt x="0" y="494"/>
                  </a:cubicBezTo>
                  <a:cubicBezTo>
                    <a:pt x="0" y="495"/>
                    <a:pt x="0" y="495"/>
                    <a:pt x="0" y="495"/>
                  </a:cubicBezTo>
                  <a:cubicBezTo>
                    <a:pt x="0" y="495"/>
                    <a:pt x="0" y="495"/>
                    <a:pt x="0" y="494"/>
                  </a:cubicBezTo>
                  <a:cubicBezTo>
                    <a:pt x="0" y="493"/>
                    <a:pt x="0" y="492"/>
                    <a:pt x="1" y="490"/>
                  </a:cubicBezTo>
                  <a:cubicBezTo>
                    <a:pt x="2" y="487"/>
                    <a:pt x="3" y="482"/>
                    <a:pt x="5" y="475"/>
                  </a:cubicBezTo>
                  <a:cubicBezTo>
                    <a:pt x="8" y="463"/>
                    <a:pt x="14" y="445"/>
                    <a:pt x="20" y="422"/>
                  </a:cubicBezTo>
                  <a:cubicBezTo>
                    <a:pt x="33" y="377"/>
                    <a:pt x="51" y="315"/>
                    <a:pt x="72" y="247"/>
                  </a:cubicBezTo>
                  <a:cubicBezTo>
                    <a:pt x="92" y="179"/>
                    <a:pt x="111" y="117"/>
                    <a:pt x="124" y="72"/>
                  </a:cubicBezTo>
                  <a:cubicBezTo>
                    <a:pt x="131" y="50"/>
                    <a:pt x="136" y="32"/>
                    <a:pt x="140" y="19"/>
                  </a:cubicBezTo>
                  <a:cubicBezTo>
                    <a:pt x="142" y="13"/>
                    <a:pt x="143" y="8"/>
                    <a:pt x="144" y="5"/>
                  </a:cubicBezTo>
                  <a:cubicBezTo>
                    <a:pt x="145" y="3"/>
                    <a:pt x="145" y="2"/>
                    <a:pt x="145" y="1"/>
                  </a:cubicBezTo>
                  <a:cubicBezTo>
                    <a:pt x="145" y="0"/>
                    <a:pt x="146" y="0"/>
                    <a:pt x="146" y="0"/>
                  </a:cubicBezTo>
                  <a:close/>
                </a:path>
              </a:pathLst>
            </a:custGeom>
            <a:solidFill>
              <a:srgbClr val="E0E0E0"/>
            </a:solidFill>
            <a:ln>
              <a:noFill/>
            </a:ln>
          </p:spPr>
          <p:txBody>
            <a:bodyPr anchor="t" anchorCtr="0" bIns="45720" compatLnSpc="1" lIns="91440" numCol="1" rIns="91440" tIns="45720" vert="horz" wrap="square">
              <a:prstTxWarp prst="textNoShape"/>
            </a:bodyPr>
            <a:p>
              <a:endParaRPr lang="en-US"/>
            </a:p>
          </p:txBody>
        </p:sp>
        <p:sp>
          <p:nvSpPr>
            <p:cNvPr id="1049229" name="Freeform 8"/>
            <p:cNvSpPr/>
            <p:nvPr/>
          </p:nvSpPr>
          <p:spPr bwMode="auto">
            <a:xfrm>
              <a:off x="6237" y="4240"/>
              <a:ext cx="76" cy="166"/>
            </a:xfrm>
            <a:custGeom>
              <a:avLst/>
              <a:gdLst>
                <a:gd name="T0" fmla="*/ 0 w 32"/>
                <a:gd name="T1" fmla="*/ 0 h 70"/>
                <a:gd name="T2" fmla="*/ 1 w 32"/>
                <a:gd name="T3" fmla="*/ 2 h 70"/>
                <a:gd name="T4" fmla="*/ 5 w 32"/>
                <a:gd name="T5" fmla="*/ 10 h 70"/>
                <a:gd name="T6" fmla="*/ 16 w 32"/>
                <a:gd name="T7" fmla="*/ 35 h 70"/>
                <a:gd name="T8" fmla="*/ 27 w 32"/>
                <a:gd name="T9" fmla="*/ 60 h 70"/>
                <a:gd name="T10" fmla="*/ 31 w 32"/>
                <a:gd name="T11" fmla="*/ 67 h 70"/>
                <a:gd name="T12" fmla="*/ 32 w 32"/>
                <a:gd name="T13" fmla="*/ 70 h 70"/>
                <a:gd name="T14" fmla="*/ 30 w 32"/>
                <a:gd name="T15" fmla="*/ 68 h 70"/>
                <a:gd name="T16" fmla="*/ 26 w 32"/>
                <a:gd name="T17" fmla="*/ 60 h 70"/>
                <a:gd name="T18" fmla="*/ 15 w 32"/>
                <a:gd name="T19" fmla="*/ 35 h 70"/>
                <a:gd name="T20" fmla="*/ 4 w 32"/>
                <a:gd name="T21" fmla="*/ 10 h 70"/>
                <a:gd name="T22" fmla="*/ 1 w 32"/>
                <a:gd name="T23" fmla="*/ 2 h 70"/>
                <a:gd name="T24" fmla="*/ 0 w 32"/>
                <a:gd name="T25" fmla="*/ 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2" h="70">
                  <a:moveTo>
                    <a:pt x="0" y="0"/>
                  </a:moveTo>
                  <a:cubicBezTo>
                    <a:pt x="0" y="0"/>
                    <a:pt x="0" y="0"/>
                    <a:pt x="1" y="2"/>
                  </a:cubicBezTo>
                  <a:cubicBezTo>
                    <a:pt x="2" y="4"/>
                    <a:pt x="4" y="6"/>
                    <a:pt x="5" y="10"/>
                  </a:cubicBezTo>
                  <a:cubicBezTo>
                    <a:pt x="8" y="16"/>
                    <a:pt x="12" y="25"/>
                    <a:pt x="16" y="35"/>
                  </a:cubicBezTo>
                  <a:cubicBezTo>
                    <a:pt x="21" y="44"/>
                    <a:pt x="24" y="53"/>
                    <a:pt x="27" y="60"/>
                  </a:cubicBezTo>
                  <a:cubicBezTo>
                    <a:pt x="29" y="63"/>
                    <a:pt x="30" y="65"/>
                    <a:pt x="31" y="67"/>
                  </a:cubicBezTo>
                  <a:cubicBezTo>
                    <a:pt x="31" y="69"/>
                    <a:pt x="32" y="70"/>
                    <a:pt x="32" y="70"/>
                  </a:cubicBezTo>
                  <a:cubicBezTo>
                    <a:pt x="32" y="70"/>
                    <a:pt x="31" y="69"/>
                    <a:pt x="30" y="68"/>
                  </a:cubicBezTo>
                  <a:cubicBezTo>
                    <a:pt x="29" y="66"/>
                    <a:pt x="28" y="63"/>
                    <a:pt x="26" y="60"/>
                  </a:cubicBezTo>
                  <a:cubicBezTo>
                    <a:pt x="23" y="54"/>
                    <a:pt x="19" y="45"/>
                    <a:pt x="15" y="35"/>
                  </a:cubicBezTo>
                  <a:cubicBezTo>
                    <a:pt x="11" y="26"/>
                    <a:pt x="7" y="17"/>
                    <a:pt x="4" y="10"/>
                  </a:cubicBezTo>
                  <a:cubicBezTo>
                    <a:pt x="3" y="7"/>
                    <a:pt x="2" y="5"/>
                    <a:pt x="1" y="2"/>
                  </a:cubicBezTo>
                  <a:cubicBezTo>
                    <a:pt x="0" y="1"/>
                    <a:pt x="0" y="0"/>
                    <a:pt x="0" y="0"/>
                  </a:cubicBezTo>
                  <a:close/>
                </a:path>
              </a:pathLst>
            </a:custGeom>
            <a:solidFill>
              <a:srgbClr val="E0E0E0"/>
            </a:solidFill>
            <a:ln>
              <a:noFill/>
            </a:ln>
          </p:spPr>
          <p:txBody>
            <a:bodyPr anchor="t" anchorCtr="0" bIns="45720" compatLnSpc="1" lIns="91440" numCol="1" rIns="91440" tIns="45720" vert="horz" wrap="square">
              <a:prstTxWarp prst="textNoShape"/>
            </a:bodyPr>
            <a:p>
              <a:endParaRPr lang="en-US"/>
            </a:p>
          </p:txBody>
        </p:sp>
        <p:sp>
          <p:nvSpPr>
            <p:cNvPr id="1049230" name="Freeform 9"/>
            <p:cNvSpPr/>
            <p:nvPr/>
          </p:nvSpPr>
          <p:spPr bwMode="auto">
            <a:xfrm>
              <a:off x="6320" y="4313"/>
              <a:ext cx="192" cy="95"/>
            </a:xfrm>
            <a:custGeom>
              <a:avLst/>
              <a:gdLst>
                <a:gd name="T0" fmla="*/ 1 w 81"/>
                <a:gd name="T1" fmla="*/ 39 h 40"/>
                <a:gd name="T2" fmla="*/ 40 w 81"/>
                <a:gd name="T3" fmla="*/ 19 h 40"/>
                <a:gd name="T4" fmla="*/ 81 w 81"/>
                <a:gd name="T5" fmla="*/ 0 h 40"/>
                <a:gd name="T6" fmla="*/ 41 w 81"/>
                <a:gd name="T7" fmla="*/ 20 h 40"/>
                <a:gd name="T8" fmla="*/ 1 w 81"/>
                <a:gd name="T9" fmla="*/ 39 h 40"/>
              </a:gdLst>
              <a:ahLst/>
              <a:cxnLst>
                <a:cxn ang="0">
                  <a:pos x="T0" y="T1"/>
                </a:cxn>
                <a:cxn ang="0">
                  <a:pos x="T2" y="T3"/>
                </a:cxn>
                <a:cxn ang="0">
                  <a:pos x="T4" y="T5"/>
                </a:cxn>
                <a:cxn ang="0">
                  <a:pos x="T6" y="T7"/>
                </a:cxn>
                <a:cxn ang="0">
                  <a:pos x="T8" y="T9"/>
                </a:cxn>
              </a:cxnLst>
              <a:rect l="0" t="0" r="r" b="b"/>
              <a:pathLst>
                <a:path w="81" h="40">
                  <a:moveTo>
                    <a:pt x="1" y="39"/>
                  </a:moveTo>
                  <a:cubicBezTo>
                    <a:pt x="0" y="39"/>
                    <a:pt x="18" y="30"/>
                    <a:pt x="40" y="19"/>
                  </a:cubicBezTo>
                  <a:cubicBezTo>
                    <a:pt x="63" y="8"/>
                    <a:pt x="81" y="0"/>
                    <a:pt x="81" y="0"/>
                  </a:cubicBezTo>
                  <a:cubicBezTo>
                    <a:pt x="81" y="0"/>
                    <a:pt x="63" y="9"/>
                    <a:pt x="41" y="20"/>
                  </a:cubicBezTo>
                  <a:cubicBezTo>
                    <a:pt x="19" y="31"/>
                    <a:pt x="1" y="40"/>
                    <a:pt x="1" y="39"/>
                  </a:cubicBezTo>
                  <a:close/>
                </a:path>
              </a:pathLst>
            </a:custGeom>
            <a:solidFill>
              <a:srgbClr val="E0E0E0"/>
            </a:solidFill>
            <a:ln>
              <a:noFill/>
            </a:ln>
          </p:spPr>
          <p:txBody>
            <a:bodyPr anchor="t" anchorCtr="0" bIns="45720" compatLnSpc="1" lIns="91440" numCol="1" rIns="91440" tIns="45720" vert="horz" wrap="square">
              <a:prstTxWarp prst="textNoShape"/>
            </a:bodyPr>
            <a:p>
              <a:endParaRPr lang="en-US"/>
            </a:p>
          </p:txBody>
        </p:sp>
        <p:sp>
          <p:nvSpPr>
            <p:cNvPr id="1049231" name="Freeform 10"/>
            <p:cNvSpPr/>
            <p:nvPr/>
          </p:nvSpPr>
          <p:spPr bwMode="auto">
            <a:xfrm>
              <a:off x="6235" y="4613"/>
              <a:ext cx="185" cy="40"/>
            </a:xfrm>
            <a:custGeom>
              <a:avLst/>
              <a:gdLst>
                <a:gd name="T0" fmla="*/ 0 w 78"/>
                <a:gd name="T1" fmla="*/ 17 h 17"/>
                <a:gd name="T2" fmla="*/ 3 w 78"/>
                <a:gd name="T3" fmla="*/ 16 h 17"/>
                <a:gd name="T4" fmla="*/ 12 w 78"/>
                <a:gd name="T5" fmla="*/ 15 h 17"/>
                <a:gd name="T6" fmla="*/ 39 w 78"/>
                <a:gd name="T7" fmla="*/ 9 h 17"/>
                <a:gd name="T8" fmla="*/ 66 w 78"/>
                <a:gd name="T9" fmla="*/ 3 h 17"/>
                <a:gd name="T10" fmla="*/ 75 w 78"/>
                <a:gd name="T11" fmla="*/ 1 h 17"/>
                <a:gd name="T12" fmla="*/ 78 w 78"/>
                <a:gd name="T13" fmla="*/ 0 h 17"/>
                <a:gd name="T14" fmla="*/ 75 w 78"/>
                <a:gd name="T15" fmla="*/ 1 h 17"/>
                <a:gd name="T16" fmla="*/ 67 w 78"/>
                <a:gd name="T17" fmla="*/ 4 h 17"/>
                <a:gd name="T18" fmla="*/ 39 w 78"/>
                <a:gd name="T19" fmla="*/ 11 h 17"/>
                <a:gd name="T20" fmla="*/ 12 w 78"/>
                <a:gd name="T21" fmla="*/ 16 h 17"/>
                <a:gd name="T22" fmla="*/ 3 w 78"/>
                <a:gd name="T23" fmla="*/ 17 h 17"/>
                <a:gd name="T24" fmla="*/ 0 w 78"/>
                <a:gd name="T25" fmla="*/ 17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8" h="17">
                  <a:moveTo>
                    <a:pt x="0" y="17"/>
                  </a:moveTo>
                  <a:cubicBezTo>
                    <a:pt x="0" y="17"/>
                    <a:pt x="1" y="16"/>
                    <a:pt x="3" y="16"/>
                  </a:cubicBezTo>
                  <a:cubicBezTo>
                    <a:pt x="6" y="16"/>
                    <a:pt x="8" y="15"/>
                    <a:pt x="12" y="15"/>
                  </a:cubicBezTo>
                  <a:cubicBezTo>
                    <a:pt x="19" y="13"/>
                    <a:pt x="28" y="11"/>
                    <a:pt x="39" y="9"/>
                  </a:cubicBezTo>
                  <a:cubicBezTo>
                    <a:pt x="50" y="7"/>
                    <a:pt x="59" y="4"/>
                    <a:pt x="66" y="3"/>
                  </a:cubicBezTo>
                  <a:cubicBezTo>
                    <a:pt x="70" y="2"/>
                    <a:pt x="72" y="1"/>
                    <a:pt x="75" y="1"/>
                  </a:cubicBezTo>
                  <a:cubicBezTo>
                    <a:pt x="77" y="0"/>
                    <a:pt x="78" y="0"/>
                    <a:pt x="78" y="0"/>
                  </a:cubicBezTo>
                  <a:cubicBezTo>
                    <a:pt x="78" y="0"/>
                    <a:pt x="77" y="0"/>
                    <a:pt x="75" y="1"/>
                  </a:cubicBezTo>
                  <a:cubicBezTo>
                    <a:pt x="73" y="2"/>
                    <a:pt x="70" y="3"/>
                    <a:pt x="67" y="4"/>
                  </a:cubicBezTo>
                  <a:cubicBezTo>
                    <a:pt x="60" y="6"/>
                    <a:pt x="50" y="8"/>
                    <a:pt x="39" y="11"/>
                  </a:cubicBezTo>
                  <a:cubicBezTo>
                    <a:pt x="29" y="13"/>
                    <a:pt x="19" y="15"/>
                    <a:pt x="12" y="16"/>
                  </a:cubicBezTo>
                  <a:cubicBezTo>
                    <a:pt x="8" y="16"/>
                    <a:pt x="5" y="16"/>
                    <a:pt x="3" y="17"/>
                  </a:cubicBezTo>
                  <a:cubicBezTo>
                    <a:pt x="1" y="17"/>
                    <a:pt x="0" y="17"/>
                    <a:pt x="0" y="17"/>
                  </a:cubicBezTo>
                  <a:close/>
                </a:path>
              </a:pathLst>
            </a:custGeom>
            <a:solidFill>
              <a:srgbClr val="E0E0E0"/>
            </a:solidFill>
            <a:ln>
              <a:noFill/>
            </a:ln>
          </p:spPr>
          <p:txBody>
            <a:bodyPr anchor="t" anchorCtr="0" bIns="45720" compatLnSpc="1" lIns="91440" numCol="1" rIns="91440" tIns="45720" vert="horz" wrap="square">
              <a:prstTxWarp prst="textNoShape"/>
            </a:bodyPr>
            <a:p>
              <a:endParaRPr lang="en-US"/>
            </a:p>
          </p:txBody>
        </p:sp>
        <p:sp>
          <p:nvSpPr>
            <p:cNvPr id="1049232" name="Freeform 11"/>
            <p:cNvSpPr/>
            <p:nvPr/>
          </p:nvSpPr>
          <p:spPr bwMode="auto">
            <a:xfrm>
              <a:off x="6125" y="4518"/>
              <a:ext cx="112" cy="133"/>
            </a:xfrm>
            <a:custGeom>
              <a:avLst/>
              <a:gdLst>
                <a:gd name="T0" fmla="*/ 0 w 47"/>
                <a:gd name="T1" fmla="*/ 0 h 56"/>
                <a:gd name="T2" fmla="*/ 2 w 47"/>
                <a:gd name="T3" fmla="*/ 2 h 56"/>
                <a:gd name="T4" fmla="*/ 7 w 47"/>
                <a:gd name="T5" fmla="*/ 8 h 56"/>
                <a:gd name="T6" fmla="*/ 24 w 47"/>
                <a:gd name="T7" fmla="*/ 27 h 56"/>
                <a:gd name="T8" fmla="*/ 40 w 47"/>
                <a:gd name="T9" fmla="*/ 47 h 56"/>
                <a:gd name="T10" fmla="*/ 45 w 47"/>
                <a:gd name="T11" fmla="*/ 54 h 56"/>
                <a:gd name="T12" fmla="*/ 47 w 47"/>
                <a:gd name="T13" fmla="*/ 56 h 56"/>
                <a:gd name="T14" fmla="*/ 45 w 47"/>
                <a:gd name="T15" fmla="*/ 54 h 56"/>
                <a:gd name="T16" fmla="*/ 40 w 47"/>
                <a:gd name="T17" fmla="*/ 48 h 56"/>
                <a:gd name="T18" fmla="*/ 23 w 47"/>
                <a:gd name="T19" fmla="*/ 28 h 56"/>
                <a:gd name="T20" fmla="*/ 6 w 47"/>
                <a:gd name="T21" fmla="*/ 8 h 56"/>
                <a:gd name="T22" fmla="*/ 1 w 47"/>
                <a:gd name="T23" fmla="*/ 2 h 56"/>
                <a:gd name="T24" fmla="*/ 0 w 47"/>
                <a:gd name="T25" fmla="*/ 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7" h="56">
                  <a:moveTo>
                    <a:pt x="0" y="0"/>
                  </a:moveTo>
                  <a:cubicBezTo>
                    <a:pt x="0" y="0"/>
                    <a:pt x="1" y="1"/>
                    <a:pt x="2" y="2"/>
                  </a:cubicBezTo>
                  <a:cubicBezTo>
                    <a:pt x="3" y="3"/>
                    <a:pt x="5" y="5"/>
                    <a:pt x="7" y="8"/>
                  </a:cubicBezTo>
                  <a:cubicBezTo>
                    <a:pt x="11" y="13"/>
                    <a:pt x="17" y="20"/>
                    <a:pt x="24" y="27"/>
                  </a:cubicBezTo>
                  <a:cubicBezTo>
                    <a:pt x="30" y="35"/>
                    <a:pt x="36" y="42"/>
                    <a:pt x="40" y="47"/>
                  </a:cubicBezTo>
                  <a:cubicBezTo>
                    <a:pt x="42" y="50"/>
                    <a:pt x="44" y="52"/>
                    <a:pt x="45" y="54"/>
                  </a:cubicBezTo>
                  <a:cubicBezTo>
                    <a:pt x="46" y="55"/>
                    <a:pt x="47" y="56"/>
                    <a:pt x="47" y="56"/>
                  </a:cubicBezTo>
                  <a:cubicBezTo>
                    <a:pt x="47" y="56"/>
                    <a:pt x="46" y="55"/>
                    <a:pt x="45" y="54"/>
                  </a:cubicBezTo>
                  <a:cubicBezTo>
                    <a:pt x="44" y="53"/>
                    <a:pt x="42" y="51"/>
                    <a:pt x="40" y="48"/>
                  </a:cubicBezTo>
                  <a:cubicBezTo>
                    <a:pt x="35" y="43"/>
                    <a:pt x="29" y="36"/>
                    <a:pt x="23" y="28"/>
                  </a:cubicBezTo>
                  <a:cubicBezTo>
                    <a:pt x="16" y="21"/>
                    <a:pt x="10" y="14"/>
                    <a:pt x="6" y="8"/>
                  </a:cubicBezTo>
                  <a:cubicBezTo>
                    <a:pt x="4" y="6"/>
                    <a:pt x="3" y="4"/>
                    <a:pt x="1" y="2"/>
                  </a:cubicBezTo>
                  <a:cubicBezTo>
                    <a:pt x="0" y="1"/>
                    <a:pt x="0" y="0"/>
                    <a:pt x="0" y="0"/>
                  </a:cubicBezTo>
                  <a:close/>
                </a:path>
              </a:pathLst>
            </a:custGeom>
            <a:solidFill>
              <a:srgbClr val="E0E0E0"/>
            </a:solidFill>
            <a:ln>
              <a:noFill/>
            </a:ln>
          </p:spPr>
          <p:txBody>
            <a:bodyPr anchor="t" anchorCtr="0" bIns="45720" compatLnSpc="1" lIns="91440" numCol="1" rIns="91440" tIns="45720" vert="horz" wrap="square">
              <a:prstTxWarp prst="textNoShape"/>
            </a:bodyPr>
            <a:p>
              <a:endParaRPr lang="en-US"/>
            </a:p>
          </p:txBody>
        </p:sp>
        <p:sp>
          <p:nvSpPr>
            <p:cNvPr id="1049233" name="Freeform 12"/>
            <p:cNvSpPr/>
            <p:nvPr/>
          </p:nvSpPr>
          <p:spPr bwMode="auto">
            <a:xfrm>
              <a:off x="6021" y="4724"/>
              <a:ext cx="145" cy="169"/>
            </a:xfrm>
            <a:custGeom>
              <a:avLst/>
              <a:gdLst>
                <a:gd name="T0" fmla="*/ 0 w 61"/>
                <a:gd name="T1" fmla="*/ 0 h 71"/>
                <a:gd name="T2" fmla="*/ 3 w 61"/>
                <a:gd name="T3" fmla="*/ 3 h 71"/>
                <a:gd name="T4" fmla="*/ 10 w 61"/>
                <a:gd name="T5" fmla="*/ 10 h 71"/>
                <a:gd name="T6" fmla="*/ 31 w 61"/>
                <a:gd name="T7" fmla="*/ 35 h 71"/>
                <a:gd name="T8" fmla="*/ 53 w 61"/>
                <a:gd name="T9" fmla="*/ 61 h 71"/>
                <a:gd name="T10" fmla="*/ 59 w 61"/>
                <a:gd name="T11" fmla="*/ 68 h 71"/>
                <a:gd name="T12" fmla="*/ 61 w 61"/>
                <a:gd name="T13" fmla="*/ 71 h 71"/>
                <a:gd name="T14" fmla="*/ 59 w 61"/>
                <a:gd name="T15" fmla="*/ 69 h 71"/>
                <a:gd name="T16" fmla="*/ 52 w 61"/>
                <a:gd name="T17" fmla="*/ 61 h 71"/>
                <a:gd name="T18" fmla="*/ 30 w 61"/>
                <a:gd name="T19" fmla="*/ 36 h 71"/>
                <a:gd name="T20" fmla="*/ 9 w 61"/>
                <a:gd name="T21" fmla="*/ 11 h 71"/>
                <a:gd name="T22" fmla="*/ 2 w 61"/>
                <a:gd name="T23" fmla="*/ 3 h 71"/>
                <a:gd name="T24" fmla="*/ 0 w 61"/>
                <a:gd name="T25" fmla="*/ 0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1" h="71">
                  <a:moveTo>
                    <a:pt x="0" y="0"/>
                  </a:moveTo>
                  <a:cubicBezTo>
                    <a:pt x="0" y="0"/>
                    <a:pt x="1" y="1"/>
                    <a:pt x="3" y="3"/>
                  </a:cubicBezTo>
                  <a:cubicBezTo>
                    <a:pt x="5" y="5"/>
                    <a:pt x="7" y="7"/>
                    <a:pt x="10" y="10"/>
                  </a:cubicBezTo>
                  <a:cubicBezTo>
                    <a:pt x="15" y="17"/>
                    <a:pt x="23" y="25"/>
                    <a:pt x="31" y="35"/>
                  </a:cubicBezTo>
                  <a:cubicBezTo>
                    <a:pt x="40" y="45"/>
                    <a:pt x="47" y="54"/>
                    <a:pt x="53" y="61"/>
                  </a:cubicBezTo>
                  <a:cubicBezTo>
                    <a:pt x="55" y="64"/>
                    <a:pt x="57" y="66"/>
                    <a:pt x="59" y="68"/>
                  </a:cubicBezTo>
                  <a:cubicBezTo>
                    <a:pt x="60" y="70"/>
                    <a:pt x="61" y="71"/>
                    <a:pt x="61" y="71"/>
                  </a:cubicBezTo>
                  <a:cubicBezTo>
                    <a:pt x="61" y="71"/>
                    <a:pt x="60" y="70"/>
                    <a:pt x="59" y="69"/>
                  </a:cubicBezTo>
                  <a:cubicBezTo>
                    <a:pt x="57" y="67"/>
                    <a:pt x="55" y="64"/>
                    <a:pt x="52" y="61"/>
                  </a:cubicBezTo>
                  <a:cubicBezTo>
                    <a:pt x="46" y="55"/>
                    <a:pt x="39" y="46"/>
                    <a:pt x="30" y="36"/>
                  </a:cubicBezTo>
                  <a:cubicBezTo>
                    <a:pt x="22" y="26"/>
                    <a:pt x="14" y="17"/>
                    <a:pt x="9" y="11"/>
                  </a:cubicBezTo>
                  <a:cubicBezTo>
                    <a:pt x="6" y="8"/>
                    <a:pt x="4" y="5"/>
                    <a:pt x="2" y="3"/>
                  </a:cubicBezTo>
                  <a:cubicBezTo>
                    <a:pt x="1" y="1"/>
                    <a:pt x="0" y="0"/>
                    <a:pt x="0" y="0"/>
                  </a:cubicBezTo>
                  <a:close/>
                </a:path>
              </a:pathLst>
            </a:custGeom>
            <a:solidFill>
              <a:srgbClr val="E0E0E0"/>
            </a:solidFill>
            <a:ln>
              <a:noFill/>
            </a:ln>
          </p:spPr>
          <p:txBody>
            <a:bodyPr anchor="t" anchorCtr="0" bIns="45720" compatLnSpc="1" lIns="91440" numCol="1" rIns="91440" tIns="45720" vert="horz" wrap="square">
              <a:prstTxWarp prst="textNoShape"/>
            </a:bodyPr>
            <a:p>
              <a:endParaRPr lang="en-US"/>
            </a:p>
          </p:txBody>
        </p:sp>
        <p:sp>
          <p:nvSpPr>
            <p:cNvPr id="1049234" name="Freeform 13"/>
            <p:cNvSpPr/>
            <p:nvPr/>
          </p:nvSpPr>
          <p:spPr bwMode="auto">
            <a:xfrm>
              <a:off x="6163" y="4831"/>
              <a:ext cx="233" cy="57"/>
            </a:xfrm>
            <a:custGeom>
              <a:avLst/>
              <a:gdLst>
                <a:gd name="T0" fmla="*/ 0 w 98"/>
                <a:gd name="T1" fmla="*/ 24 h 24"/>
                <a:gd name="T2" fmla="*/ 4 w 98"/>
                <a:gd name="T3" fmla="*/ 23 h 24"/>
                <a:gd name="T4" fmla="*/ 15 w 98"/>
                <a:gd name="T5" fmla="*/ 21 h 24"/>
                <a:gd name="T6" fmla="*/ 49 w 98"/>
                <a:gd name="T7" fmla="*/ 13 h 24"/>
                <a:gd name="T8" fmla="*/ 83 w 98"/>
                <a:gd name="T9" fmla="*/ 4 h 24"/>
                <a:gd name="T10" fmla="*/ 94 w 98"/>
                <a:gd name="T11" fmla="*/ 1 h 24"/>
                <a:gd name="T12" fmla="*/ 98 w 98"/>
                <a:gd name="T13" fmla="*/ 0 h 24"/>
                <a:gd name="T14" fmla="*/ 94 w 98"/>
                <a:gd name="T15" fmla="*/ 2 h 24"/>
                <a:gd name="T16" fmla="*/ 84 w 98"/>
                <a:gd name="T17" fmla="*/ 5 h 24"/>
                <a:gd name="T18" fmla="*/ 49 w 98"/>
                <a:gd name="T19" fmla="*/ 14 h 24"/>
                <a:gd name="T20" fmla="*/ 15 w 98"/>
                <a:gd name="T21" fmla="*/ 22 h 24"/>
                <a:gd name="T22" fmla="*/ 4 w 98"/>
                <a:gd name="T23" fmla="*/ 24 h 24"/>
                <a:gd name="T24" fmla="*/ 0 w 98"/>
                <a:gd name="T25" fmla="*/ 24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8" h="24">
                  <a:moveTo>
                    <a:pt x="0" y="24"/>
                  </a:moveTo>
                  <a:cubicBezTo>
                    <a:pt x="0" y="24"/>
                    <a:pt x="2" y="24"/>
                    <a:pt x="4" y="23"/>
                  </a:cubicBezTo>
                  <a:cubicBezTo>
                    <a:pt x="7" y="23"/>
                    <a:pt x="10" y="22"/>
                    <a:pt x="15" y="21"/>
                  </a:cubicBezTo>
                  <a:cubicBezTo>
                    <a:pt x="23" y="19"/>
                    <a:pt x="36" y="16"/>
                    <a:pt x="49" y="13"/>
                  </a:cubicBezTo>
                  <a:cubicBezTo>
                    <a:pt x="63" y="10"/>
                    <a:pt x="75" y="6"/>
                    <a:pt x="83" y="4"/>
                  </a:cubicBezTo>
                  <a:cubicBezTo>
                    <a:pt x="88" y="3"/>
                    <a:pt x="91" y="2"/>
                    <a:pt x="94" y="1"/>
                  </a:cubicBezTo>
                  <a:cubicBezTo>
                    <a:pt x="96" y="0"/>
                    <a:pt x="98" y="0"/>
                    <a:pt x="98" y="0"/>
                  </a:cubicBezTo>
                  <a:cubicBezTo>
                    <a:pt x="98" y="0"/>
                    <a:pt x="96" y="1"/>
                    <a:pt x="94" y="2"/>
                  </a:cubicBezTo>
                  <a:cubicBezTo>
                    <a:pt x="92" y="2"/>
                    <a:pt x="88" y="4"/>
                    <a:pt x="84" y="5"/>
                  </a:cubicBezTo>
                  <a:cubicBezTo>
                    <a:pt x="75" y="8"/>
                    <a:pt x="63" y="11"/>
                    <a:pt x="49" y="14"/>
                  </a:cubicBezTo>
                  <a:cubicBezTo>
                    <a:pt x="36" y="18"/>
                    <a:pt x="24" y="20"/>
                    <a:pt x="15" y="22"/>
                  </a:cubicBezTo>
                  <a:cubicBezTo>
                    <a:pt x="10" y="23"/>
                    <a:pt x="7" y="23"/>
                    <a:pt x="4" y="24"/>
                  </a:cubicBezTo>
                  <a:cubicBezTo>
                    <a:pt x="2" y="24"/>
                    <a:pt x="0" y="24"/>
                    <a:pt x="0" y="24"/>
                  </a:cubicBezTo>
                  <a:close/>
                </a:path>
              </a:pathLst>
            </a:custGeom>
            <a:solidFill>
              <a:srgbClr val="E0E0E0"/>
            </a:solidFill>
            <a:ln>
              <a:noFill/>
            </a:ln>
          </p:spPr>
          <p:txBody>
            <a:bodyPr anchor="t" anchorCtr="0" bIns="45720" compatLnSpc="1" lIns="91440" numCol="1" rIns="91440" tIns="45720" vert="horz" wrap="square">
              <a:prstTxWarp prst="textNoShape"/>
            </a:bodyPr>
            <a:p>
              <a:endParaRPr lang="en-US"/>
            </a:p>
          </p:txBody>
        </p:sp>
        <p:sp>
          <p:nvSpPr>
            <p:cNvPr id="1049235" name="Rectangle 14"/>
            <p:cNvSpPr>
              <a:spLocks noChangeArrowheads="1"/>
            </p:cNvSpPr>
            <p:nvPr/>
          </p:nvSpPr>
          <p:spPr bwMode="auto">
            <a:xfrm>
              <a:off x="2357" y="4237"/>
              <a:ext cx="1237" cy="570"/>
            </a:xfrm>
            <a:prstGeom prst="rect"/>
            <a:solidFill>
              <a:srgbClr val="F5F5F5"/>
            </a:solidFill>
            <a:ln>
              <a:noFill/>
            </a:ln>
          </p:spPr>
          <p:txBody>
            <a:bodyPr anchor="t" anchorCtr="0" bIns="45720" compatLnSpc="1" lIns="91440" numCol="1" rIns="91440" tIns="45720" vert="horz" wrap="square">
              <a:prstTxWarp prst="textNoShape"/>
            </a:bodyPr>
            <a:p>
              <a:endParaRPr lang="en-US"/>
            </a:p>
          </p:txBody>
        </p:sp>
        <p:sp>
          <p:nvSpPr>
            <p:cNvPr id="1049236" name="Freeform 15"/>
            <p:cNvSpPr>
              <a:spLocks noEditPoints="1"/>
            </p:cNvSpPr>
            <p:nvPr/>
          </p:nvSpPr>
          <p:spPr bwMode="auto">
            <a:xfrm>
              <a:off x="2386" y="4268"/>
              <a:ext cx="1177" cy="513"/>
            </a:xfrm>
            <a:custGeom>
              <a:avLst/>
              <a:gdLst>
                <a:gd name="T0" fmla="*/ 1177 w 1177"/>
                <a:gd name="T1" fmla="*/ 513 h 513"/>
                <a:gd name="T2" fmla="*/ 0 w 1177"/>
                <a:gd name="T3" fmla="*/ 513 h 513"/>
                <a:gd name="T4" fmla="*/ 0 w 1177"/>
                <a:gd name="T5" fmla="*/ 0 h 513"/>
                <a:gd name="T6" fmla="*/ 1177 w 1177"/>
                <a:gd name="T7" fmla="*/ 0 h 513"/>
                <a:gd name="T8" fmla="*/ 1177 w 1177"/>
                <a:gd name="T9" fmla="*/ 513 h 513"/>
                <a:gd name="T10" fmla="*/ 7 w 1177"/>
                <a:gd name="T11" fmla="*/ 504 h 513"/>
                <a:gd name="T12" fmla="*/ 1170 w 1177"/>
                <a:gd name="T13" fmla="*/ 504 h 513"/>
                <a:gd name="T14" fmla="*/ 1170 w 1177"/>
                <a:gd name="T15" fmla="*/ 7 h 513"/>
                <a:gd name="T16" fmla="*/ 7 w 1177"/>
                <a:gd name="T17" fmla="*/ 7 h 513"/>
                <a:gd name="T18" fmla="*/ 7 w 1177"/>
                <a:gd name="T19" fmla="*/ 504 h 5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77" h="513">
                  <a:moveTo>
                    <a:pt x="1177" y="513"/>
                  </a:moveTo>
                  <a:lnTo>
                    <a:pt x="0" y="513"/>
                  </a:lnTo>
                  <a:lnTo>
                    <a:pt x="0" y="0"/>
                  </a:lnTo>
                  <a:lnTo>
                    <a:pt x="1177" y="0"/>
                  </a:lnTo>
                  <a:lnTo>
                    <a:pt x="1177" y="513"/>
                  </a:lnTo>
                  <a:close/>
                  <a:moveTo>
                    <a:pt x="7" y="504"/>
                  </a:moveTo>
                  <a:lnTo>
                    <a:pt x="1170" y="504"/>
                  </a:lnTo>
                  <a:lnTo>
                    <a:pt x="1170" y="7"/>
                  </a:lnTo>
                  <a:lnTo>
                    <a:pt x="7" y="7"/>
                  </a:lnTo>
                  <a:lnTo>
                    <a:pt x="7" y="504"/>
                  </a:lnTo>
                  <a:close/>
                </a:path>
              </a:pathLst>
            </a:custGeom>
            <a:solidFill>
              <a:srgbClr val="E0E0E0"/>
            </a:solidFill>
            <a:ln>
              <a:noFill/>
            </a:ln>
          </p:spPr>
          <p:txBody>
            <a:bodyPr anchor="t" anchorCtr="0" bIns="45720" compatLnSpc="1" lIns="91440" numCol="1" rIns="91440" tIns="45720" vert="horz" wrap="square">
              <a:prstTxWarp prst="textNoShape"/>
            </a:bodyPr>
            <a:p>
              <a:endParaRPr lang="en-US"/>
            </a:p>
          </p:txBody>
        </p:sp>
        <p:sp>
          <p:nvSpPr>
            <p:cNvPr id="1049237" name="Rectangle 16"/>
            <p:cNvSpPr>
              <a:spLocks noChangeArrowheads="1"/>
            </p:cNvSpPr>
            <p:nvPr/>
          </p:nvSpPr>
          <p:spPr bwMode="auto">
            <a:xfrm>
              <a:off x="3594" y="4237"/>
              <a:ext cx="301" cy="570"/>
            </a:xfrm>
            <a:prstGeom prst="rect"/>
            <a:solidFill>
              <a:srgbClr val="E0E0E0"/>
            </a:solidFill>
            <a:ln>
              <a:noFill/>
            </a:ln>
          </p:spPr>
          <p:txBody>
            <a:bodyPr anchor="t" anchorCtr="0" bIns="45720" compatLnSpc="1" lIns="91440" numCol="1" rIns="91440" tIns="45720" vert="horz" wrap="square">
              <a:prstTxWarp prst="textNoShape"/>
            </a:bodyPr>
            <a:p>
              <a:endParaRPr lang="en-US"/>
            </a:p>
          </p:txBody>
        </p:sp>
        <p:sp>
          <p:nvSpPr>
            <p:cNvPr id="1049238" name="Freeform 17"/>
            <p:cNvSpPr/>
            <p:nvPr/>
          </p:nvSpPr>
          <p:spPr bwMode="auto">
            <a:xfrm>
              <a:off x="2388" y="4423"/>
              <a:ext cx="1172" cy="2"/>
            </a:xfrm>
            <a:custGeom>
              <a:avLst/>
              <a:gdLst>
                <a:gd name="T0" fmla="*/ 1 w 494"/>
                <a:gd name="T1" fmla="*/ 1 h 1"/>
                <a:gd name="T2" fmla="*/ 168 w 494"/>
                <a:gd name="T3" fmla="*/ 1 h 1"/>
                <a:gd name="T4" fmla="*/ 432 w 494"/>
                <a:gd name="T5" fmla="*/ 1 h 1"/>
                <a:gd name="T6" fmla="*/ 494 w 494"/>
                <a:gd name="T7" fmla="*/ 1 h 1"/>
                <a:gd name="T8" fmla="*/ 494 w 494"/>
                <a:gd name="T9" fmla="*/ 0 h 1"/>
                <a:gd name="T10" fmla="*/ 326 w 494"/>
                <a:gd name="T11" fmla="*/ 0 h 1"/>
                <a:gd name="T12" fmla="*/ 62 w 494"/>
                <a:gd name="T13" fmla="*/ 0 h 1"/>
                <a:gd name="T14" fmla="*/ 1 w 494"/>
                <a:gd name="T15" fmla="*/ 0 h 1"/>
                <a:gd name="T16" fmla="*/ 1 w 494"/>
                <a:gd name="T17" fmla="*/ 1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94" h="1">
                  <a:moveTo>
                    <a:pt x="1" y="1"/>
                  </a:moveTo>
                  <a:cubicBezTo>
                    <a:pt x="56" y="1"/>
                    <a:pt x="112" y="1"/>
                    <a:pt x="168" y="1"/>
                  </a:cubicBezTo>
                  <a:cubicBezTo>
                    <a:pt x="256" y="1"/>
                    <a:pt x="344" y="1"/>
                    <a:pt x="432" y="1"/>
                  </a:cubicBezTo>
                  <a:cubicBezTo>
                    <a:pt x="453" y="1"/>
                    <a:pt x="473" y="1"/>
                    <a:pt x="494" y="1"/>
                  </a:cubicBezTo>
                  <a:cubicBezTo>
                    <a:pt x="494" y="1"/>
                    <a:pt x="494" y="0"/>
                    <a:pt x="494" y="0"/>
                  </a:cubicBezTo>
                  <a:cubicBezTo>
                    <a:pt x="438" y="0"/>
                    <a:pt x="382" y="0"/>
                    <a:pt x="326" y="0"/>
                  </a:cubicBezTo>
                  <a:cubicBezTo>
                    <a:pt x="238" y="0"/>
                    <a:pt x="150" y="0"/>
                    <a:pt x="62" y="0"/>
                  </a:cubicBezTo>
                  <a:cubicBezTo>
                    <a:pt x="42" y="0"/>
                    <a:pt x="21" y="0"/>
                    <a:pt x="1" y="0"/>
                  </a:cubicBezTo>
                  <a:cubicBezTo>
                    <a:pt x="0" y="0"/>
                    <a:pt x="0" y="1"/>
                    <a:pt x="1" y="1"/>
                  </a:cubicBezTo>
                  <a:close/>
                </a:path>
              </a:pathLst>
            </a:custGeom>
            <a:solidFill>
              <a:srgbClr val="E0E0E0"/>
            </a:solidFill>
            <a:ln>
              <a:noFill/>
            </a:ln>
          </p:spPr>
          <p:txBody>
            <a:bodyPr anchor="t" anchorCtr="0" bIns="45720" compatLnSpc="1" lIns="91440" numCol="1" rIns="91440" tIns="45720" vert="horz" wrap="square">
              <a:prstTxWarp prst="textNoShape"/>
            </a:bodyPr>
            <a:p>
              <a:endParaRPr lang="en-US"/>
            </a:p>
          </p:txBody>
        </p:sp>
        <p:sp>
          <p:nvSpPr>
            <p:cNvPr id="1049239" name="Freeform 18"/>
            <p:cNvSpPr/>
            <p:nvPr/>
          </p:nvSpPr>
          <p:spPr bwMode="auto">
            <a:xfrm>
              <a:off x="2972" y="4268"/>
              <a:ext cx="9" cy="157"/>
            </a:xfrm>
            <a:custGeom>
              <a:avLst/>
              <a:gdLst>
                <a:gd name="T0" fmla="*/ 3 w 4"/>
                <a:gd name="T1" fmla="*/ 66 h 66"/>
                <a:gd name="T2" fmla="*/ 3 w 4"/>
                <a:gd name="T3" fmla="*/ 1 h 66"/>
                <a:gd name="T4" fmla="*/ 2 w 4"/>
                <a:gd name="T5" fmla="*/ 1 h 66"/>
                <a:gd name="T6" fmla="*/ 2 w 4"/>
                <a:gd name="T7" fmla="*/ 66 h 66"/>
                <a:gd name="T8" fmla="*/ 3 w 4"/>
                <a:gd name="T9" fmla="*/ 66 h 66"/>
              </a:gdLst>
              <a:ahLst/>
              <a:cxnLst>
                <a:cxn ang="0">
                  <a:pos x="T0" y="T1"/>
                </a:cxn>
                <a:cxn ang="0">
                  <a:pos x="T2" y="T3"/>
                </a:cxn>
                <a:cxn ang="0">
                  <a:pos x="T4" y="T5"/>
                </a:cxn>
                <a:cxn ang="0">
                  <a:pos x="T6" y="T7"/>
                </a:cxn>
                <a:cxn ang="0">
                  <a:pos x="T8" y="T9"/>
                </a:cxn>
              </a:cxnLst>
              <a:rect l="0" t="0" r="r" b="b"/>
              <a:pathLst>
                <a:path w="4" h="66">
                  <a:moveTo>
                    <a:pt x="3" y="66"/>
                  </a:moveTo>
                  <a:cubicBezTo>
                    <a:pt x="4" y="44"/>
                    <a:pt x="4" y="22"/>
                    <a:pt x="3" y="1"/>
                  </a:cubicBezTo>
                  <a:cubicBezTo>
                    <a:pt x="3" y="0"/>
                    <a:pt x="2" y="0"/>
                    <a:pt x="2" y="1"/>
                  </a:cubicBezTo>
                  <a:cubicBezTo>
                    <a:pt x="0" y="22"/>
                    <a:pt x="0" y="44"/>
                    <a:pt x="2" y="66"/>
                  </a:cubicBezTo>
                  <a:cubicBezTo>
                    <a:pt x="2" y="66"/>
                    <a:pt x="3" y="66"/>
                    <a:pt x="3" y="66"/>
                  </a:cubicBezTo>
                  <a:close/>
                </a:path>
              </a:pathLst>
            </a:custGeom>
            <a:solidFill>
              <a:srgbClr val="E0E0E0"/>
            </a:solidFill>
            <a:ln>
              <a:noFill/>
            </a:ln>
          </p:spPr>
          <p:txBody>
            <a:bodyPr anchor="t" anchorCtr="0" bIns="45720" compatLnSpc="1" lIns="91440" numCol="1" rIns="91440" tIns="45720" vert="horz" wrap="square">
              <a:prstTxWarp prst="textNoShape"/>
            </a:bodyPr>
            <a:p>
              <a:endParaRPr lang="en-US"/>
            </a:p>
          </p:txBody>
        </p:sp>
        <p:sp>
          <p:nvSpPr>
            <p:cNvPr id="1049240" name="Oval 19"/>
            <p:cNvSpPr>
              <a:spLocks noChangeArrowheads="1"/>
            </p:cNvSpPr>
            <p:nvPr/>
          </p:nvSpPr>
          <p:spPr bwMode="auto">
            <a:xfrm>
              <a:off x="3261" y="4330"/>
              <a:ext cx="31" cy="33"/>
            </a:xfrm>
            <a:prstGeom prst="ellipse"/>
            <a:solidFill>
              <a:srgbClr val="E0E0E0"/>
            </a:solidFill>
            <a:ln>
              <a:noFill/>
            </a:ln>
          </p:spPr>
          <p:txBody>
            <a:bodyPr anchor="t" anchorCtr="0" bIns="45720" compatLnSpc="1" lIns="91440" numCol="1" rIns="91440" tIns="45720" vert="horz" wrap="square">
              <a:prstTxWarp prst="textNoShape"/>
            </a:bodyPr>
            <a:p>
              <a:endParaRPr lang="en-US"/>
            </a:p>
          </p:txBody>
        </p:sp>
        <p:sp>
          <p:nvSpPr>
            <p:cNvPr id="1049241" name="Oval 20"/>
            <p:cNvSpPr>
              <a:spLocks noChangeArrowheads="1"/>
            </p:cNvSpPr>
            <p:nvPr/>
          </p:nvSpPr>
          <p:spPr bwMode="auto">
            <a:xfrm>
              <a:off x="2647" y="4330"/>
              <a:ext cx="33" cy="33"/>
            </a:xfrm>
            <a:prstGeom prst="ellipse"/>
            <a:solidFill>
              <a:srgbClr val="E0E0E0"/>
            </a:solidFill>
            <a:ln>
              <a:noFill/>
            </a:ln>
          </p:spPr>
          <p:txBody>
            <a:bodyPr anchor="t" anchorCtr="0" bIns="45720" compatLnSpc="1" lIns="91440" numCol="1" rIns="91440" tIns="45720" vert="horz" wrap="square">
              <a:prstTxWarp prst="textNoShape"/>
            </a:bodyPr>
            <a:p>
              <a:endParaRPr lang="en-US"/>
            </a:p>
          </p:txBody>
        </p:sp>
        <p:sp>
          <p:nvSpPr>
            <p:cNvPr id="1049242" name="Oval 21"/>
            <p:cNvSpPr>
              <a:spLocks noChangeArrowheads="1"/>
            </p:cNvSpPr>
            <p:nvPr/>
          </p:nvSpPr>
          <p:spPr bwMode="auto">
            <a:xfrm>
              <a:off x="2958" y="4508"/>
              <a:ext cx="33" cy="31"/>
            </a:xfrm>
            <a:prstGeom prst="ellipse"/>
            <a:solidFill>
              <a:srgbClr val="E0E0E0"/>
            </a:solidFill>
            <a:ln>
              <a:noFill/>
            </a:ln>
          </p:spPr>
          <p:txBody>
            <a:bodyPr anchor="t" anchorCtr="0" bIns="45720" compatLnSpc="1" lIns="91440" numCol="1" rIns="91440" tIns="45720" vert="horz" wrap="square">
              <a:prstTxWarp prst="textNoShape"/>
            </a:bodyPr>
            <a:p>
              <a:endParaRPr lang="en-US"/>
            </a:p>
          </p:txBody>
        </p:sp>
        <p:sp>
          <p:nvSpPr>
            <p:cNvPr id="1049243" name="Freeform 22"/>
            <p:cNvSpPr/>
            <p:nvPr/>
          </p:nvSpPr>
          <p:spPr bwMode="auto">
            <a:xfrm>
              <a:off x="2443" y="4807"/>
              <a:ext cx="152" cy="359"/>
            </a:xfrm>
            <a:custGeom>
              <a:avLst/>
              <a:gdLst>
                <a:gd name="T0" fmla="*/ 61 w 152"/>
                <a:gd name="T1" fmla="*/ 0 h 359"/>
                <a:gd name="T2" fmla="*/ 0 w 152"/>
                <a:gd name="T3" fmla="*/ 359 h 359"/>
                <a:gd name="T4" fmla="*/ 35 w 152"/>
                <a:gd name="T5" fmla="*/ 359 h 359"/>
                <a:gd name="T6" fmla="*/ 152 w 152"/>
                <a:gd name="T7" fmla="*/ 0 h 359"/>
                <a:gd name="T8" fmla="*/ 61 w 152"/>
                <a:gd name="T9" fmla="*/ 0 h 359"/>
              </a:gdLst>
              <a:ahLst/>
              <a:cxnLst>
                <a:cxn ang="0">
                  <a:pos x="T0" y="T1"/>
                </a:cxn>
                <a:cxn ang="0">
                  <a:pos x="T2" y="T3"/>
                </a:cxn>
                <a:cxn ang="0">
                  <a:pos x="T4" y="T5"/>
                </a:cxn>
                <a:cxn ang="0">
                  <a:pos x="T6" y="T7"/>
                </a:cxn>
                <a:cxn ang="0">
                  <a:pos x="T8" y="T9"/>
                </a:cxn>
              </a:cxnLst>
              <a:rect l="0" t="0" r="r" b="b"/>
              <a:pathLst>
                <a:path w="152" h="359">
                  <a:moveTo>
                    <a:pt x="61" y="0"/>
                  </a:moveTo>
                  <a:lnTo>
                    <a:pt x="0" y="359"/>
                  </a:lnTo>
                  <a:lnTo>
                    <a:pt x="35" y="359"/>
                  </a:lnTo>
                  <a:lnTo>
                    <a:pt x="152" y="0"/>
                  </a:lnTo>
                  <a:lnTo>
                    <a:pt x="61" y="0"/>
                  </a:lnTo>
                  <a:close/>
                </a:path>
              </a:pathLst>
            </a:custGeom>
            <a:solidFill>
              <a:srgbClr val="E0E0E0"/>
            </a:solidFill>
            <a:ln>
              <a:noFill/>
            </a:ln>
          </p:spPr>
          <p:txBody>
            <a:bodyPr anchor="t" anchorCtr="0" bIns="45720" compatLnSpc="1" lIns="91440" numCol="1" rIns="91440" tIns="45720" vert="horz" wrap="square">
              <a:prstTxWarp prst="textNoShape"/>
            </a:bodyPr>
            <a:p>
              <a:endParaRPr lang="en-US"/>
            </a:p>
          </p:txBody>
        </p:sp>
        <p:sp>
          <p:nvSpPr>
            <p:cNvPr id="1049244" name="Freeform 23"/>
            <p:cNvSpPr/>
            <p:nvPr/>
          </p:nvSpPr>
          <p:spPr bwMode="auto">
            <a:xfrm>
              <a:off x="3416" y="4807"/>
              <a:ext cx="142" cy="359"/>
            </a:xfrm>
            <a:custGeom>
              <a:avLst/>
              <a:gdLst>
                <a:gd name="T0" fmla="*/ 90 w 142"/>
                <a:gd name="T1" fmla="*/ 0 h 359"/>
                <a:gd name="T2" fmla="*/ 142 w 142"/>
                <a:gd name="T3" fmla="*/ 359 h 359"/>
                <a:gd name="T4" fmla="*/ 106 w 142"/>
                <a:gd name="T5" fmla="*/ 359 h 359"/>
                <a:gd name="T6" fmla="*/ 0 w 142"/>
                <a:gd name="T7" fmla="*/ 0 h 359"/>
                <a:gd name="T8" fmla="*/ 90 w 142"/>
                <a:gd name="T9" fmla="*/ 0 h 359"/>
              </a:gdLst>
              <a:ahLst/>
              <a:cxnLst>
                <a:cxn ang="0">
                  <a:pos x="T0" y="T1"/>
                </a:cxn>
                <a:cxn ang="0">
                  <a:pos x="T2" y="T3"/>
                </a:cxn>
                <a:cxn ang="0">
                  <a:pos x="T4" y="T5"/>
                </a:cxn>
                <a:cxn ang="0">
                  <a:pos x="T6" y="T7"/>
                </a:cxn>
                <a:cxn ang="0">
                  <a:pos x="T8" y="T9"/>
                </a:cxn>
              </a:cxnLst>
              <a:rect l="0" t="0" r="r" b="b"/>
              <a:pathLst>
                <a:path w="142" h="359">
                  <a:moveTo>
                    <a:pt x="90" y="0"/>
                  </a:moveTo>
                  <a:lnTo>
                    <a:pt x="142" y="359"/>
                  </a:lnTo>
                  <a:lnTo>
                    <a:pt x="106" y="359"/>
                  </a:lnTo>
                  <a:lnTo>
                    <a:pt x="0" y="0"/>
                  </a:lnTo>
                  <a:lnTo>
                    <a:pt x="90" y="0"/>
                  </a:lnTo>
                  <a:close/>
                </a:path>
              </a:pathLst>
            </a:custGeom>
            <a:solidFill>
              <a:srgbClr val="E0E0E0"/>
            </a:solidFill>
            <a:ln>
              <a:noFill/>
            </a:ln>
          </p:spPr>
          <p:txBody>
            <a:bodyPr anchor="t" anchorCtr="0" bIns="45720" compatLnSpc="1" lIns="91440" numCol="1" rIns="91440" tIns="45720" vert="horz" wrap="square">
              <a:prstTxWarp prst="textNoShape"/>
            </a:bodyPr>
            <a:p>
              <a:endParaRPr lang="en-US"/>
            </a:p>
          </p:txBody>
        </p:sp>
        <p:sp>
          <p:nvSpPr>
            <p:cNvPr id="1049245" name="Freeform 24"/>
            <p:cNvSpPr/>
            <p:nvPr/>
          </p:nvSpPr>
          <p:spPr bwMode="auto">
            <a:xfrm>
              <a:off x="3655" y="4807"/>
              <a:ext cx="150" cy="359"/>
            </a:xfrm>
            <a:custGeom>
              <a:avLst/>
              <a:gdLst>
                <a:gd name="T0" fmla="*/ 88 w 150"/>
                <a:gd name="T1" fmla="*/ 0 h 359"/>
                <a:gd name="T2" fmla="*/ 150 w 150"/>
                <a:gd name="T3" fmla="*/ 359 h 359"/>
                <a:gd name="T4" fmla="*/ 114 w 150"/>
                <a:gd name="T5" fmla="*/ 359 h 359"/>
                <a:gd name="T6" fmla="*/ 0 w 150"/>
                <a:gd name="T7" fmla="*/ 0 h 359"/>
                <a:gd name="T8" fmla="*/ 88 w 150"/>
                <a:gd name="T9" fmla="*/ 0 h 359"/>
              </a:gdLst>
              <a:ahLst/>
              <a:cxnLst>
                <a:cxn ang="0">
                  <a:pos x="T0" y="T1"/>
                </a:cxn>
                <a:cxn ang="0">
                  <a:pos x="T2" y="T3"/>
                </a:cxn>
                <a:cxn ang="0">
                  <a:pos x="T4" y="T5"/>
                </a:cxn>
                <a:cxn ang="0">
                  <a:pos x="T6" y="T7"/>
                </a:cxn>
                <a:cxn ang="0">
                  <a:pos x="T8" y="T9"/>
                </a:cxn>
              </a:cxnLst>
              <a:rect l="0" t="0" r="r" b="b"/>
              <a:pathLst>
                <a:path w="150" h="359">
                  <a:moveTo>
                    <a:pt x="88" y="0"/>
                  </a:moveTo>
                  <a:lnTo>
                    <a:pt x="150" y="359"/>
                  </a:lnTo>
                  <a:lnTo>
                    <a:pt x="114" y="359"/>
                  </a:lnTo>
                  <a:lnTo>
                    <a:pt x="0" y="0"/>
                  </a:lnTo>
                  <a:lnTo>
                    <a:pt x="88" y="0"/>
                  </a:lnTo>
                  <a:close/>
                </a:path>
              </a:pathLst>
            </a:custGeom>
            <a:solidFill>
              <a:srgbClr val="E0E0E0"/>
            </a:solidFill>
            <a:ln>
              <a:noFill/>
            </a:ln>
          </p:spPr>
          <p:txBody>
            <a:bodyPr anchor="t" anchorCtr="0" bIns="45720" compatLnSpc="1" lIns="91440" numCol="1" rIns="91440" tIns="45720" vert="horz" wrap="square">
              <a:prstTxWarp prst="textNoShape"/>
            </a:bodyPr>
            <a:p>
              <a:endParaRPr lang="en-US"/>
            </a:p>
          </p:txBody>
        </p:sp>
        <p:sp>
          <p:nvSpPr>
            <p:cNvPr id="1049246" name="Oval 25"/>
            <p:cNvSpPr>
              <a:spLocks noChangeArrowheads="1"/>
            </p:cNvSpPr>
            <p:nvPr/>
          </p:nvSpPr>
          <p:spPr bwMode="auto">
            <a:xfrm>
              <a:off x="2958" y="4670"/>
              <a:ext cx="30" cy="30"/>
            </a:xfrm>
            <a:prstGeom prst="ellipse"/>
            <a:solidFill>
              <a:srgbClr val="E0E0E0"/>
            </a:solidFill>
            <a:ln>
              <a:noFill/>
            </a:ln>
          </p:spPr>
          <p:txBody>
            <a:bodyPr anchor="t" anchorCtr="0" bIns="45720" compatLnSpc="1" lIns="91440" numCol="1" rIns="91440" tIns="45720" vert="horz" wrap="square">
              <a:prstTxWarp prst="textNoShape"/>
            </a:bodyPr>
            <a:p>
              <a:endParaRPr lang="en-US"/>
            </a:p>
          </p:txBody>
        </p:sp>
        <p:sp>
          <p:nvSpPr>
            <p:cNvPr id="1049247" name="Freeform 26"/>
            <p:cNvSpPr/>
            <p:nvPr/>
          </p:nvSpPr>
          <p:spPr bwMode="auto">
            <a:xfrm>
              <a:off x="2388" y="4598"/>
              <a:ext cx="1172" cy="5"/>
            </a:xfrm>
            <a:custGeom>
              <a:avLst/>
              <a:gdLst>
                <a:gd name="T0" fmla="*/ 1 w 494"/>
                <a:gd name="T1" fmla="*/ 2 h 2"/>
                <a:gd name="T2" fmla="*/ 168 w 494"/>
                <a:gd name="T3" fmla="*/ 2 h 2"/>
                <a:gd name="T4" fmla="*/ 432 w 494"/>
                <a:gd name="T5" fmla="*/ 2 h 2"/>
                <a:gd name="T6" fmla="*/ 494 w 494"/>
                <a:gd name="T7" fmla="*/ 2 h 2"/>
                <a:gd name="T8" fmla="*/ 494 w 494"/>
                <a:gd name="T9" fmla="*/ 0 h 2"/>
                <a:gd name="T10" fmla="*/ 326 w 494"/>
                <a:gd name="T11" fmla="*/ 0 h 2"/>
                <a:gd name="T12" fmla="*/ 62 w 494"/>
                <a:gd name="T13" fmla="*/ 0 h 2"/>
                <a:gd name="T14" fmla="*/ 1 w 494"/>
                <a:gd name="T15" fmla="*/ 0 h 2"/>
                <a:gd name="T16" fmla="*/ 1 w 494"/>
                <a:gd name="T17"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94" h="2">
                  <a:moveTo>
                    <a:pt x="1" y="2"/>
                  </a:moveTo>
                  <a:cubicBezTo>
                    <a:pt x="56" y="2"/>
                    <a:pt x="112" y="2"/>
                    <a:pt x="168" y="2"/>
                  </a:cubicBezTo>
                  <a:cubicBezTo>
                    <a:pt x="256" y="2"/>
                    <a:pt x="344" y="2"/>
                    <a:pt x="432" y="2"/>
                  </a:cubicBezTo>
                  <a:cubicBezTo>
                    <a:pt x="453" y="2"/>
                    <a:pt x="473" y="2"/>
                    <a:pt x="494" y="2"/>
                  </a:cubicBezTo>
                  <a:cubicBezTo>
                    <a:pt x="494" y="2"/>
                    <a:pt x="494" y="0"/>
                    <a:pt x="494" y="0"/>
                  </a:cubicBezTo>
                  <a:cubicBezTo>
                    <a:pt x="438" y="0"/>
                    <a:pt x="382" y="0"/>
                    <a:pt x="326" y="0"/>
                  </a:cubicBezTo>
                  <a:cubicBezTo>
                    <a:pt x="238" y="0"/>
                    <a:pt x="150" y="0"/>
                    <a:pt x="62" y="0"/>
                  </a:cubicBezTo>
                  <a:cubicBezTo>
                    <a:pt x="42" y="0"/>
                    <a:pt x="21" y="0"/>
                    <a:pt x="1" y="0"/>
                  </a:cubicBezTo>
                  <a:cubicBezTo>
                    <a:pt x="0" y="0"/>
                    <a:pt x="0" y="2"/>
                    <a:pt x="1" y="2"/>
                  </a:cubicBezTo>
                  <a:close/>
                </a:path>
              </a:pathLst>
            </a:custGeom>
            <a:solidFill>
              <a:srgbClr val="E0E0E0"/>
            </a:solidFill>
            <a:ln>
              <a:noFill/>
            </a:ln>
          </p:spPr>
          <p:txBody>
            <a:bodyPr anchor="t" anchorCtr="0" bIns="45720" compatLnSpc="1" lIns="91440" numCol="1" rIns="91440" tIns="45720" vert="horz" wrap="square">
              <a:prstTxWarp prst="textNoShape"/>
            </a:bodyPr>
            <a:p>
              <a:endParaRPr lang="en-US"/>
            </a:p>
          </p:txBody>
        </p:sp>
        <p:sp>
          <p:nvSpPr>
            <p:cNvPr id="1049248" name="Rectangle 27"/>
            <p:cNvSpPr>
              <a:spLocks noChangeArrowheads="1"/>
            </p:cNvSpPr>
            <p:nvPr/>
          </p:nvSpPr>
          <p:spPr bwMode="auto">
            <a:xfrm>
              <a:off x="5414" y="1465"/>
              <a:ext cx="780" cy="1046"/>
            </a:xfrm>
            <a:prstGeom prst="rect"/>
            <a:solidFill>
              <a:srgbClr val="EBEBEB"/>
            </a:solidFill>
            <a:ln>
              <a:noFill/>
            </a:ln>
          </p:spPr>
          <p:txBody>
            <a:bodyPr anchor="t" anchorCtr="0" bIns="45720" compatLnSpc="1" lIns="91440" numCol="1" rIns="91440" tIns="45720" vert="horz" wrap="square">
              <a:prstTxWarp prst="textNoShape"/>
            </a:bodyPr>
            <a:p>
              <a:endParaRPr lang="en-US"/>
            </a:p>
          </p:txBody>
        </p:sp>
        <p:sp>
          <p:nvSpPr>
            <p:cNvPr id="1049249" name="Rectangle 28"/>
            <p:cNvSpPr>
              <a:spLocks noChangeArrowheads="1"/>
            </p:cNvSpPr>
            <p:nvPr/>
          </p:nvSpPr>
          <p:spPr bwMode="auto">
            <a:xfrm>
              <a:off x="5414" y="1465"/>
              <a:ext cx="780" cy="1046"/>
            </a:xfrm>
            <a:prstGeom prst="rect"/>
            <a:noFill/>
            <a:ln>
              <a:noFill/>
            </a:ln>
          </p:spPr>
          <p:txBody>
            <a:bodyPr anchor="t" anchorCtr="0" bIns="45720" compatLnSpc="1" lIns="91440" numCol="1" rIns="91440" tIns="45720" vert="horz" wrap="square">
              <a:prstTxWarp prst="textNoShape"/>
            </a:bodyPr>
            <a:p>
              <a:endParaRPr lang="en-US"/>
            </a:p>
          </p:txBody>
        </p:sp>
        <p:sp>
          <p:nvSpPr>
            <p:cNvPr id="1049250" name="Rectangle 29"/>
            <p:cNvSpPr>
              <a:spLocks noChangeArrowheads="1"/>
            </p:cNvSpPr>
            <p:nvPr/>
          </p:nvSpPr>
          <p:spPr bwMode="auto">
            <a:xfrm>
              <a:off x="5454" y="1505"/>
              <a:ext cx="700" cy="966"/>
            </a:xfrm>
            <a:prstGeom prst="rect"/>
            <a:solidFill>
              <a:srgbClr val="FAFAFA"/>
            </a:solidFill>
            <a:ln>
              <a:noFill/>
            </a:ln>
          </p:spPr>
          <p:txBody>
            <a:bodyPr anchor="t" anchorCtr="0" bIns="45720" compatLnSpc="1" lIns="91440" numCol="1" rIns="91440" tIns="45720" vert="horz" wrap="square">
              <a:prstTxWarp prst="textNoShape"/>
            </a:bodyPr>
            <a:p>
              <a:endParaRPr lang="en-US"/>
            </a:p>
          </p:txBody>
        </p:sp>
        <p:sp>
          <p:nvSpPr>
            <p:cNvPr id="1049251" name="Rectangle 30"/>
            <p:cNvSpPr>
              <a:spLocks noChangeArrowheads="1"/>
            </p:cNvSpPr>
            <p:nvPr/>
          </p:nvSpPr>
          <p:spPr bwMode="auto">
            <a:xfrm>
              <a:off x="5454" y="1505"/>
              <a:ext cx="700" cy="966"/>
            </a:xfrm>
            <a:prstGeom prst="rect"/>
            <a:noFill/>
            <a:ln>
              <a:noFill/>
            </a:ln>
          </p:spPr>
          <p:txBody>
            <a:bodyPr anchor="t" anchorCtr="0" bIns="45720" compatLnSpc="1" lIns="91440" numCol="1" rIns="91440" tIns="45720" vert="horz" wrap="square">
              <a:prstTxWarp prst="textNoShape"/>
            </a:bodyPr>
            <a:p>
              <a:endParaRPr lang="en-US"/>
            </a:p>
          </p:txBody>
        </p:sp>
        <p:sp>
          <p:nvSpPr>
            <p:cNvPr id="1049252" name="Rectangle 31"/>
            <p:cNvSpPr>
              <a:spLocks noChangeArrowheads="1"/>
            </p:cNvSpPr>
            <p:nvPr/>
          </p:nvSpPr>
          <p:spPr bwMode="auto">
            <a:xfrm>
              <a:off x="5682" y="1840"/>
              <a:ext cx="265" cy="306"/>
            </a:xfrm>
            <a:prstGeom prst="rect"/>
            <a:solidFill>
              <a:srgbClr val="EBEBEB"/>
            </a:solidFill>
            <a:ln>
              <a:noFill/>
            </a:ln>
          </p:spPr>
          <p:txBody>
            <a:bodyPr anchor="t" anchorCtr="0" bIns="45720" compatLnSpc="1" lIns="91440" numCol="1" rIns="91440" tIns="45720" vert="horz" wrap="square">
              <a:prstTxWarp prst="textNoShape"/>
            </a:bodyPr>
            <a:p>
              <a:endParaRPr lang="en-US"/>
            </a:p>
          </p:txBody>
        </p:sp>
        <p:sp>
          <p:nvSpPr>
            <p:cNvPr id="1049253" name="Rectangle 32"/>
            <p:cNvSpPr>
              <a:spLocks noChangeArrowheads="1"/>
            </p:cNvSpPr>
            <p:nvPr/>
          </p:nvSpPr>
          <p:spPr bwMode="auto">
            <a:xfrm>
              <a:off x="5855" y="2761"/>
              <a:ext cx="679" cy="508"/>
            </a:xfrm>
            <a:prstGeom prst="rect"/>
            <a:solidFill>
              <a:srgbClr val="EBEBEB"/>
            </a:solidFill>
            <a:ln>
              <a:noFill/>
            </a:ln>
          </p:spPr>
          <p:txBody>
            <a:bodyPr anchor="t" anchorCtr="0" bIns="45720" compatLnSpc="1" lIns="91440" numCol="1" rIns="91440" tIns="45720" vert="horz" wrap="square">
              <a:prstTxWarp prst="textNoShape"/>
            </a:bodyPr>
            <a:p>
              <a:endParaRPr lang="en-US"/>
            </a:p>
          </p:txBody>
        </p:sp>
        <p:sp>
          <p:nvSpPr>
            <p:cNvPr id="1049254" name="Rectangle 33"/>
            <p:cNvSpPr>
              <a:spLocks noChangeArrowheads="1"/>
            </p:cNvSpPr>
            <p:nvPr/>
          </p:nvSpPr>
          <p:spPr bwMode="auto">
            <a:xfrm>
              <a:off x="5881" y="2787"/>
              <a:ext cx="626" cy="453"/>
            </a:xfrm>
            <a:prstGeom prst="rect"/>
            <a:solidFill>
              <a:srgbClr val="FAFAFA"/>
            </a:solidFill>
            <a:ln>
              <a:noFill/>
            </a:ln>
          </p:spPr>
          <p:txBody>
            <a:bodyPr anchor="t" anchorCtr="0" bIns="45720" compatLnSpc="1" lIns="91440" numCol="1" rIns="91440" tIns="45720" vert="horz" wrap="square">
              <a:prstTxWarp prst="textNoShape"/>
            </a:bodyPr>
            <a:p>
              <a:endParaRPr lang="en-US"/>
            </a:p>
          </p:txBody>
        </p:sp>
        <p:sp>
          <p:nvSpPr>
            <p:cNvPr id="1049255" name="Rectangle 34"/>
            <p:cNvSpPr>
              <a:spLocks noChangeArrowheads="1"/>
            </p:cNvSpPr>
            <p:nvPr/>
          </p:nvSpPr>
          <p:spPr bwMode="auto">
            <a:xfrm>
              <a:off x="6097" y="2920"/>
              <a:ext cx="199" cy="173"/>
            </a:xfrm>
            <a:prstGeom prst="rect"/>
            <a:solidFill>
              <a:srgbClr val="EBEBEB"/>
            </a:solidFill>
            <a:ln>
              <a:noFill/>
            </a:ln>
          </p:spPr>
          <p:txBody>
            <a:bodyPr anchor="t" anchorCtr="0" bIns="45720" compatLnSpc="1" lIns="91440" numCol="1" rIns="91440" tIns="45720" vert="horz" wrap="square">
              <a:prstTxWarp prst="textNoShape"/>
            </a:bodyPr>
            <a:p>
              <a:endParaRPr lang="en-US"/>
            </a:p>
          </p:txBody>
        </p:sp>
        <p:sp>
          <p:nvSpPr>
            <p:cNvPr id="1049256" name="Freeform 38"/>
            <p:cNvSpPr/>
            <p:nvPr/>
          </p:nvSpPr>
          <p:spPr bwMode="auto">
            <a:xfrm>
              <a:off x="3136" y="3915"/>
              <a:ext cx="467" cy="313"/>
            </a:xfrm>
            <a:custGeom>
              <a:avLst/>
              <a:gdLst>
                <a:gd name="T0" fmla="*/ 33 w 467"/>
                <a:gd name="T1" fmla="*/ 0 h 313"/>
                <a:gd name="T2" fmla="*/ 0 w 467"/>
                <a:gd name="T3" fmla="*/ 313 h 313"/>
                <a:gd name="T4" fmla="*/ 431 w 467"/>
                <a:gd name="T5" fmla="*/ 313 h 313"/>
                <a:gd name="T6" fmla="*/ 467 w 467"/>
                <a:gd name="T7" fmla="*/ 0 h 313"/>
                <a:gd name="T8" fmla="*/ 33 w 467"/>
                <a:gd name="T9" fmla="*/ 0 h 313"/>
              </a:gdLst>
              <a:ahLst/>
              <a:cxnLst>
                <a:cxn ang="0">
                  <a:pos x="T0" y="T1"/>
                </a:cxn>
                <a:cxn ang="0">
                  <a:pos x="T2" y="T3"/>
                </a:cxn>
                <a:cxn ang="0">
                  <a:pos x="T4" y="T5"/>
                </a:cxn>
                <a:cxn ang="0">
                  <a:pos x="T6" y="T7"/>
                </a:cxn>
                <a:cxn ang="0">
                  <a:pos x="T8" y="T9"/>
                </a:cxn>
              </a:cxnLst>
              <a:rect l="0" t="0" r="r" b="b"/>
              <a:pathLst>
                <a:path w="467" h="313">
                  <a:moveTo>
                    <a:pt x="33" y="0"/>
                  </a:moveTo>
                  <a:lnTo>
                    <a:pt x="0" y="313"/>
                  </a:lnTo>
                  <a:lnTo>
                    <a:pt x="431" y="313"/>
                  </a:lnTo>
                  <a:lnTo>
                    <a:pt x="467" y="0"/>
                  </a:lnTo>
                  <a:lnTo>
                    <a:pt x="33" y="0"/>
                  </a:lnTo>
                  <a:close/>
                </a:path>
              </a:pathLst>
            </a:custGeom>
            <a:solidFill>
              <a:srgbClr val="EBEBEB"/>
            </a:solidFill>
            <a:ln>
              <a:noFill/>
            </a:ln>
          </p:spPr>
          <p:txBody>
            <a:bodyPr anchor="t" anchorCtr="0" bIns="45720" compatLnSpc="1" lIns="91440" numCol="1" rIns="91440" tIns="45720" vert="horz" wrap="square">
              <a:prstTxWarp prst="textNoShape"/>
            </a:bodyPr>
            <a:p>
              <a:endParaRPr lang="en-US"/>
            </a:p>
          </p:txBody>
        </p:sp>
        <p:sp>
          <p:nvSpPr>
            <p:cNvPr id="1049257" name="Freeform 39"/>
            <p:cNvSpPr/>
            <p:nvPr/>
          </p:nvSpPr>
          <p:spPr bwMode="auto">
            <a:xfrm>
              <a:off x="3155" y="3936"/>
              <a:ext cx="422" cy="275"/>
            </a:xfrm>
            <a:custGeom>
              <a:avLst/>
              <a:gdLst>
                <a:gd name="T0" fmla="*/ 33 w 422"/>
                <a:gd name="T1" fmla="*/ 0 h 275"/>
                <a:gd name="T2" fmla="*/ 0 w 422"/>
                <a:gd name="T3" fmla="*/ 275 h 275"/>
                <a:gd name="T4" fmla="*/ 389 w 422"/>
                <a:gd name="T5" fmla="*/ 275 h 275"/>
                <a:gd name="T6" fmla="*/ 422 w 422"/>
                <a:gd name="T7" fmla="*/ 0 h 275"/>
                <a:gd name="T8" fmla="*/ 33 w 422"/>
                <a:gd name="T9" fmla="*/ 0 h 275"/>
              </a:gdLst>
              <a:ahLst/>
              <a:cxnLst>
                <a:cxn ang="0">
                  <a:pos x="T0" y="T1"/>
                </a:cxn>
                <a:cxn ang="0">
                  <a:pos x="T2" y="T3"/>
                </a:cxn>
                <a:cxn ang="0">
                  <a:pos x="T4" y="T5"/>
                </a:cxn>
                <a:cxn ang="0">
                  <a:pos x="T6" y="T7"/>
                </a:cxn>
                <a:cxn ang="0">
                  <a:pos x="T8" y="T9"/>
                </a:cxn>
              </a:cxnLst>
              <a:rect l="0" t="0" r="r" b="b"/>
              <a:pathLst>
                <a:path w="422" h="275">
                  <a:moveTo>
                    <a:pt x="33" y="0"/>
                  </a:moveTo>
                  <a:lnTo>
                    <a:pt x="0" y="275"/>
                  </a:lnTo>
                  <a:lnTo>
                    <a:pt x="389" y="275"/>
                  </a:lnTo>
                  <a:lnTo>
                    <a:pt x="422" y="0"/>
                  </a:lnTo>
                  <a:lnTo>
                    <a:pt x="33" y="0"/>
                  </a:lnTo>
                  <a:close/>
                </a:path>
              </a:pathLst>
            </a:custGeom>
            <a:solidFill>
              <a:srgbClr val="FAFAFA"/>
            </a:solidFill>
            <a:ln>
              <a:noFill/>
            </a:ln>
          </p:spPr>
          <p:txBody>
            <a:bodyPr anchor="t" anchorCtr="0" bIns="45720" compatLnSpc="1" lIns="91440" numCol="1" rIns="91440" tIns="45720" vert="horz" wrap="square">
              <a:prstTxWarp prst="textNoShape"/>
            </a:bodyPr>
            <a:p>
              <a:endParaRPr lang="en-US"/>
            </a:p>
          </p:txBody>
        </p:sp>
        <p:sp>
          <p:nvSpPr>
            <p:cNvPr id="1049258" name="Freeform 40"/>
            <p:cNvSpPr/>
            <p:nvPr/>
          </p:nvSpPr>
          <p:spPr bwMode="auto">
            <a:xfrm>
              <a:off x="3233" y="3981"/>
              <a:ext cx="258" cy="183"/>
            </a:xfrm>
            <a:custGeom>
              <a:avLst/>
              <a:gdLst>
                <a:gd name="T0" fmla="*/ 19 w 258"/>
                <a:gd name="T1" fmla="*/ 0 h 183"/>
                <a:gd name="T2" fmla="*/ 0 w 258"/>
                <a:gd name="T3" fmla="*/ 183 h 183"/>
                <a:gd name="T4" fmla="*/ 247 w 258"/>
                <a:gd name="T5" fmla="*/ 183 h 183"/>
                <a:gd name="T6" fmla="*/ 258 w 258"/>
                <a:gd name="T7" fmla="*/ 0 h 183"/>
                <a:gd name="T8" fmla="*/ 19 w 258"/>
                <a:gd name="T9" fmla="*/ 0 h 183"/>
              </a:gdLst>
              <a:ahLst/>
              <a:cxnLst>
                <a:cxn ang="0">
                  <a:pos x="T0" y="T1"/>
                </a:cxn>
                <a:cxn ang="0">
                  <a:pos x="T2" y="T3"/>
                </a:cxn>
                <a:cxn ang="0">
                  <a:pos x="T4" y="T5"/>
                </a:cxn>
                <a:cxn ang="0">
                  <a:pos x="T6" y="T7"/>
                </a:cxn>
                <a:cxn ang="0">
                  <a:pos x="T8" y="T9"/>
                </a:cxn>
              </a:cxnLst>
              <a:rect l="0" t="0" r="r" b="b"/>
              <a:pathLst>
                <a:path w="258" h="183">
                  <a:moveTo>
                    <a:pt x="19" y="0"/>
                  </a:moveTo>
                  <a:lnTo>
                    <a:pt x="0" y="183"/>
                  </a:lnTo>
                  <a:lnTo>
                    <a:pt x="247" y="183"/>
                  </a:lnTo>
                  <a:lnTo>
                    <a:pt x="258" y="0"/>
                  </a:lnTo>
                  <a:lnTo>
                    <a:pt x="19" y="0"/>
                  </a:lnTo>
                  <a:close/>
                </a:path>
              </a:pathLst>
            </a:custGeom>
            <a:solidFill>
              <a:srgbClr val="E0E0E0"/>
            </a:solidFill>
            <a:ln>
              <a:noFill/>
            </a:ln>
          </p:spPr>
          <p:txBody>
            <a:bodyPr anchor="t" anchorCtr="0" bIns="45720" compatLnSpc="1" lIns="91440" numCol="1" rIns="91440" tIns="45720" vert="horz" wrap="square">
              <a:prstTxWarp prst="textNoShape"/>
            </a:bodyPr>
            <a:p>
              <a:endParaRPr lang="en-US"/>
            </a:p>
          </p:txBody>
        </p:sp>
        <p:sp>
          <p:nvSpPr>
            <p:cNvPr id="1049259" name="Freeform 41"/>
            <p:cNvSpPr/>
            <p:nvPr/>
          </p:nvSpPr>
          <p:spPr bwMode="auto">
            <a:xfrm>
              <a:off x="3567" y="4036"/>
              <a:ext cx="110" cy="192"/>
            </a:xfrm>
            <a:custGeom>
              <a:avLst/>
              <a:gdLst>
                <a:gd name="T0" fmla="*/ 22 w 110"/>
                <a:gd name="T1" fmla="*/ 12 h 192"/>
                <a:gd name="T2" fmla="*/ 110 w 110"/>
                <a:gd name="T3" fmla="*/ 192 h 192"/>
                <a:gd name="T4" fmla="*/ 0 w 110"/>
                <a:gd name="T5" fmla="*/ 192 h 192"/>
                <a:gd name="T6" fmla="*/ 22 w 110"/>
                <a:gd name="T7" fmla="*/ 0 h 192"/>
                <a:gd name="T8" fmla="*/ 22 w 110"/>
                <a:gd name="T9" fmla="*/ 12 h 192"/>
              </a:gdLst>
              <a:ahLst/>
              <a:cxnLst>
                <a:cxn ang="0">
                  <a:pos x="T0" y="T1"/>
                </a:cxn>
                <a:cxn ang="0">
                  <a:pos x="T2" y="T3"/>
                </a:cxn>
                <a:cxn ang="0">
                  <a:pos x="T4" y="T5"/>
                </a:cxn>
                <a:cxn ang="0">
                  <a:pos x="T6" y="T7"/>
                </a:cxn>
                <a:cxn ang="0">
                  <a:pos x="T8" y="T9"/>
                </a:cxn>
              </a:cxnLst>
              <a:rect l="0" t="0" r="r" b="b"/>
              <a:pathLst>
                <a:path w="110" h="192">
                  <a:moveTo>
                    <a:pt x="22" y="12"/>
                  </a:moveTo>
                  <a:lnTo>
                    <a:pt x="110" y="192"/>
                  </a:lnTo>
                  <a:lnTo>
                    <a:pt x="0" y="192"/>
                  </a:lnTo>
                  <a:lnTo>
                    <a:pt x="22" y="0"/>
                  </a:lnTo>
                  <a:lnTo>
                    <a:pt x="22" y="12"/>
                  </a:lnTo>
                  <a:close/>
                </a:path>
              </a:pathLst>
            </a:custGeom>
            <a:solidFill>
              <a:srgbClr val="F5F5F5"/>
            </a:solidFill>
            <a:ln>
              <a:noFill/>
            </a:ln>
          </p:spPr>
          <p:txBody>
            <a:bodyPr anchor="t" anchorCtr="0" bIns="45720" compatLnSpc="1" lIns="91440" numCol="1" rIns="91440" tIns="45720" vert="horz" wrap="square">
              <a:prstTxWarp prst="textNoShape"/>
            </a:bodyPr>
            <a:p>
              <a:endParaRPr lang="en-US"/>
            </a:p>
          </p:txBody>
        </p:sp>
        <p:sp>
          <p:nvSpPr>
            <p:cNvPr id="1049260" name="Freeform 42"/>
            <p:cNvSpPr/>
            <p:nvPr/>
          </p:nvSpPr>
          <p:spPr bwMode="auto">
            <a:xfrm>
              <a:off x="3567" y="4036"/>
              <a:ext cx="110" cy="192"/>
            </a:xfrm>
            <a:custGeom>
              <a:avLst/>
              <a:gdLst>
                <a:gd name="T0" fmla="*/ 22 w 110"/>
                <a:gd name="T1" fmla="*/ 12 h 192"/>
                <a:gd name="T2" fmla="*/ 110 w 110"/>
                <a:gd name="T3" fmla="*/ 192 h 192"/>
                <a:gd name="T4" fmla="*/ 0 w 110"/>
                <a:gd name="T5" fmla="*/ 192 h 192"/>
                <a:gd name="T6" fmla="*/ 22 w 110"/>
                <a:gd name="T7" fmla="*/ 0 h 192"/>
              </a:gdLst>
              <a:ahLst/>
              <a:cxnLst>
                <a:cxn ang="0">
                  <a:pos x="T0" y="T1"/>
                </a:cxn>
                <a:cxn ang="0">
                  <a:pos x="T2" y="T3"/>
                </a:cxn>
                <a:cxn ang="0">
                  <a:pos x="T4" y="T5"/>
                </a:cxn>
                <a:cxn ang="0">
                  <a:pos x="T6" y="T7"/>
                </a:cxn>
              </a:cxnLst>
              <a:rect l="0" t="0" r="r" b="b"/>
              <a:pathLst>
                <a:path w="110" h="192">
                  <a:moveTo>
                    <a:pt x="22" y="12"/>
                  </a:moveTo>
                  <a:lnTo>
                    <a:pt x="110" y="192"/>
                  </a:lnTo>
                  <a:lnTo>
                    <a:pt x="0" y="192"/>
                  </a:lnTo>
                  <a:lnTo>
                    <a:pt x="22" y="0"/>
                  </a:lnTo>
                </a:path>
              </a:pathLst>
            </a:custGeom>
            <a:noFill/>
            <a:ln>
              <a:noFill/>
            </a:ln>
          </p:spPr>
          <p:txBody>
            <a:bodyPr anchor="t" anchorCtr="0" bIns="45720" compatLnSpc="1" lIns="91440" numCol="1" rIns="91440" tIns="45720" vert="horz" wrap="square">
              <a:prstTxWarp prst="textNoShape"/>
            </a:bodyPr>
            <a:p>
              <a:endParaRPr lang="en-US"/>
            </a:p>
          </p:txBody>
        </p:sp>
        <p:sp>
          <p:nvSpPr>
            <p:cNvPr id="1049261" name="Oval 43"/>
            <p:cNvSpPr>
              <a:spLocks noChangeArrowheads="1"/>
            </p:cNvSpPr>
            <p:nvPr/>
          </p:nvSpPr>
          <p:spPr bwMode="auto">
            <a:xfrm>
              <a:off x="392" y="5161"/>
              <a:ext cx="5973" cy="5"/>
            </a:xfrm>
            <a:prstGeom prst="ellipse"/>
            <a:solidFill>
              <a:srgbClr val="263238"/>
            </a:solidFill>
            <a:ln>
              <a:noFill/>
            </a:ln>
          </p:spPr>
          <p:txBody>
            <a:bodyPr anchor="t" anchorCtr="0" bIns="45720" compatLnSpc="1" lIns="91440" numCol="1" rIns="91440" tIns="45720" vert="horz" wrap="square">
              <a:prstTxWarp prst="textNoShape"/>
            </a:bodyPr>
            <a:p>
              <a:endParaRPr lang="en-US"/>
            </a:p>
          </p:txBody>
        </p:sp>
        <p:sp>
          <p:nvSpPr>
            <p:cNvPr id="1049262" name="Rectangle 44"/>
            <p:cNvSpPr>
              <a:spLocks noChangeArrowheads="1"/>
            </p:cNvSpPr>
            <p:nvPr/>
          </p:nvSpPr>
          <p:spPr bwMode="auto">
            <a:xfrm>
              <a:off x="1173" y="1393"/>
              <a:ext cx="3571" cy="2353"/>
            </a:xfrm>
            <a:prstGeom prst="rect"/>
            <a:solidFill>
              <a:srgbClr val="EBEBEB"/>
            </a:solidFill>
            <a:ln>
              <a:noFill/>
            </a:ln>
          </p:spPr>
          <p:txBody>
            <a:bodyPr anchor="t" anchorCtr="0" bIns="45720" compatLnSpc="1" lIns="91440" numCol="1" rIns="91440" tIns="45720" vert="horz" wrap="square">
              <a:prstTxWarp prst="textNoShape"/>
            </a:bodyPr>
            <a:p>
              <a:endParaRPr lang="en-US"/>
            </a:p>
          </p:txBody>
        </p:sp>
        <p:sp>
          <p:nvSpPr>
            <p:cNvPr id="1049263" name="Rectangle 45"/>
            <p:cNvSpPr>
              <a:spLocks noChangeArrowheads="1"/>
            </p:cNvSpPr>
            <p:nvPr/>
          </p:nvSpPr>
          <p:spPr bwMode="auto">
            <a:xfrm>
              <a:off x="1173" y="1393"/>
              <a:ext cx="3571" cy="2353"/>
            </a:xfrm>
            <a:prstGeom prst="rect"/>
            <a:noFill/>
            <a:ln>
              <a:noFill/>
            </a:ln>
          </p:spPr>
          <p:txBody>
            <a:bodyPr anchor="t" anchorCtr="0" bIns="45720" compatLnSpc="1" lIns="91440" numCol="1" rIns="91440" tIns="45720" vert="horz" wrap="square">
              <a:prstTxWarp prst="textNoShape"/>
            </a:bodyPr>
            <a:p>
              <a:endParaRPr lang="en-US"/>
            </a:p>
          </p:txBody>
        </p:sp>
        <p:sp>
          <p:nvSpPr>
            <p:cNvPr id="1049264" name="Freeform 46"/>
            <p:cNvSpPr/>
            <p:nvPr/>
          </p:nvSpPr>
          <p:spPr bwMode="auto">
            <a:xfrm>
              <a:off x="1171" y="1391"/>
              <a:ext cx="3576" cy="2357"/>
            </a:xfrm>
            <a:custGeom>
              <a:avLst/>
              <a:gdLst>
                <a:gd name="T0" fmla="*/ 1506 w 1507"/>
                <a:gd name="T1" fmla="*/ 992 h 993"/>
                <a:gd name="T2" fmla="*/ 1505 w 1507"/>
                <a:gd name="T3" fmla="*/ 1 h 993"/>
                <a:gd name="T4" fmla="*/ 1506 w 1507"/>
                <a:gd name="T5" fmla="*/ 2 h 993"/>
                <a:gd name="T6" fmla="*/ 1 w 1507"/>
                <a:gd name="T7" fmla="*/ 2 h 993"/>
                <a:gd name="T8" fmla="*/ 1 w 1507"/>
                <a:gd name="T9" fmla="*/ 2 h 993"/>
                <a:gd name="T10" fmla="*/ 2 w 1507"/>
                <a:gd name="T11" fmla="*/ 1 h 993"/>
                <a:gd name="T12" fmla="*/ 2 w 1507"/>
                <a:gd name="T13" fmla="*/ 992 h 993"/>
                <a:gd name="T14" fmla="*/ 1 w 1507"/>
                <a:gd name="T15" fmla="*/ 991 h 993"/>
                <a:gd name="T16" fmla="*/ 1506 w 1507"/>
                <a:gd name="T17" fmla="*/ 992 h 993"/>
                <a:gd name="T18" fmla="*/ 1 w 1507"/>
                <a:gd name="T19" fmla="*/ 993 h 993"/>
                <a:gd name="T20" fmla="*/ 0 w 1507"/>
                <a:gd name="T21" fmla="*/ 993 h 993"/>
                <a:gd name="T22" fmla="*/ 0 w 1507"/>
                <a:gd name="T23" fmla="*/ 992 h 993"/>
                <a:gd name="T24" fmla="*/ 0 w 1507"/>
                <a:gd name="T25" fmla="*/ 1 h 993"/>
                <a:gd name="T26" fmla="*/ 0 w 1507"/>
                <a:gd name="T27" fmla="*/ 0 h 993"/>
                <a:gd name="T28" fmla="*/ 1 w 1507"/>
                <a:gd name="T29" fmla="*/ 0 h 993"/>
                <a:gd name="T30" fmla="*/ 1 w 1507"/>
                <a:gd name="T31" fmla="*/ 0 h 993"/>
                <a:gd name="T32" fmla="*/ 1506 w 1507"/>
                <a:gd name="T33" fmla="*/ 1 h 993"/>
                <a:gd name="T34" fmla="*/ 1507 w 1507"/>
                <a:gd name="T35" fmla="*/ 1 h 993"/>
                <a:gd name="T36" fmla="*/ 1507 w 1507"/>
                <a:gd name="T37" fmla="*/ 1 h 993"/>
                <a:gd name="T38" fmla="*/ 1506 w 1507"/>
                <a:gd name="T39" fmla="*/ 992 h 9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507" h="993">
                  <a:moveTo>
                    <a:pt x="1506" y="992"/>
                  </a:moveTo>
                  <a:cubicBezTo>
                    <a:pt x="1506" y="985"/>
                    <a:pt x="1506" y="606"/>
                    <a:pt x="1505" y="1"/>
                  </a:cubicBezTo>
                  <a:cubicBezTo>
                    <a:pt x="1506" y="2"/>
                    <a:pt x="1506" y="2"/>
                    <a:pt x="1506" y="2"/>
                  </a:cubicBezTo>
                  <a:cubicBezTo>
                    <a:pt x="1093" y="2"/>
                    <a:pt x="569" y="2"/>
                    <a:pt x="1" y="2"/>
                  </a:cubicBezTo>
                  <a:cubicBezTo>
                    <a:pt x="1" y="2"/>
                    <a:pt x="1" y="2"/>
                    <a:pt x="1" y="2"/>
                  </a:cubicBezTo>
                  <a:cubicBezTo>
                    <a:pt x="2" y="1"/>
                    <a:pt x="2" y="1"/>
                    <a:pt x="2" y="1"/>
                  </a:cubicBezTo>
                  <a:cubicBezTo>
                    <a:pt x="2" y="354"/>
                    <a:pt x="2" y="689"/>
                    <a:pt x="2" y="992"/>
                  </a:cubicBezTo>
                  <a:cubicBezTo>
                    <a:pt x="1" y="991"/>
                    <a:pt x="1" y="991"/>
                    <a:pt x="1" y="991"/>
                  </a:cubicBezTo>
                  <a:cubicBezTo>
                    <a:pt x="887" y="992"/>
                    <a:pt x="1498" y="992"/>
                    <a:pt x="1506" y="992"/>
                  </a:cubicBezTo>
                  <a:cubicBezTo>
                    <a:pt x="1498" y="992"/>
                    <a:pt x="887" y="993"/>
                    <a:pt x="1" y="993"/>
                  </a:cubicBezTo>
                  <a:cubicBezTo>
                    <a:pt x="0" y="993"/>
                    <a:pt x="0" y="993"/>
                    <a:pt x="0" y="993"/>
                  </a:cubicBezTo>
                  <a:cubicBezTo>
                    <a:pt x="0" y="992"/>
                    <a:pt x="0" y="992"/>
                    <a:pt x="0" y="992"/>
                  </a:cubicBezTo>
                  <a:cubicBezTo>
                    <a:pt x="0" y="689"/>
                    <a:pt x="0" y="354"/>
                    <a:pt x="0" y="1"/>
                  </a:cubicBezTo>
                  <a:cubicBezTo>
                    <a:pt x="0" y="0"/>
                    <a:pt x="0" y="0"/>
                    <a:pt x="0" y="0"/>
                  </a:cubicBezTo>
                  <a:cubicBezTo>
                    <a:pt x="1" y="0"/>
                    <a:pt x="1" y="0"/>
                    <a:pt x="1" y="0"/>
                  </a:cubicBezTo>
                  <a:cubicBezTo>
                    <a:pt x="1" y="0"/>
                    <a:pt x="1" y="0"/>
                    <a:pt x="1" y="0"/>
                  </a:cubicBezTo>
                  <a:cubicBezTo>
                    <a:pt x="569" y="0"/>
                    <a:pt x="1093" y="1"/>
                    <a:pt x="1506" y="1"/>
                  </a:cubicBezTo>
                  <a:cubicBezTo>
                    <a:pt x="1507" y="1"/>
                    <a:pt x="1507" y="1"/>
                    <a:pt x="1507" y="1"/>
                  </a:cubicBezTo>
                  <a:cubicBezTo>
                    <a:pt x="1507" y="1"/>
                    <a:pt x="1507" y="1"/>
                    <a:pt x="1507" y="1"/>
                  </a:cubicBezTo>
                  <a:cubicBezTo>
                    <a:pt x="1507" y="606"/>
                    <a:pt x="1506" y="985"/>
                    <a:pt x="1506" y="992"/>
                  </a:cubicBezTo>
                </a:path>
              </a:pathLst>
            </a:custGeom>
            <a:solidFill>
              <a:srgbClr val="263238"/>
            </a:solidFill>
            <a:ln>
              <a:noFill/>
            </a:ln>
          </p:spPr>
          <p:txBody>
            <a:bodyPr anchor="t" anchorCtr="0" bIns="45720" compatLnSpc="1" lIns="91440" numCol="1" rIns="91440" tIns="45720" vert="horz" wrap="square">
              <a:prstTxWarp prst="textNoShape"/>
            </a:bodyPr>
            <a:p>
              <a:endParaRPr lang="en-US"/>
            </a:p>
          </p:txBody>
        </p:sp>
        <p:sp>
          <p:nvSpPr>
            <p:cNvPr id="1049265" name="Oval 47"/>
            <p:cNvSpPr>
              <a:spLocks noChangeArrowheads="1"/>
            </p:cNvSpPr>
            <p:nvPr/>
          </p:nvSpPr>
          <p:spPr bwMode="auto">
            <a:xfrm>
              <a:off x="1173" y="1602"/>
              <a:ext cx="3571" cy="5"/>
            </a:xfrm>
            <a:prstGeom prst="ellipse"/>
            <a:solidFill>
              <a:srgbClr val="263238"/>
            </a:solidFill>
            <a:ln>
              <a:noFill/>
            </a:ln>
          </p:spPr>
          <p:txBody>
            <a:bodyPr anchor="t" anchorCtr="0" bIns="45720" compatLnSpc="1" lIns="91440" numCol="1" rIns="91440" tIns="45720" vert="horz" wrap="square">
              <a:prstTxWarp prst="textNoShape"/>
            </a:bodyPr>
            <a:p>
              <a:endParaRPr lang="en-US"/>
            </a:p>
          </p:txBody>
        </p:sp>
        <p:sp>
          <p:nvSpPr>
            <p:cNvPr id="1049266" name="Rectangle 48"/>
            <p:cNvSpPr>
              <a:spLocks noChangeArrowheads="1"/>
            </p:cNvSpPr>
            <p:nvPr/>
          </p:nvSpPr>
          <p:spPr bwMode="auto">
            <a:xfrm>
              <a:off x="1505" y="1951"/>
              <a:ext cx="2995" cy="411"/>
            </a:xfrm>
            <a:prstGeom prst="rect"/>
            <a:solidFill>
              <a:srgbClr val="E0E0E0"/>
            </a:solidFill>
            <a:ln>
              <a:noFill/>
            </a:ln>
          </p:spPr>
          <p:txBody>
            <a:bodyPr anchor="t" anchorCtr="0" bIns="45720" compatLnSpc="1" lIns="91440" numCol="1" rIns="91440" tIns="45720" vert="horz" wrap="square">
              <a:prstTxWarp prst="textNoShape"/>
            </a:bodyPr>
            <a:p>
              <a:endParaRPr lang="en-US"/>
            </a:p>
          </p:txBody>
        </p:sp>
        <p:sp>
          <p:nvSpPr>
            <p:cNvPr id="1049267" name="Rectangle 49"/>
            <p:cNvSpPr>
              <a:spLocks noChangeArrowheads="1"/>
            </p:cNvSpPr>
            <p:nvPr/>
          </p:nvSpPr>
          <p:spPr bwMode="auto">
            <a:xfrm>
              <a:off x="1505" y="1951"/>
              <a:ext cx="2995" cy="411"/>
            </a:xfrm>
            <a:prstGeom prst="rect"/>
            <a:noFill/>
            <a:ln>
              <a:noFill/>
            </a:ln>
          </p:spPr>
          <p:txBody>
            <a:bodyPr anchor="t" anchorCtr="0" bIns="45720" compatLnSpc="1" lIns="91440" numCol="1" rIns="91440" tIns="45720" vert="horz" wrap="square">
              <a:prstTxWarp prst="textNoShape"/>
            </a:bodyPr>
            <a:p>
              <a:endParaRPr lang="en-US"/>
            </a:p>
          </p:txBody>
        </p:sp>
        <p:sp>
          <p:nvSpPr>
            <p:cNvPr id="1049268" name="Rectangle 50"/>
            <p:cNvSpPr>
              <a:spLocks noChangeArrowheads="1"/>
            </p:cNvSpPr>
            <p:nvPr/>
          </p:nvSpPr>
          <p:spPr bwMode="auto">
            <a:xfrm>
              <a:off x="1456" y="3079"/>
              <a:ext cx="664" cy="665"/>
            </a:xfrm>
            <a:prstGeom prst="rect"/>
            <a:solidFill>
              <a:srgbClr val="E0E0E0"/>
            </a:solidFill>
            <a:ln>
              <a:noFill/>
            </a:ln>
          </p:spPr>
          <p:txBody>
            <a:bodyPr anchor="t" anchorCtr="0" bIns="45720" compatLnSpc="1" lIns="91440" numCol="1" rIns="91440" tIns="45720" vert="horz" wrap="square">
              <a:prstTxWarp prst="textNoShape"/>
            </a:bodyPr>
            <a:p>
              <a:endParaRPr lang="en-US"/>
            </a:p>
          </p:txBody>
        </p:sp>
        <p:sp>
          <p:nvSpPr>
            <p:cNvPr id="1049269" name="Rectangle 51"/>
            <p:cNvSpPr>
              <a:spLocks noChangeArrowheads="1"/>
            </p:cNvSpPr>
            <p:nvPr/>
          </p:nvSpPr>
          <p:spPr bwMode="auto">
            <a:xfrm>
              <a:off x="2241" y="3079"/>
              <a:ext cx="664" cy="665"/>
            </a:xfrm>
            <a:prstGeom prst="rect"/>
            <a:solidFill>
              <a:srgbClr val="E0E0E0"/>
            </a:solidFill>
            <a:ln>
              <a:noFill/>
            </a:ln>
          </p:spPr>
          <p:txBody>
            <a:bodyPr anchor="t" anchorCtr="0" bIns="45720" compatLnSpc="1" lIns="91440" numCol="1" rIns="91440" tIns="45720" vert="horz" wrap="square">
              <a:prstTxWarp prst="textNoShape"/>
            </a:bodyPr>
            <a:p>
              <a:endParaRPr lang="en-US"/>
            </a:p>
          </p:txBody>
        </p:sp>
        <p:sp>
          <p:nvSpPr>
            <p:cNvPr id="1049270" name="Rectangle 52"/>
            <p:cNvSpPr>
              <a:spLocks noChangeArrowheads="1"/>
            </p:cNvSpPr>
            <p:nvPr/>
          </p:nvSpPr>
          <p:spPr bwMode="auto">
            <a:xfrm>
              <a:off x="3003" y="3079"/>
              <a:ext cx="664" cy="665"/>
            </a:xfrm>
            <a:prstGeom prst="rect"/>
            <a:solidFill>
              <a:srgbClr val="E0E0E0"/>
            </a:solidFill>
            <a:ln>
              <a:noFill/>
            </a:ln>
          </p:spPr>
          <p:txBody>
            <a:bodyPr anchor="t" anchorCtr="0" bIns="45720" compatLnSpc="1" lIns="91440" numCol="1" rIns="91440" tIns="45720" vert="horz" wrap="square">
              <a:prstTxWarp prst="textNoShape"/>
            </a:bodyPr>
            <a:p>
              <a:endParaRPr lang="en-US"/>
            </a:p>
          </p:txBody>
        </p:sp>
        <p:sp>
          <p:nvSpPr>
            <p:cNvPr id="1049271" name="Freeform 53"/>
            <p:cNvSpPr/>
            <p:nvPr/>
          </p:nvSpPr>
          <p:spPr bwMode="auto">
            <a:xfrm>
              <a:off x="1814" y="2578"/>
              <a:ext cx="940" cy="218"/>
            </a:xfrm>
            <a:custGeom>
              <a:avLst/>
              <a:gdLst>
                <a:gd name="T0" fmla="*/ 350 w 396"/>
                <a:gd name="T1" fmla="*/ 92 h 92"/>
                <a:gd name="T2" fmla="*/ 46 w 396"/>
                <a:gd name="T3" fmla="*/ 92 h 92"/>
                <a:gd name="T4" fmla="*/ 0 w 396"/>
                <a:gd name="T5" fmla="*/ 46 h 92"/>
                <a:gd name="T6" fmla="*/ 46 w 396"/>
                <a:gd name="T7" fmla="*/ 0 h 92"/>
                <a:gd name="T8" fmla="*/ 350 w 396"/>
                <a:gd name="T9" fmla="*/ 0 h 92"/>
                <a:gd name="T10" fmla="*/ 396 w 396"/>
                <a:gd name="T11" fmla="*/ 46 h 92"/>
                <a:gd name="T12" fmla="*/ 350 w 396"/>
                <a:gd name="T13" fmla="*/ 92 h 92"/>
              </a:gdLst>
              <a:ahLst/>
              <a:cxnLst>
                <a:cxn ang="0">
                  <a:pos x="T0" y="T1"/>
                </a:cxn>
                <a:cxn ang="0">
                  <a:pos x="T2" y="T3"/>
                </a:cxn>
                <a:cxn ang="0">
                  <a:pos x="T4" y="T5"/>
                </a:cxn>
                <a:cxn ang="0">
                  <a:pos x="T6" y="T7"/>
                </a:cxn>
                <a:cxn ang="0">
                  <a:pos x="T8" y="T9"/>
                </a:cxn>
                <a:cxn ang="0">
                  <a:pos x="T10" y="T11"/>
                </a:cxn>
                <a:cxn ang="0">
                  <a:pos x="T12" y="T13"/>
                </a:cxn>
              </a:cxnLst>
              <a:rect l="0" t="0" r="r" b="b"/>
              <a:pathLst>
                <a:path w="396" h="92">
                  <a:moveTo>
                    <a:pt x="350" y="92"/>
                  </a:moveTo>
                  <a:cubicBezTo>
                    <a:pt x="46" y="92"/>
                    <a:pt x="46" y="92"/>
                    <a:pt x="46" y="92"/>
                  </a:cubicBezTo>
                  <a:cubicBezTo>
                    <a:pt x="21" y="92"/>
                    <a:pt x="0" y="71"/>
                    <a:pt x="0" y="46"/>
                  </a:cubicBezTo>
                  <a:cubicBezTo>
                    <a:pt x="0" y="20"/>
                    <a:pt x="21" y="0"/>
                    <a:pt x="46" y="0"/>
                  </a:cubicBezTo>
                  <a:cubicBezTo>
                    <a:pt x="350" y="0"/>
                    <a:pt x="350" y="0"/>
                    <a:pt x="350" y="0"/>
                  </a:cubicBezTo>
                  <a:cubicBezTo>
                    <a:pt x="375" y="0"/>
                    <a:pt x="396" y="20"/>
                    <a:pt x="396" y="46"/>
                  </a:cubicBezTo>
                  <a:cubicBezTo>
                    <a:pt x="396" y="71"/>
                    <a:pt x="375" y="92"/>
                    <a:pt x="350" y="92"/>
                  </a:cubicBezTo>
                  <a:close/>
                </a:path>
              </a:pathLst>
            </a:custGeom>
            <a:solidFill>
              <a:srgbClr val="FB5252"/>
            </a:solidFill>
            <a:ln>
              <a:noFill/>
            </a:ln>
          </p:spPr>
          <p:txBody>
            <a:bodyPr anchor="t" anchorCtr="0" bIns="45720" compatLnSpc="1" lIns="91440" numCol="1" rIns="91440" tIns="45720" vert="horz" wrap="square">
              <a:prstTxWarp prst="textNoShape"/>
            </a:bodyPr>
            <a:p>
              <a:endParaRPr lang="en-US"/>
            </a:p>
          </p:txBody>
        </p:sp>
        <p:sp>
          <p:nvSpPr>
            <p:cNvPr id="1049272" name="Freeform 54"/>
            <p:cNvSpPr/>
            <p:nvPr/>
          </p:nvSpPr>
          <p:spPr bwMode="auto">
            <a:xfrm>
              <a:off x="1807" y="2573"/>
              <a:ext cx="1791" cy="226"/>
            </a:xfrm>
            <a:custGeom>
              <a:avLst/>
              <a:gdLst>
                <a:gd name="T0" fmla="*/ 708 w 755"/>
                <a:gd name="T1" fmla="*/ 94 h 95"/>
                <a:gd name="T2" fmla="*/ 712 w 755"/>
                <a:gd name="T3" fmla="*/ 94 h 95"/>
                <a:gd name="T4" fmla="*/ 717 w 755"/>
                <a:gd name="T5" fmla="*/ 93 h 95"/>
                <a:gd name="T6" fmla="*/ 724 w 755"/>
                <a:gd name="T7" fmla="*/ 91 h 95"/>
                <a:gd name="T8" fmla="*/ 740 w 755"/>
                <a:gd name="T9" fmla="*/ 80 h 95"/>
                <a:gd name="T10" fmla="*/ 753 w 755"/>
                <a:gd name="T11" fmla="*/ 57 h 95"/>
                <a:gd name="T12" fmla="*/ 747 w 755"/>
                <a:gd name="T13" fmla="*/ 25 h 95"/>
                <a:gd name="T14" fmla="*/ 716 w 755"/>
                <a:gd name="T15" fmla="*/ 3 h 95"/>
                <a:gd name="T16" fmla="*/ 693 w 755"/>
                <a:gd name="T17" fmla="*/ 2 h 95"/>
                <a:gd name="T18" fmla="*/ 669 w 755"/>
                <a:gd name="T19" fmla="*/ 2 h 95"/>
                <a:gd name="T20" fmla="*/ 618 w 755"/>
                <a:gd name="T21" fmla="*/ 2 h 95"/>
                <a:gd name="T22" fmla="*/ 49 w 755"/>
                <a:gd name="T23" fmla="*/ 3 h 95"/>
                <a:gd name="T24" fmla="*/ 14 w 755"/>
                <a:gd name="T25" fmla="*/ 20 h 95"/>
                <a:gd name="T26" fmla="*/ 5 w 755"/>
                <a:gd name="T27" fmla="*/ 57 h 95"/>
                <a:gd name="T28" fmla="*/ 28 w 755"/>
                <a:gd name="T29" fmla="*/ 88 h 95"/>
                <a:gd name="T30" fmla="*/ 46 w 755"/>
                <a:gd name="T31" fmla="*/ 93 h 95"/>
                <a:gd name="T32" fmla="*/ 66 w 755"/>
                <a:gd name="T33" fmla="*/ 93 h 95"/>
                <a:gd name="T34" fmla="*/ 217 w 755"/>
                <a:gd name="T35" fmla="*/ 93 h 95"/>
                <a:gd name="T36" fmla="*/ 472 w 755"/>
                <a:gd name="T37" fmla="*/ 93 h 95"/>
                <a:gd name="T38" fmla="*/ 645 w 755"/>
                <a:gd name="T39" fmla="*/ 94 h 95"/>
                <a:gd name="T40" fmla="*/ 691 w 755"/>
                <a:gd name="T41" fmla="*/ 94 h 95"/>
                <a:gd name="T42" fmla="*/ 704 w 755"/>
                <a:gd name="T43" fmla="*/ 94 h 95"/>
                <a:gd name="T44" fmla="*/ 708 w 755"/>
                <a:gd name="T45" fmla="*/ 94 h 95"/>
                <a:gd name="T46" fmla="*/ 704 w 755"/>
                <a:gd name="T47" fmla="*/ 94 h 95"/>
                <a:gd name="T48" fmla="*/ 691 w 755"/>
                <a:gd name="T49" fmla="*/ 94 h 95"/>
                <a:gd name="T50" fmla="*/ 645 w 755"/>
                <a:gd name="T51" fmla="*/ 95 h 95"/>
                <a:gd name="T52" fmla="*/ 472 w 755"/>
                <a:gd name="T53" fmla="*/ 95 h 95"/>
                <a:gd name="T54" fmla="*/ 217 w 755"/>
                <a:gd name="T55" fmla="*/ 95 h 95"/>
                <a:gd name="T56" fmla="*/ 66 w 755"/>
                <a:gd name="T57" fmla="*/ 95 h 95"/>
                <a:gd name="T58" fmla="*/ 46 w 755"/>
                <a:gd name="T59" fmla="*/ 95 h 95"/>
                <a:gd name="T60" fmla="*/ 27 w 755"/>
                <a:gd name="T61" fmla="*/ 89 h 95"/>
                <a:gd name="T62" fmla="*/ 3 w 755"/>
                <a:gd name="T63" fmla="*/ 57 h 95"/>
                <a:gd name="T64" fmla="*/ 12 w 755"/>
                <a:gd name="T65" fmla="*/ 18 h 95"/>
                <a:gd name="T66" fmla="*/ 49 w 755"/>
                <a:gd name="T67" fmla="*/ 1 h 95"/>
                <a:gd name="T68" fmla="*/ 618 w 755"/>
                <a:gd name="T69" fmla="*/ 1 h 95"/>
                <a:gd name="T70" fmla="*/ 669 w 755"/>
                <a:gd name="T71" fmla="*/ 1 h 95"/>
                <a:gd name="T72" fmla="*/ 693 w 755"/>
                <a:gd name="T73" fmla="*/ 1 h 95"/>
                <a:gd name="T74" fmla="*/ 716 w 755"/>
                <a:gd name="T75" fmla="*/ 2 h 95"/>
                <a:gd name="T76" fmla="*/ 748 w 755"/>
                <a:gd name="T77" fmla="*/ 24 h 95"/>
                <a:gd name="T78" fmla="*/ 753 w 755"/>
                <a:gd name="T79" fmla="*/ 57 h 95"/>
                <a:gd name="T80" fmla="*/ 741 w 755"/>
                <a:gd name="T81" fmla="*/ 81 h 95"/>
                <a:gd name="T82" fmla="*/ 724 w 755"/>
                <a:gd name="T83" fmla="*/ 91 h 95"/>
                <a:gd name="T84" fmla="*/ 717 w 755"/>
                <a:gd name="T85" fmla="*/ 93 h 95"/>
                <a:gd name="T86" fmla="*/ 712 w 755"/>
                <a:gd name="T87" fmla="*/ 94 h 95"/>
                <a:gd name="T88" fmla="*/ 708 w 755"/>
                <a:gd name="T89" fmla="*/ 94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755" h="95">
                  <a:moveTo>
                    <a:pt x="708" y="94"/>
                  </a:moveTo>
                  <a:cubicBezTo>
                    <a:pt x="708" y="94"/>
                    <a:pt x="709" y="94"/>
                    <a:pt x="712" y="94"/>
                  </a:cubicBezTo>
                  <a:cubicBezTo>
                    <a:pt x="713" y="94"/>
                    <a:pt x="715" y="93"/>
                    <a:pt x="717" y="93"/>
                  </a:cubicBezTo>
                  <a:cubicBezTo>
                    <a:pt x="719" y="92"/>
                    <a:pt x="721" y="92"/>
                    <a:pt x="724" y="91"/>
                  </a:cubicBezTo>
                  <a:cubicBezTo>
                    <a:pt x="729" y="89"/>
                    <a:pt x="735" y="86"/>
                    <a:pt x="740" y="80"/>
                  </a:cubicBezTo>
                  <a:cubicBezTo>
                    <a:pt x="746" y="75"/>
                    <a:pt x="751" y="67"/>
                    <a:pt x="753" y="57"/>
                  </a:cubicBezTo>
                  <a:cubicBezTo>
                    <a:pt x="755" y="47"/>
                    <a:pt x="754" y="35"/>
                    <a:pt x="747" y="25"/>
                  </a:cubicBezTo>
                  <a:cubicBezTo>
                    <a:pt x="741" y="14"/>
                    <a:pt x="730" y="5"/>
                    <a:pt x="716" y="3"/>
                  </a:cubicBezTo>
                  <a:cubicBezTo>
                    <a:pt x="709" y="2"/>
                    <a:pt x="701" y="2"/>
                    <a:pt x="693" y="2"/>
                  </a:cubicBezTo>
                  <a:cubicBezTo>
                    <a:pt x="686" y="2"/>
                    <a:pt x="678" y="2"/>
                    <a:pt x="669" y="2"/>
                  </a:cubicBezTo>
                  <a:cubicBezTo>
                    <a:pt x="653" y="2"/>
                    <a:pt x="636" y="2"/>
                    <a:pt x="618" y="2"/>
                  </a:cubicBezTo>
                  <a:cubicBezTo>
                    <a:pt x="472" y="2"/>
                    <a:pt x="271" y="2"/>
                    <a:pt x="49" y="3"/>
                  </a:cubicBezTo>
                  <a:cubicBezTo>
                    <a:pt x="36" y="3"/>
                    <a:pt x="22" y="9"/>
                    <a:pt x="14" y="20"/>
                  </a:cubicBezTo>
                  <a:cubicBezTo>
                    <a:pt x="5" y="30"/>
                    <a:pt x="2" y="44"/>
                    <a:pt x="5" y="57"/>
                  </a:cubicBezTo>
                  <a:cubicBezTo>
                    <a:pt x="8" y="70"/>
                    <a:pt x="16" y="81"/>
                    <a:pt x="28" y="88"/>
                  </a:cubicBezTo>
                  <a:cubicBezTo>
                    <a:pt x="33" y="91"/>
                    <a:pt x="40" y="93"/>
                    <a:pt x="46" y="93"/>
                  </a:cubicBezTo>
                  <a:cubicBezTo>
                    <a:pt x="53" y="93"/>
                    <a:pt x="59" y="93"/>
                    <a:pt x="66" y="93"/>
                  </a:cubicBezTo>
                  <a:cubicBezTo>
                    <a:pt x="118" y="93"/>
                    <a:pt x="169" y="93"/>
                    <a:pt x="217" y="93"/>
                  </a:cubicBezTo>
                  <a:cubicBezTo>
                    <a:pt x="313" y="93"/>
                    <a:pt x="400" y="93"/>
                    <a:pt x="472" y="93"/>
                  </a:cubicBezTo>
                  <a:cubicBezTo>
                    <a:pt x="545" y="94"/>
                    <a:pt x="604" y="94"/>
                    <a:pt x="645" y="94"/>
                  </a:cubicBezTo>
                  <a:cubicBezTo>
                    <a:pt x="665" y="94"/>
                    <a:pt x="681" y="94"/>
                    <a:pt x="691" y="94"/>
                  </a:cubicBezTo>
                  <a:cubicBezTo>
                    <a:pt x="697" y="94"/>
                    <a:pt x="701" y="94"/>
                    <a:pt x="704" y="94"/>
                  </a:cubicBezTo>
                  <a:cubicBezTo>
                    <a:pt x="706" y="94"/>
                    <a:pt x="708" y="94"/>
                    <a:pt x="708" y="94"/>
                  </a:cubicBezTo>
                  <a:cubicBezTo>
                    <a:pt x="708" y="94"/>
                    <a:pt x="706" y="94"/>
                    <a:pt x="704" y="94"/>
                  </a:cubicBezTo>
                  <a:cubicBezTo>
                    <a:pt x="701" y="94"/>
                    <a:pt x="697" y="94"/>
                    <a:pt x="691" y="94"/>
                  </a:cubicBezTo>
                  <a:cubicBezTo>
                    <a:pt x="681" y="94"/>
                    <a:pt x="665" y="94"/>
                    <a:pt x="645" y="95"/>
                  </a:cubicBezTo>
                  <a:cubicBezTo>
                    <a:pt x="604" y="95"/>
                    <a:pt x="545" y="95"/>
                    <a:pt x="472" y="95"/>
                  </a:cubicBezTo>
                  <a:cubicBezTo>
                    <a:pt x="400" y="95"/>
                    <a:pt x="313" y="95"/>
                    <a:pt x="217" y="95"/>
                  </a:cubicBezTo>
                  <a:cubicBezTo>
                    <a:pt x="169" y="95"/>
                    <a:pt x="118" y="95"/>
                    <a:pt x="66" y="95"/>
                  </a:cubicBezTo>
                  <a:cubicBezTo>
                    <a:pt x="59" y="95"/>
                    <a:pt x="53" y="95"/>
                    <a:pt x="46" y="95"/>
                  </a:cubicBezTo>
                  <a:cubicBezTo>
                    <a:pt x="39" y="95"/>
                    <a:pt x="33" y="93"/>
                    <a:pt x="27" y="89"/>
                  </a:cubicBezTo>
                  <a:cubicBezTo>
                    <a:pt x="15" y="83"/>
                    <a:pt x="6" y="71"/>
                    <a:pt x="3" y="57"/>
                  </a:cubicBezTo>
                  <a:cubicBezTo>
                    <a:pt x="0" y="44"/>
                    <a:pt x="3" y="29"/>
                    <a:pt x="12" y="18"/>
                  </a:cubicBezTo>
                  <a:cubicBezTo>
                    <a:pt x="21" y="7"/>
                    <a:pt x="35" y="0"/>
                    <a:pt x="49" y="1"/>
                  </a:cubicBezTo>
                  <a:cubicBezTo>
                    <a:pt x="271" y="1"/>
                    <a:pt x="472" y="1"/>
                    <a:pt x="618" y="1"/>
                  </a:cubicBezTo>
                  <a:cubicBezTo>
                    <a:pt x="636" y="1"/>
                    <a:pt x="653" y="1"/>
                    <a:pt x="669" y="1"/>
                  </a:cubicBezTo>
                  <a:cubicBezTo>
                    <a:pt x="678" y="1"/>
                    <a:pt x="686" y="1"/>
                    <a:pt x="693" y="1"/>
                  </a:cubicBezTo>
                  <a:cubicBezTo>
                    <a:pt x="701" y="1"/>
                    <a:pt x="709" y="1"/>
                    <a:pt x="716" y="2"/>
                  </a:cubicBezTo>
                  <a:cubicBezTo>
                    <a:pt x="730" y="4"/>
                    <a:pt x="742" y="14"/>
                    <a:pt x="748" y="24"/>
                  </a:cubicBezTo>
                  <a:cubicBezTo>
                    <a:pt x="754" y="35"/>
                    <a:pt x="755" y="47"/>
                    <a:pt x="753" y="57"/>
                  </a:cubicBezTo>
                  <a:cubicBezTo>
                    <a:pt x="751" y="67"/>
                    <a:pt x="746" y="75"/>
                    <a:pt x="741" y="81"/>
                  </a:cubicBezTo>
                  <a:cubicBezTo>
                    <a:pt x="735" y="86"/>
                    <a:pt x="729" y="90"/>
                    <a:pt x="724" y="91"/>
                  </a:cubicBezTo>
                  <a:cubicBezTo>
                    <a:pt x="721" y="92"/>
                    <a:pt x="719" y="93"/>
                    <a:pt x="717" y="93"/>
                  </a:cubicBezTo>
                  <a:cubicBezTo>
                    <a:pt x="715" y="94"/>
                    <a:pt x="713" y="94"/>
                    <a:pt x="712" y="94"/>
                  </a:cubicBezTo>
                  <a:cubicBezTo>
                    <a:pt x="709" y="94"/>
                    <a:pt x="708" y="94"/>
                    <a:pt x="708" y="94"/>
                  </a:cubicBezTo>
                  <a:close/>
                </a:path>
              </a:pathLst>
            </a:custGeom>
            <a:solidFill>
              <a:srgbClr val="263238"/>
            </a:solidFill>
            <a:ln>
              <a:noFill/>
            </a:ln>
          </p:spPr>
          <p:txBody>
            <a:bodyPr anchor="t" anchorCtr="0" bIns="45720" compatLnSpc="1" lIns="91440" numCol="1" rIns="91440" tIns="45720" vert="horz" wrap="square">
              <a:prstTxWarp prst="textNoShape"/>
            </a:bodyPr>
            <a:p>
              <a:endParaRPr lang="en-US"/>
            </a:p>
          </p:txBody>
        </p:sp>
        <p:sp>
          <p:nvSpPr>
            <p:cNvPr id="1049273" name="Freeform 55"/>
            <p:cNvSpPr/>
            <p:nvPr/>
          </p:nvSpPr>
          <p:spPr bwMode="auto">
            <a:xfrm>
              <a:off x="2514" y="2872"/>
              <a:ext cx="40" cy="60"/>
            </a:xfrm>
            <a:custGeom>
              <a:avLst/>
              <a:gdLst>
                <a:gd name="T0" fmla="*/ 12 w 40"/>
                <a:gd name="T1" fmla="*/ 0 h 60"/>
                <a:gd name="T2" fmla="*/ 19 w 40"/>
                <a:gd name="T3" fmla="*/ 0 h 60"/>
                <a:gd name="T4" fmla="*/ 9 w 40"/>
                <a:gd name="T5" fmla="*/ 53 h 60"/>
                <a:gd name="T6" fmla="*/ 40 w 40"/>
                <a:gd name="T7" fmla="*/ 53 h 60"/>
                <a:gd name="T8" fmla="*/ 38 w 40"/>
                <a:gd name="T9" fmla="*/ 60 h 60"/>
                <a:gd name="T10" fmla="*/ 0 w 40"/>
                <a:gd name="T11" fmla="*/ 60 h 60"/>
                <a:gd name="T12" fmla="*/ 12 w 40"/>
                <a:gd name="T13" fmla="*/ 0 h 60"/>
              </a:gdLst>
              <a:ahLst/>
              <a:cxnLst>
                <a:cxn ang="0">
                  <a:pos x="T0" y="T1"/>
                </a:cxn>
                <a:cxn ang="0">
                  <a:pos x="T2" y="T3"/>
                </a:cxn>
                <a:cxn ang="0">
                  <a:pos x="T4" y="T5"/>
                </a:cxn>
                <a:cxn ang="0">
                  <a:pos x="T6" y="T7"/>
                </a:cxn>
                <a:cxn ang="0">
                  <a:pos x="T8" y="T9"/>
                </a:cxn>
                <a:cxn ang="0">
                  <a:pos x="T10" y="T11"/>
                </a:cxn>
                <a:cxn ang="0">
                  <a:pos x="T12" y="T13"/>
                </a:cxn>
              </a:cxnLst>
              <a:rect l="0" t="0" r="r" b="b"/>
              <a:pathLst>
                <a:path w="40" h="60">
                  <a:moveTo>
                    <a:pt x="12" y="0"/>
                  </a:moveTo>
                  <a:lnTo>
                    <a:pt x="19" y="0"/>
                  </a:lnTo>
                  <a:lnTo>
                    <a:pt x="9" y="53"/>
                  </a:lnTo>
                  <a:lnTo>
                    <a:pt x="40" y="53"/>
                  </a:lnTo>
                  <a:lnTo>
                    <a:pt x="38" y="60"/>
                  </a:lnTo>
                  <a:lnTo>
                    <a:pt x="0" y="60"/>
                  </a:lnTo>
                  <a:lnTo>
                    <a:pt x="12" y="0"/>
                  </a:lnTo>
                  <a:close/>
                </a:path>
              </a:pathLst>
            </a:custGeom>
            <a:solidFill>
              <a:srgbClr val="263238"/>
            </a:solidFill>
            <a:ln>
              <a:noFill/>
            </a:ln>
          </p:spPr>
          <p:txBody>
            <a:bodyPr anchor="t" anchorCtr="0" bIns="45720" compatLnSpc="1" lIns="91440" numCol="1" rIns="91440" tIns="45720" vert="horz" wrap="square">
              <a:prstTxWarp prst="textNoShape"/>
            </a:bodyPr>
            <a:p>
              <a:endParaRPr lang="en-US"/>
            </a:p>
          </p:txBody>
        </p:sp>
        <p:sp>
          <p:nvSpPr>
            <p:cNvPr id="1049274" name="Freeform 56"/>
            <p:cNvSpPr>
              <a:spLocks noEditPoints="1"/>
            </p:cNvSpPr>
            <p:nvPr/>
          </p:nvSpPr>
          <p:spPr bwMode="auto">
            <a:xfrm>
              <a:off x="2561" y="2887"/>
              <a:ext cx="45" cy="45"/>
            </a:xfrm>
            <a:custGeom>
              <a:avLst/>
              <a:gdLst>
                <a:gd name="T0" fmla="*/ 0 w 19"/>
                <a:gd name="T1" fmla="*/ 11 h 19"/>
                <a:gd name="T2" fmla="*/ 10 w 19"/>
                <a:gd name="T3" fmla="*/ 0 h 19"/>
                <a:gd name="T4" fmla="*/ 19 w 19"/>
                <a:gd name="T5" fmla="*/ 8 h 19"/>
                <a:gd name="T6" fmla="*/ 8 w 19"/>
                <a:gd name="T7" fmla="*/ 19 h 19"/>
                <a:gd name="T8" fmla="*/ 0 w 19"/>
                <a:gd name="T9" fmla="*/ 11 h 19"/>
                <a:gd name="T10" fmla="*/ 16 w 19"/>
                <a:gd name="T11" fmla="*/ 8 h 19"/>
                <a:gd name="T12" fmla="*/ 10 w 19"/>
                <a:gd name="T13" fmla="*/ 3 h 19"/>
                <a:gd name="T14" fmla="*/ 3 w 19"/>
                <a:gd name="T15" fmla="*/ 11 h 19"/>
                <a:gd name="T16" fmla="*/ 8 w 19"/>
                <a:gd name="T17" fmla="*/ 16 h 19"/>
                <a:gd name="T18" fmla="*/ 16 w 19"/>
                <a:gd name="T19" fmla="*/ 8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 h="19">
                  <a:moveTo>
                    <a:pt x="0" y="11"/>
                  </a:moveTo>
                  <a:cubicBezTo>
                    <a:pt x="0" y="5"/>
                    <a:pt x="4" y="0"/>
                    <a:pt x="10" y="0"/>
                  </a:cubicBezTo>
                  <a:cubicBezTo>
                    <a:pt x="16" y="0"/>
                    <a:pt x="19" y="3"/>
                    <a:pt x="19" y="8"/>
                  </a:cubicBezTo>
                  <a:cubicBezTo>
                    <a:pt x="19" y="14"/>
                    <a:pt x="14" y="19"/>
                    <a:pt x="8" y="19"/>
                  </a:cubicBezTo>
                  <a:cubicBezTo>
                    <a:pt x="3" y="19"/>
                    <a:pt x="0" y="16"/>
                    <a:pt x="0" y="11"/>
                  </a:cubicBezTo>
                  <a:close/>
                  <a:moveTo>
                    <a:pt x="16" y="8"/>
                  </a:moveTo>
                  <a:cubicBezTo>
                    <a:pt x="16" y="5"/>
                    <a:pt x="14" y="3"/>
                    <a:pt x="10" y="3"/>
                  </a:cubicBezTo>
                  <a:cubicBezTo>
                    <a:pt x="6" y="3"/>
                    <a:pt x="3" y="6"/>
                    <a:pt x="3" y="11"/>
                  </a:cubicBezTo>
                  <a:cubicBezTo>
                    <a:pt x="3" y="14"/>
                    <a:pt x="5" y="16"/>
                    <a:pt x="8" y="16"/>
                  </a:cubicBezTo>
                  <a:cubicBezTo>
                    <a:pt x="13" y="16"/>
                    <a:pt x="16" y="13"/>
                    <a:pt x="16" y="8"/>
                  </a:cubicBezTo>
                  <a:close/>
                </a:path>
              </a:pathLst>
            </a:custGeom>
            <a:solidFill>
              <a:srgbClr val="263238"/>
            </a:solidFill>
            <a:ln>
              <a:noFill/>
            </a:ln>
          </p:spPr>
          <p:txBody>
            <a:bodyPr anchor="t" anchorCtr="0" bIns="45720" compatLnSpc="1" lIns="91440" numCol="1" rIns="91440" tIns="45720" vert="horz" wrap="square">
              <a:prstTxWarp prst="textNoShape"/>
            </a:bodyPr>
            <a:p>
              <a:endParaRPr lang="en-US"/>
            </a:p>
          </p:txBody>
        </p:sp>
        <p:sp>
          <p:nvSpPr>
            <p:cNvPr id="1049275" name="Freeform 57"/>
            <p:cNvSpPr>
              <a:spLocks noEditPoints="1"/>
            </p:cNvSpPr>
            <p:nvPr/>
          </p:nvSpPr>
          <p:spPr bwMode="auto">
            <a:xfrm>
              <a:off x="2611" y="2887"/>
              <a:ext cx="50" cy="45"/>
            </a:xfrm>
            <a:custGeom>
              <a:avLst/>
              <a:gdLst>
                <a:gd name="T0" fmla="*/ 21 w 21"/>
                <a:gd name="T1" fmla="*/ 0 h 19"/>
                <a:gd name="T2" fmla="*/ 18 w 21"/>
                <a:gd name="T3" fmla="*/ 19 h 19"/>
                <a:gd name="T4" fmla="*/ 15 w 21"/>
                <a:gd name="T5" fmla="*/ 19 h 19"/>
                <a:gd name="T6" fmla="*/ 15 w 21"/>
                <a:gd name="T7" fmla="*/ 16 h 19"/>
                <a:gd name="T8" fmla="*/ 9 w 21"/>
                <a:gd name="T9" fmla="*/ 19 h 19"/>
                <a:gd name="T10" fmla="*/ 0 w 21"/>
                <a:gd name="T11" fmla="*/ 11 h 19"/>
                <a:gd name="T12" fmla="*/ 11 w 21"/>
                <a:gd name="T13" fmla="*/ 0 h 19"/>
                <a:gd name="T14" fmla="*/ 17 w 21"/>
                <a:gd name="T15" fmla="*/ 3 h 19"/>
                <a:gd name="T16" fmla="*/ 18 w 21"/>
                <a:gd name="T17" fmla="*/ 0 h 19"/>
                <a:gd name="T18" fmla="*/ 21 w 21"/>
                <a:gd name="T19" fmla="*/ 0 h 19"/>
                <a:gd name="T20" fmla="*/ 16 w 21"/>
                <a:gd name="T21" fmla="*/ 8 h 19"/>
                <a:gd name="T22" fmla="*/ 11 w 21"/>
                <a:gd name="T23" fmla="*/ 3 h 19"/>
                <a:gd name="T24" fmla="*/ 4 w 21"/>
                <a:gd name="T25" fmla="*/ 11 h 19"/>
                <a:gd name="T26" fmla="*/ 9 w 21"/>
                <a:gd name="T27" fmla="*/ 16 h 19"/>
                <a:gd name="T28" fmla="*/ 16 w 21"/>
                <a:gd name="T29" fmla="*/ 8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1" h="19">
                  <a:moveTo>
                    <a:pt x="21" y="0"/>
                  </a:moveTo>
                  <a:cubicBezTo>
                    <a:pt x="18" y="19"/>
                    <a:pt x="18" y="19"/>
                    <a:pt x="18" y="19"/>
                  </a:cubicBezTo>
                  <a:cubicBezTo>
                    <a:pt x="15" y="19"/>
                    <a:pt x="15" y="19"/>
                    <a:pt x="15" y="19"/>
                  </a:cubicBezTo>
                  <a:cubicBezTo>
                    <a:pt x="15" y="16"/>
                    <a:pt x="15" y="16"/>
                    <a:pt x="15" y="16"/>
                  </a:cubicBezTo>
                  <a:cubicBezTo>
                    <a:pt x="13" y="18"/>
                    <a:pt x="11" y="19"/>
                    <a:pt x="9" y="19"/>
                  </a:cubicBezTo>
                  <a:cubicBezTo>
                    <a:pt x="4" y="19"/>
                    <a:pt x="0" y="16"/>
                    <a:pt x="0" y="11"/>
                  </a:cubicBezTo>
                  <a:cubicBezTo>
                    <a:pt x="0" y="5"/>
                    <a:pt x="5" y="0"/>
                    <a:pt x="11" y="0"/>
                  </a:cubicBezTo>
                  <a:cubicBezTo>
                    <a:pt x="14" y="0"/>
                    <a:pt x="16" y="1"/>
                    <a:pt x="17" y="3"/>
                  </a:cubicBezTo>
                  <a:cubicBezTo>
                    <a:pt x="18" y="0"/>
                    <a:pt x="18" y="0"/>
                    <a:pt x="18" y="0"/>
                  </a:cubicBezTo>
                  <a:lnTo>
                    <a:pt x="21" y="0"/>
                  </a:lnTo>
                  <a:close/>
                  <a:moveTo>
                    <a:pt x="16" y="8"/>
                  </a:moveTo>
                  <a:cubicBezTo>
                    <a:pt x="16" y="5"/>
                    <a:pt x="14" y="3"/>
                    <a:pt x="11" y="3"/>
                  </a:cubicBezTo>
                  <a:cubicBezTo>
                    <a:pt x="7" y="3"/>
                    <a:pt x="4" y="6"/>
                    <a:pt x="4" y="11"/>
                  </a:cubicBezTo>
                  <a:cubicBezTo>
                    <a:pt x="4" y="14"/>
                    <a:pt x="6" y="16"/>
                    <a:pt x="9" y="16"/>
                  </a:cubicBezTo>
                  <a:cubicBezTo>
                    <a:pt x="13" y="16"/>
                    <a:pt x="16" y="13"/>
                    <a:pt x="16" y="8"/>
                  </a:cubicBezTo>
                  <a:close/>
                </a:path>
              </a:pathLst>
            </a:custGeom>
            <a:solidFill>
              <a:srgbClr val="263238"/>
            </a:solidFill>
            <a:ln>
              <a:noFill/>
            </a:ln>
          </p:spPr>
          <p:txBody>
            <a:bodyPr anchor="t" anchorCtr="0" bIns="45720" compatLnSpc="1" lIns="91440" numCol="1" rIns="91440" tIns="45720" vert="horz" wrap="square">
              <a:prstTxWarp prst="textNoShape"/>
            </a:bodyPr>
            <a:p>
              <a:endParaRPr lang="en-US"/>
            </a:p>
          </p:txBody>
        </p:sp>
        <p:sp>
          <p:nvSpPr>
            <p:cNvPr id="1049276" name="Freeform 58"/>
            <p:cNvSpPr>
              <a:spLocks noEditPoints="1"/>
            </p:cNvSpPr>
            <p:nvPr/>
          </p:nvSpPr>
          <p:spPr bwMode="auto">
            <a:xfrm>
              <a:off x="2668" y="2870"/>
              <a:ext cx="52" cy="62"/>
            </a:xfrm>
            <a:custGeom>
              <a:avLst/>
              <a:gdLst>
                <a:gd name="T0" fmla="*/ 22 w 22"/>
                <a:gd name="T1" fmla="*/ 0 h 26"/>
                <a:gd name="T2" fmla="*/ 17 w 22"/>
                <a:gd name="T3" fmla="*/ 26 h 26"/>
                <a:gd name="T4" fmla="*/ 14 w 22"/>
                <a:gd name="T5" fmla="*/ 26 h 26"/>
                <a:gd name="T6" fmla="*/ 15 w 22"/>
                <a:gd name="T7" fmla="*/ 23 h 26"/>
                <a:gd name="T8" fmla="*/ 8 w 22"/>
                <a:gd name="T9" fmla="*/ 26 h 26"/>
                <a:gd name="T10" fmla="*/ 0 w 22"/>
                <a:gd name="T11" fmla="*/ 18 h 26"/>
                <a:gd name="T12" fmla="*/ 10 w 22"/>
                <a:gd name="T13" fmla="*/ 7 h 26"/>
                <a:gd name="T14" fmla="*/ 17 w 22"/>
                <a:gd name="T15" fmla="*/ 10 h 26"/>
                <a:gd name="T16" fmla="*/ 19 w 22"/>
                <a:gd name="T17" fmla="*/ 0 h 26"/>
                <a:gd name="T18" fmla="*/ 22 w 22"/>
                <a:gd name="T19" fmla="*/ 0 h 26"/>
                <a:gd name="T20" fmla="*/ 16 w 22"/>
                <a:gd name="T21" fmla="*/ 15 h 26"/>
                <a:gd name="T22" fmla="*/ 11 w 22"/>
                <a:gd name="T23" fmla="*/ 10 h 26"/>
                <a:gd name="T24" fmla="*/ 3 w 22"/>
                <a:gd name="T25" fmla="*/ 18 h 26"/>
                <a:gd name="T26" fmla="*/ 9 w 22"/>
                <a:gd name="T27" fmla="*/ 23 h 26"/>
                <a:gd name="T28" fmla="*/ 16 w 22"/>
                <a:gd name="T29" fmla="*/ 15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2" h="26">
                  <a:moveTo>
                    <a:pt x="22" y="0"/>
                  </a:moveTo>
                  <a:cubicBezTo>
                    <a:pt x="17" y="26"/>
                    <a:pt x="17" y="26"/>
                    <a:pt x="17" y="26"/>
                  </a:cubicBezTo>
                  <a:cubicBezTo>
                    <a:pt x="14" y="26"/>
                    <a:pt x="14" y="26"/>
                    <a:pt x="14" y="26"/>
                  </a:cubicBezTo>
                  <a:cubicBezTo>
                    <a:pt x="15" y="23"/>
                    <a:pt x="15" y="23"/>
                    <a:pt x="15" y="23"/>
                  </a:cubicBezTo>
                  <a:cubicBezTo>
                    <a:pt x="13" y="25"/>
                    <a:pt x="11" y="26"/>
                    <a:pt x="8" y="26"/>
                  </a:cubicBezTo>
                  <a:cubicBezTo>
                    <a:pt x="3" y="26"/>
                    <a:pt x="0" y="23"/>
                    <a:pt x="0" y="18"/>
                  </a:cubicBezTo>
                  <a:cubicBezTo>
                    <a:pt x="0" y="12"/>
                    <a:pt x="4" y="7"/>
                    <a:pt x="10" y="7"/>
                  </a:cubicBezTo>
                  <a:cubicBezTo>
                    <a:pt x="14" y="7"/>
                    <a:pt x="16" y="8"/>
                    <a:pt x="17" y="10"/>
                  </a:cubicBezTo>
                  <a:cubicBezTo>
                    <a:pt x="19" y="0"/>
                    <a:pt x="19" y="0"/>
                    <a:pt x="19" y="0"/>
                  </a:cubicBezTo>
                  <a:lnTo>
                    <a:pt x="22" y="0"/>
                  </a:lnTo>
                  <a:close/>
                  <a:moveTo>
                    <a:pt x="16" y="15"/>
                  </a:moveTo>
                  <a:cubicBezTo>
                    <a:pt x="16" y="12"/>
                    <a:pt x="14" y="10"/>
                    <a:pt x="11" y="10"/>
                  </a:cubicBezTo>
                  <a:cubicBezTo>
                    <a:pt x="6" y="10"/>
                    <a:pt x="3" y="13"/>
                    <a:pt x="3" y="18"/>
                  </a:cubicBezTo>
                  <a:cubicBezTo>
                    <a:pt x="3" y="21"/>
                    <a:pt x="5" y="23"/>
                    <a:pt x="9" y="23"/>
                  </a:cubicBezTo>
                  <a:cubicBezTo>
                    <a:pt x="13" y="23"/>
                    <a:pt x="16" y="20"/>
                    <a:pt x="16" y="15"/>
                  </a:cubicBezTo>
                  <a:close/>
                </a:path>
              </a:pathLst>
            </a:custGeom>
            <a:solidFill>
              <a:srgbClr val="263238"/>
            </a:solidFill>
            <a:ln>
              <a:noFill/>
            </a:ln>
          </p:spPr>
          <p:txBody>
            <a:bodyPr anchor="t" anchorCtr="0" bIns="45720" compatLnSpc="1" lIns="91440" numCol="1" rIns="91440" tIns="45720" vert="horz" wrap="square">
              <a:prstTxWarp prst="textNoShape"/>
            </a:bodyPr>
            <a:p>
              <a:endParaRPr lang="en-US"/>
            </a:p>
          </p:txBody>
        </p:sp>
        <p:sp>
          <p:nvSpPr>
            <p:cNvPr id="1049277" name="Freeform 59"/>
            <p:cNvSpPr>
              <a:spLocks noEditPoints="1"/>
            </p:cNvSpPr>
            <p:nvPr/>
          </p:nvSpPr>
          <p:spPr bwMode="auto">
            <a:xfrm>
              <a:off x="2725" y="2868"/>
              <a:ext cx="19" cy="64"/>
            </a:xfrm>
            <a:custGeom>
              <a:avLst/>
              <a:gdLst>
                <a:gd name="T0" fmla="*/ 3 w 8"/>
                <a:gd name="T1" fmla="*/ 8 h 27"/>
                <a:gd name="T2" fmla="*/ 7 w 8"/>
                <a:gd name="T3" fmla="*/ 8 h 27"/>
                <a:gd name="T4" fmla="*/ 3 w 8"/>
                <a:gd name="T5" fmla="*/ 27 h 27"/>
                <a:gd name="T6" fmla="*/ 0 w 8"/>
                <a:gd name="T7" fmla="*/ 27 h 27"/>
                <a:gd name="T8" fmla="*/ 3 w 8"/>
                <a:gd name="T9" fmla="*/ 8 h 27"/>
                <a:gd name="T10" fmla="*/ 4 w 8"/>
                <a:gd name="T11" fmla="*/ 3 h 27"/>
                <a:gd name="T12" fmla="*/ 6 w 8"/>
                <a:gd name="T13" fmla="*/ 0 h 27"/>
                <a:gd name="T14" fmla="*/ 8 w 8"/>
                <a:gd name="T15" fmla="*/ 2 h 27"/>
                <a:gd name="T16" fmla="*/ 6 w 8"/>
                <a:gd name="T17" fmla="*/ 5 h 27"/>
                <a:gd name="T18" fmla="*/ 4 w 8"/>
                <a:gd name="T19" fmla="*/ 3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 h="27">
                  <a:moveTo>
                    <a:pt x="3" y="8"/>
                  </a:moveTo>
                  <a:cubicBezTo>
                    <a:pt x="7" y="8"/>
                    <a:pt x="7" y="8"/>
                    <a:pt x="7" y="8"/>
                  </a:cubicBezTo>
                  <a:cubicBezTo>
                    <a:pt x="3" y="27"/>
                    <a:pt x="3" y="27"/>
                    <a:pt x="3" y="27"/>
                  </a:cubicBezTo>
                  <a:cubicBezTo>
                    <a:pt x="0" y="27"/>
                    <a:pt x="0" y="27"/>
                    <a:pt x="0" y="27"/>
                  </a:cubicBezTo>
                  <a:lnTo>
                    <a:pt x="3" y="8"/>
                  </a:lnTo>
                  <a:close/>
                  <a:moveTo>
                    <a:pt x="4" y="3"/>
                  </a:moveTo>
                  <a:cubicBezTo>
                    <a:pt x="4" y="2"/>
                    <a:pt x="5" y="0"/>
                    <a:pt x="6" y="0"/>
                  </a:cubicBezTo>
                  <a:cubicBezTo>
                    <a:pt x="7" y="0"/>
                    <a:pt x="8" y="1"/>
                    <a:pt x="8" y="2"/>
                  </a:cubicBezTo>
                  <a:cubicBezTo>
                    <a:pt x="8" y="4"/>
                    <a:pt x="7" y="5"/>
                    <a:pt x="6" y="5"/>
                  </a:cubicBezTo>
                  <a:cubicBezTo>
                    <a:pt x="5" y="5"/>
                    <a:pt x="4" y="4"/>
                    <a:pt x="4" y="3"/>
                  </a:cubicBezTo>
                  <a:close/>
                </a:path>
              </a:pathLst>
            </a:custGeom>
            <a:solidFill>
              <a:srgbClr val="263238"/>
            </a:solidFill>
            <a:ln>
              <a:noFill/>
            </a:ln>
          </p:spPr>
          <p:txBody>
            <a:bodyPr anchor="t" anchorCtr="0" bIns="45720" compatLnSpc="1" lIns="91440" numCol="1" rIns="91440" tIns="45720" vert="horz" wrap="square">
              <a:prstTxWarp prst="textNoShape"/>
            </a:bodyPr>
            <a:p>
              <a:endParaRPr lang="en-US"/>
            </a:p>
          </p:txBody>
        </p:sp>
        <p:sp>
          <p:nvSpPr>
            <p:cNvPr id="1049278" name="Freeform 60"/>
            <p:cNvSpPr/>
            <p:nvPr/>
          </p:nvSpPr>
          <p:spPr bwMode="auto">
            <a:xfrm>
              <a:off x="2746" y="2887"/>
              <a:ext cx="48" cy="45"/>
            </a:xfrm>
            <a:custGeom>
              <a:avLst/>
              <a:gdLst>
                <a:gd name="T0" fmla="*/ 20 w 20"/>
                <a:gd name="T1" fmla="*/ 6 h 19"/>
                <a:gd name="T2" fmla="*/ 20 w 20"/>
                <a:gd name="T3" fmla="*/ 8 h 19"/>
                <a:gd name="T4" fmla="*/ 18 w 20"/>
                <a:gd name="T5" fmla="*/ 19 h 19"/>
                <a:gd name="T6" fmla="*/ 14 w 20"/>
                <a:gd name="T7" fmla="*/ 19 h 19"/>
                <a:gd name="T8" fmla="*/ 16 w 20"/>
                <a:gd name="T9" fmla="*/ 8 h 19"/>
                <a:gd name="T10" fmla="*/ 16 w 20"/>
                <a:gd name="T11" fmla="*/ 7 h 19"/>
                <a:gd name="T12" fmla="*/ 12 w 20"/>
                <a:gd name="T13" fmla="*/ 3 h 19"/>
                <a:gd name="T14" fmla="*/ 5 w 20"/>
                <a:gd name="T15" fmla="*/ 9 h 19"/>
                <a:gd name="T16" fmla="*/ 4 w 20"/>
                <a:gd name="T17" fmla="*/ 19 h 19"/>
                <a:gd name="T18" fmla="*/ 0 w 20"/>
                <a:gd name="T19" fmla="*/ 19 h 19"/>
                <a:gd name="T20" fmla="*/ 4 w 20"/>
                <a:gd name="T21" fmla="*/ 0 h 19"/>
                <a:gd name="T22" fmla="*/ 7 w 20"/>
                <a:gd name="T23" fmla="*/ 0 h 19"/>
                <a:gd name="T24" fmla="*/ 7 w 20"/>
                <a:gd name="T25" fmla="*/ 3 h 19"/>
                <a:gd name="T26" fmla="*/ 13 w 20"/>
                <a:gd name="T27" fmla="*/ 0 h 19"/>
                <a:gd name="T28" fmla="*/ 20 w 20"/>
                <a:gd name="T29" fmla="*/ 6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0" h="19">
                  <a:moveTo>
                    <a:pt x="20" y="6"/>
                  </a:moveTo>
                  <a:cubicBezTo>
                    <a:pt x="20" y="7"/>
                    <a:pt x="20" y="8"/>
                    <a:pt x="20" y="8"/>
                  </a:cubicBezTo>
                  <a:cubicBezTo>
                    <a:pt x="18" y="19"/>
                    <a:pt x="18" y="19"/>
                    <a:pt x="18" y="19"/>
                  </a:cubicBezTo>
                  <a:cubicBezTo>
                    <a:pt x="14" y="19"/>
                    <a:pt x="14" y="19"/>
                    <a:pt x="14" y="19"/>
                  </a:cubicBezTo>
                  <a:cubicBezTo>
                    <a:pt x="16" y="8"/>
                    <a:pt x="16" y="8"/>
                    <a:pt x="16" y="8"/>
                  </a:cubicBezTo>
                  <a:cubicBezTo>
                    <a:pt x="16" y="8"/>
                    <a:pt x="16" y="7"/>
                    <a:pt x="16" y="7"/>
                  </a:cubicBezTo>
                  <a:cubicBezTo>
                    <a:pt x="16" y="4"/>
                    <a:pt x="15" y="3"/>
                    <a:pt x="12" y="3"/>
                  </a:cubicBezTo>
                  <a:cubicBezTo>
                    <a:pt x="9" y="3"/>
                    <a:pt x="6" y="5"/>
                    <a:pt x="5" y="9"/>
                  </a:cubicBezTo>
                  <a:cubicBezTo>
                    <a:pt x="4" y="19"/>
                    <a:pt x="4" y="19"/>
                    <a:pt x="4" y="19"/>
                  </a:cubicBezTo>
                  <a:cubicBezTo>
                    <a:pt x="0" y="19"/>
                    <a:pt x="0" y="19"/>
                    <a:pt x="0" y="19"/>
                  </a:cubicBezTo>
                  <a:cubicBezTo>
                    <a:pt x="4" y="0"/>
                    <a:pt x="4" y="0"/>
                    <a:pt x="4" y="0"/>
                  </a:cubicBezTo>
                  <a:cubicBezTo>
                    <a:pt x="7" y="0"/>
                    <a:pt x="7" y="0"/>
                    <a:pt x="7" y="0"/>
                  </a:cubicBezTo>
                  <a:cubicBezTo>
                    <a:pt x="7" y="3"/>
                    <a:pt x="7" y="3"/>
                    <a:pt x="7" y="3"/>
                  </a:cubicBezTo>
                  <a:cubicBezTo>
                    <a:pt x="8" y="1"/>
                    <a:pt x="11" y="0"/>
                    <a:pt x="13" y="0"/>
                  </a:cubicBezTo>
                  <a:cubicBezTo>
                    <a:pt x="17" y="0"/>
                    <a:pt x="20" y="2"/>
                    <a:pt x="20" y="6"/>
                  </a:cubicBezTo>
                  <a:close/>
                </a:path>
              </a:pathLst>
            </a:custGeom>
            <a:solidFill>
              <a:srgbClr val="263238"/>
            </a:solidFill>
            <a:ln>
              <a:noFill/>
            </a:ln>
          </p:spPr>
          <p:txBody>
            <a:bodyPr anchor="t" anchorCtr="0" bIns="45720" compatLnSpc="1" lIns="91440" numCol="1" rIns="91440" tIns="45720" vert="horz" wrap="square">
              <a:prstTxWarp prst="textNoShape"/>
            </a:bodyPr>
            <a:p>
              <a:endParaRPr lang="en-US"/>
            </a:p>
          </p:txBody>
        </p:sp>
        <p:sp>
          <p:nvSpPr>
            <p:cNvPr id="1049279" name="Freeform 61"/>
            <p:cNvSpPr>
              <a:spLocks noEditPoints="1"/>
            </p:cNvSpPr>
            <p:nvPr/>
          </p:nvSpPr>
          <p:spPr bwMode="auto">
            <a:xfrm>
              <a:off x="2801" y="2887"/>
              <a:ext cx="52" cy="61"/>
            </a:xfrm>
            <a:custGeom>
              <a:avLst/>
              <a:gdLst>
                <a:gd name="T0" fmla="*/ 22 w 22"/>
                <a:gd name="T1" fmla="*/ 0 h 26"/>
                <a:gd name="T2" fmla="*/ 19 w 22"/>
                <a:gd name="T3" fmla="*/ 16 h 26"/>
                <a:gd name="T4" fmla="*/ 8 w 22"/>
                <a:gd name="T5" fmla="*/ 26 h 26"/>
                <a:gd name="T6" fmla="*/ 0 w 22"/>
                <a:gd name="T7" fmla="*/ 23 h 26"/>
                <a:gd name="T8" fmla="*/ 1 w 22"/>
                <a:gd name="T9" fmla="*/ 20 h 26"/>
                <a:gd name="T10" fmla="*/ 8 w 22"/>
                <a:gd name="T11" fmla="*/ 23 h 26"/>
                <a:gd name="T12" fmla="*/ 15 w 22"/>
                <a:gd name="T13" fmla="*/ 17 h 26"/>
                <a:gd name="T14" fmla="*/ 16 w 22"/>
                <a:gd name="T15" fmla="*/ 15 h 26"/>
                <a:gd name="T16" fmla="*/ 9 w 22"/>
                <a:gd name="T17" fmla="*/ 18 h 26"/>
                <a:gd name="T18" fmla="*/ 1 w 22"/>
                <a:gd name="T19" fmla="*/ 10 h 26"/>
                <a:gd name="T20" fmla="*/ 11 w 22"/>
                <a:gd name="T21" fmla="*/ 0 h 26"/>
                <a:gd name="T22" fmla="*/ 18 w 22"/>
                <a:gd name="T23" fmla="*/ 4 h 26"/>
                <a:gd name="T24" fmla="*/ 19 w 22"/>
                <a:gd name="T25" fmla="*/ 0 h 26"/>
                <a:gd name="T26" fmla="*/ 22 w 22"/>
                <a:gd name="T27" fmla="*/ 0 h 26"/>
                <a:gd name="T28" fmla="*/ 17 w 22"/>
                <a:gd name="T29" fmla="*/ 8 h 26"/>
                <a:gd name="T30" fmla="*/ 11 w 22"/>
                <a:gd name="T31" fmla="*/ 3 h 26"/>
                <a:gd name="T32" fmla="*/ 4 w 22"/>
                <a:gd name="T33" fmla="*/ 10 h 26"/>
                <a:gd name="T34" fmla="*/ 10 w 22"/>
                <a:gd name="T35" fmla="*/ 15 h 26"/>
                <a:gd name="T36" fmla="*/ 17 w 22"/>
                <a:gd name="T37" fmla="*/ 8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2" h="26">
                  <a:moveTo>
                    <a:pt x="22" y="0"/>
                  </a:moveTo>
                  <a:cubicBezTo>
                    <a:pt x="19" y="16"/>
                    <a:pt x="19" y="16"/>
                    <a:pt x="19" y="16"/>
                  </a:cubicBezTo>
                  <a:cubicBezTo>
                    <a:pt x="18" y="23"/>
                    <a:pt x="14" y="26"/>
                    <a:pt x="8" y="26"/>
                  </a:cubicBezTo>
                  <a:cubicBezTo>
                    <a:pt x="4" y="26"/>
                    <a:pt x="1" y="25"/>
                    <a:pt x="0" y="23"/>
                  </a:cubicBezTo>
                  <a:cubicBezTo>
                    <a:pt x="1" y="20"/>
                    <a:pt x="1" y="20"/>
                    <a:pt x="1" y="20"/>
                  </a:cubicBezTo>
                  <a:cubicBezTo>
                    <a:pt x="3" y="22"/>
                    <a:pt x="5" y="23"/>
                    <a:pt x="8" y="23"/>
                  </a:cubicBezTo>
                  <a:cubicBezTo>
                    <a:pt x="12" y="23"/>
                    <a:pt x="15" y="21"/>
                    <a:pt x="15" y="17"/>
                  </a:cubicBezTo>
                  <a:cubicBezTo>
                    <a:pt x="16" y="15"/>
                    <a:pt x="16" y="15"/>
                    <a:pt x="16" y="15"/>
                  </a:cubicBezTo>
                  <a:cubicBezTo>
                    <a:pt x="14" y="17"/>
                    <a:pt x="12" y="18"/>
                    <a:pt x="9" y="18"/>
                  </a:cubicBezTo>
                  <a:cubicBezTo>
                    <a:pt x="4" y="18"/>
                    <a:pt x="1" y="15"/>
                    <a:pt x="1" y="10"/>
                  </a:cubicBezTo>
                  <a:cubicBezTo>
                    <a:pt x="1" y="5"/>
                    <a:pt x="5" y="0"/>
                    <a:pt x="11" y="0"/>
                  </a:cubicBezTo>
                  <a:cubicBezTo>
                    <a:pt x="14" y="0"/>
                    <a:pt x="17" y="1"/>
                    <a:pt x="18" y="4"/>
                  </a:cubicBezTo>
                  <a:cubicBezTo>
                    <a:pt x="19" y="0"/>
                    <a:pt x="19" y="0"/>
                    <a:pt x="19" y="0"/>
                  </a:cubicBezTo>
                  <a:lnTo>
                    <a:pt x="22" y="0"/>
                  </a:lnTo>
                  <a:close/>
                  <a:moveTo>
                    <a:pt x="17" y="8"/>
                  </a:moveTo>
                  <a:cubicBezTo>
                    <a:pt x="17" y="5"/>
                    <a:pt x="15" y="3"/>
                    <a:pt x="11" y="3"/>
                  </a:cubicBezTo>
                  <a:cubicBezTo>
                    <a:pt x="7" y="3"/>
                    <a:pt x="4" y="6"/>
                    <a:pt x="4" y="10"/>
                  </a:cubicBezTo>
                  <a:cubicBezTo>
                    <a:pt x="4" y="13"/>
                    <a:pt x="6" y="15"/>
                    <a:pt x="10" y="15"/>
                  </a:cubicBezTo>
                  <a:cubicBezTo>
                    <a:pt x="14" y="15"/>
                    <a:pt x="17" y="12"/>
                    <a:pt x="17" y="8"/>
                  </a:cubicBezTo>
                  <a:close/>
                </a:path>
              </a:pathLst>
            </a:custGeom>
            <a:solidFill>
              <a:srgbClr val="263238"/>
            </a:solidFill>
            <a:ln>
              <a:noFill/>
            </a:ln>
          </p:spPr>
          <p:txBody>
            <a:bodyPr anchor="t" anchorCtr="0" bIns="45720" compatLnSpc="1" lIns="91440" numCol="1" rIns="91440" tIns="45720" vert="horz" wrap="square">
              <a:prstTxWarp prst="textNoShape"/>
            </a:bodyPr>
            <a:p>
              <a:endParaRPr lang="en-US"/>
            </a:p>
          </p:txBody>
        </p:sp>
        <p:sp>
          <p:nvSpPr>
            <p:cNvPr id="1049280" name="Freeform 62"/>
            <p:cNvSpPr/>
            <p:nvPr/>
          </p:nvSpPr>
          <p:spPr bwMode="auto">
            <a:xfrm>
              <a:off x="2879" y="2920"/>
              <a:ext cx="10" cy="12"/>
            </a:xfrm>
            <a:custGeom>
              <a:avLst/>
              <a:gdLst>
                <a:gd name="T0" fmla="*/ 0 w 4"/>
                <a:gd name="T1" fmla="*/ 3 h 5"/>
                <a:gd name="T2" fmla="*/ 2 w 4"/>
                <a:gd name="T3" fmla="*/ 0 h 5"/>
                <a:gd name="T4" fmla="*/ 4 w 4"/>
                <a:gd name="T5" fmla="*/ 2 h 5"/>
                <a:gd name="T6" fmla="*/ 2 w 4"/>
                <a:gd name="T7" fmla="*/ 5 h 5"/>
                <a:gd name="T8" fmla="*/ 0 w 4"/>
                <a:gd name="T9" fmla="*/ 3 h 5"/>
              </a:gdLst>
              <a:ahLst/>
              <a:cxnLst>
                <a:cxn ang="0">
                  <a:pos x="T0" y="T1"/>
                </a:cxn>
                <a:cxn ang="0">
                  <a:pos x="T2" y="T3"/>
                </a:cxn>
                <a:cxn ang="0">
                  <a:pos x="T4" y="T5"/>
                </a:cxn>
                <a:cxn ang="0">
                  <a:pos x="T6" y="T7"/>
                </a:cxn>
                <a:cxn ang="0">
                  <a:pos x="T8" y="T9"/>
                </a:cxn>
              </a:cxnLst>
              <a:rect l="0" t="0" r="r" b="b"/>
              <a:pathLst>
                <a:path w="4" h="5">
                  <a:moveTo>
                    <a:pt x="0" y="3"/>
                  </a:moveTo>
                  <a:cubicBezTo>
                    <a:pt x="0" y="1"/>
                    <a:pt x="1" y="0"/>
                    <a:pt x="2" y="0"/>
                  </a:cubicBezTo>
                  <a:cubicBezTo>
                    <a:pt x="3" y="0"/>
                    <a:pt x="4" y="1"/>
                    <a:pt x="4" y="2"/>
                  </a:cubicBezTo>
                  <a:cubicBezTo>
                    <a:pt x="4" y="4"/>
                    <a:pt x="3" y="5"/>
                    <a:pt x="2" y="5"/>
                  </a:cubicBezTo>
                  <a:cubicBezTo>
                    <a:pt x="1" y="5"/>
                    <a:pt x="0" y="4"/>
                    <a:pt x="0" y="3"/>
                  </a:cubicBezTo>
                  <a:close/>
                </a:path>
              </a:pathLst>
            </a:custGeom>
            <a:solidFill>
              <a:srgbClr val="263238"/>
            </a:solidFill>
            <a:ln>
              <a:noFill/>
            </a:ln>
          </p:spPr>
          <p:txBody>
            <a:bodyPr anchor="t" anchorCtr="0" bIns="45720" compatLnSpc="1" lIns="91440" numCol="1" rIns="91440" tIns="45720" vert="horz" wrap="square">
              <a:prstTxWarp prst="textNoShape"/>
            </a:bodyPr>
            <a:p>
              <a:endParaRPr lang="en-US"/>
            </a:p>
          </p:txBody>
        </p:sp>
        <p:sp>
          <p:nvSpPr>
            <p:cNvPr id="1049281" name="Freeform 63"/>
            <p:cNvSpPr/>
            <p:nvPr/>
          </p:nvSpPr>
          <p:spPr bwMode="auto">
            <a:xfrm>
              <a:off x="2898" y="2920"/>
              <a:ext cx="10" cy="12"/>
            </a:xfrm>
            <a:custGeom>
              <a:avLst/>
              <a:gdLst>
                <a:gd name="T0" fmla="*/ 0 w 4"/>
                <a:gd name="T1" fmla="*/ 3 h 5"/>
                <a:gd name="T2" fmla="*/ 2 w 4"/>
                <a:gd name="T3" fmla="*/ 0 h 5"/>
                <a:gd name="T4" fmla="*/ 4 w 4"/>
                <a:gd name="T5" fmla="*/ 2 h 5"/>
                <a:gd name="T6" fmla="*/ 2 w 4"/>
                <a:gd name="T7" fmla="*/ 5 h 5"/>
                <a:gd name="T8" fmla="*/ 0 w 4"/>
                <a:gd name="T9" fmla="*/ 3 h 5"/>
              </a:gdLst>
              <a:ahLst/>
              <a:cxnLst>
                <a:cxn ang="0">
                  <a:pos x="T0" y="T1"/>
                </a:cxn>
                <a:cxn ang="0">
                  <a:pos x="T2" y="T3"/>
                </a:cxn>
                <a:cxn ang="0">
                  <a:pos x="T4" y="T5"/>
                </a:cxn>
                <a:cxn ang="0">
                  <a:pos x="T6" y="T7"/>
                </a:cxn>
                <a:cxn ang="0">
                  <a:pos x="T8" y="T9"/>
                </a:cxn>
              </a:cxnLst>
              <a:rect l="0" t="0" r="r" b="b"/>
              <a:pathLst>
                <a:path w="4" h="5">
                  <a:moveTo>
                    <a:pt x="0" y="3"/>
                  </a:moveTo>
                  <a:cubicBezTo>
                    <a:pt x="0" y="1"/>
                    <a:pt x="1" y="0"/>
                    <a:pt x="2" y="0"/>
                  </a:cubicBezTo>
                  <a:cubicBezTo>
                    <a:pt x="3" y="0"/>
                    <a:pt x="4" y="1"/>
                    <a:pt x="4" y="2"/>
                  </a:cubicBezTo>
                  <a:cubicBezTo>
                    <a:pt x="4" y="4"/>
                    <a:pt x="3" y="5"/>
                    <a:pt x="2" y="5"/>
                  </a:cubicBezTo>
                  <a:cubicBezTo>
                    <a:pt x="1" y="5"/>
                    <a:pt x="0" y="4"/>
                    <a:pt x="0" y="3"/>
                  </a:cubicBezTo>
                  <a:close/>
                </a:path>
              </a:pathLst>
            </a:custGeom>
            <a:solidFill>
              <a:srgbClr val="263238"/>
            </a:solidFill>
            <a:ln>
              <a:noFill/>
            </a:ln>
          </p:spPr>
          <p:txBody>
            <a:bodyPr anchor="t" anchorCtr="0" bIns="45720" compatLnSpc="1" lIns="91440" numCol="1" rIns="91440" tIns="45720" vert="horz" wrap="square">
              <a:prstTxWarp prst="textNoShape"/>
            </a:bodyPr>
            <a:p>
              <a:endParaRPr lang="en-US"/>
            </a:p>
          </p:txBody>
        </p:sp>
        <p:sp>
          <p:nvSpPr>
            <p:cNvPr id="1049282" name="Freeform 64"/>
            <p:cNvSpPr/>
            <p:nvPr/>
          </p:nvSpPr>
          <p:spPr bwMode="auto">
            <a:xfrm>
              <a:off x="2915" y="2920"/>
              <a:ext cx="12" cy="12"/>
            </a:xfrm>
            <a:custGeom>
              <a:avLst/>
              <a:gdLst>
                <a:gd name="T0" fmla="*/ 0 w 5"/>
                <a:gd name="T1" fmla="*/ 3 h 5"/>
                <a:gd name="T2" fmla="*/ 3 w 5"/>
                <a:gd name="T3" fmla="*/ 0 h 5"/>
                <a:gd name="T4" fmla="*/ 5 w 5"/>
                <a:gd name="T5" fmla="*/ 2 h 5"/>
                <a:gd name="T6" fmla="*/ 3 w 5"/>
                <a:gd name="T7" fmla="*/ 5 h 5"/>
                <a:gd name="T8" fmla="*/ 0 w 5"/>
                <a:gd name="T9" fmla="*/ 3 h 5"/>
              </a:gdLst>
              <a:ahLst/>
              <a:cxnLst>
                <a:cxn ang="0">
                  <a:pos x="T0" y="T1"/>
                </a:cxn>
                <a:cxn ang="0">
                  <a:pos x="T2" y="T3"/>
                </a:cxn>
                <a:cxn ang="0">
                  <a:pos x="T4" y="T5"/>
                </a:cxn>
                <a:cxn ang="0">
                  <a:pos x="T6" y="T7"/>
                </a:cxn>
                <a:cxn ang="0">
                  <a:pos x="T8" y="T9"/>
                </a:cxn>
              </a:cxnLst>
              <a:rect l="0" t="0" r="r" b="b"/>
              <a:pathLst>
                <a:path w="5" h="5">
                  <a:moveTo>
                    <a:pt x="0" y="3"/>
                  </a:moveTo>
                  <a:cubicBezTo>
                    <a:pt x="0" y="1"/>
                    <a:pt x="2" y="0"/>
                    <a:pt x="3" y="0"/>
                  </a:cubicBezTo>
                  <a:cubicBezTo>
                    <a:pt x="4" y="0"/>
                    <a:pt x="5" y="1"/>
                    <a:pt x="5" y="2"/>
                  </a:cubicBezTo>
                  <a:cubicBezTo>
                    <a:pt x="5" y="4"/>
                    <a:pt x="4" y="5"/>
                    <a:pt x="3" y="5"/>
                  </a:cubicBezTo>
                  <a:cubicBezTo>
                    <a:pt x="1" y="5"/>
                    <a:pt x="0" y="4"/>
                    <a:pt x="0" y="3"/>
                  </a:cubicBezTo>
                  <a:close/>
                </a:path>
              </a:pathLst>
            </a:custGeom>
            <a:solidFill>
              <a:srgbClr val="263238"/>
            </a:solidFill>
            <a:ln>
              <a:noFill/>
            </a:ln>
          </p:spPr>
          <p:txBody>
            <a:bodyPr anchor="t" anchorCtr="0" bIns="45720" compatLnSpc="1" lIns="91440" numCol="1" rIns="91440" tIns="45720" vert="horz" wrap="square">
              <a:prstTxWarp prst="textNoShape"/>
            </a:bodyPr>
            <a:p>
              <a:endParaRPr lang="en-US"/>
            </a:p>
          </p:txBody>
        </p:sp>
        <p:sp>
          <p:nvSpPr>
            <p:cNvPr id="1049283" name="Oval 65"/>
            <p:cNvSpPr>
              <a:spLocks noChangeArrowheads="1"/>
            </p:cNvSpPr>
            <p:nvPr/>
          </p:nvSpPr>
          <p:spPr bwMode="auto">
            <a:xfrm>
              <a:off x="1259" y="1484"/>
              <a:ext cx="52" cy="52"/>
            </a:xfrm>
            <a:prstGeom prst="ellipse"/>
            <a:solidFill>
              <a:srgbClr val="263238"/>
            </a:solidFill>
            <a:ln>
              <a:noFill/>
            </a:ln>
          </p:spPr>
          <p:txBody>
            <a:bodyPr anchor="t" anchorCtr="0" bIns="45720" compatLnSpc="1" lIns="91440" numCol="1" rIns="91440" tIns="45720" vert="horz" wrap="square">
              <a:prstTxWarp prst="textNoShape"/>
            </a:bodyPr>
            <a:p>
              <a:endParaRPr lang="en-US"/>
            </a:p>
          </p:txBody>
        </p:sp>
        <p:sp>
          <p:nvSpPr>
            <p:cNvPr id="1049284" name="Oval 66"/>
            <p:cNvSpPr>
              <a:spLocks noChangeArrowheads="1"/>
            </p:cNvSpPr>
            <p:nvPr/>
          </p:nvSpPr>
          <p:spPr bwMode="auto">
            <a:xfrm>
              <a:off x="1370" y="1484"/>
              <a:ext cx="52" cy="52"/>
            </a:xfrm>
            <a:prstGeom prst="ellipse"/>
            <a:solidFill>
              <a:srgbClr val="263238"/>
            </a:solidFill>
            <a:ln>
              <a:noFill/>
            </a:ln>
          </p:spPr>
          <p:txBody>
            <a:bodyPr anchor="t" anchorCtr="0" bIns="45720" compatLnSpc="1" lIns="91440" numCol="1" rIns="91440" tIns="45720" vert="horz" wrap="square">
              <a:prstTxWarp prst="textNoShape"/>
            </a:bodyPr>
            <a:p>
              <a:endParaRPr lang="en-US"/>
            </a:p>
          </p:txBody>
        </p:sp>
        <p:sp>
          <p:nvSpPr>
            <p:cNvPr id="1049285" name="Oval 67"/>
            <p:cNvSpPr>
              <a:spLocks noChangeArrowheads="1"/>
            </p:cNvSpPr>
            <p:nvPr/>
          </p:nvSpPr>
          <p:spPr bwMode="auto">
            <a:xfrm>
              <a:off x="1479" y="1484"/>
              <a:ext cx="52" cy="52"/>
            </a:xfrm>
            <a:prstGeom prst="ellipse"/>
            <a:solidFill>
              <a:srgbClr val="263238"/>
            </a:solidFill>
            <a:ln>
              <a:noFill/>
            </a:ln>
          </p:spPr>
          <p:txBody>
            <a:bodyPr anchor="t" anchorCtr="0" bIns="45720" compatLnSpc="1" lIns="91440" numCol="1" rIns="91440" tIns="45720" vert="horz" wrap="square">
              <a:prstTxWarp prst="textNoShape"/>
            </a:bodyPr>
            <a:p>
              <a:endParaRPr lang="en-US"/>
            </a:p>
          </p:txBody>
        </p:sp>
        <p:sp>
          <p:nvSpPr>
            <p:cNvPr id="1049286" name="Oval 68"/>
            <p:cNvSpPr>
              <a:spLocks noChangeArrowheads="1"/>
            </p:cNvSpPr>
            <p:nvPr/>
          </p:nvSpPr>
          <p:spPr bwMode="auto">
            <a:xfrm>
              <a:off x="3126" y="1149"/>
              <a:ext cx="2494" cy="2493"/>
            </a:xfrm>
            <a:prstGeom prst="ellipse"/>
            <a:solidFill>
              <a:srgbClr val="F5F5F5"/>
            </a:solidFill>
            <a:ln>
              <a:noFill/>
            </a:ln>
          </p:spPr>
          <p:txBody>
            <a:bodyPr anchor="t" anchorCtr="0" bIns="45720" compatLnSpc="1" lIns="91440" numCol="1" rIns="91440" tIns="45720" vert="horz" wrap="square">
              <a:prstTxWarp prst="textNoShape"/>
            </a:bodyPr>
            <a:p>
              <a:endParaRPr lang="en-US"/>
            </a:p>
          </p:txBody>
        </p:sp>
        <p:sp>
          <p:nvSpPr>
            <p:cNvPr id="1049287" name="Freeform 69"/>
            <p:cNvSpPr/>
            <p:nvPr/>
          </p:nvSpPr>
          <p:spPr bwMode="auto">
            <a:xfrm>
              <a:off x="3124" y="1142"/>
              <a:ext cx="2496" cy="2507"/>
            </a:xfrm>
            <a:custGeom>
              <a:avLst/>
              <a:gdLst>
                <a:gd name="T0" fmla="*/ 1051 w 1052"/>
                <a:gd name="T1" fmla="*/ 519 h 1056"/>
                <a:gd name="T2" fmla="*/ 1050 w 1052"/>
                <a:gd name="T3" fmla="*/ 494 h 1056"/>
                <a:gd name="T4" fmla="*/ 1046 w 1052"/>
                <a:gd name="T5" fmla="*/ 454 h 1056"/>
                <a:gd name="T6" fmla="*/ 1014 w 1052"/>
                <a:gd name="T7" fmla="*/ 334 h 1056"/>
                <a:gd name="T8" fmla="*/ 844 w 1052"/>
                <a:gd name="T9" fmla="*/ 110 h 1056"/>
                <a:gd name="T10" fmla="*/ 623 w 1052"/>
                <a:gd name="T11" fmla="*/ 12 h 1056"/>
                <a:gd name="T12" fmla="*/ 418 w 1052"/>
                <a:gd name="T13" fmla="*/ 15 h 1056"/>
                <a:gd name="T14" fmla="*/ 279 w 1052"/>
                <a:gd name="T15" fmla="*/ 65 h 1056"/>
                <a:gd name="T16" fmla="*/ 156 w 1052"/>
                <a:gd name="T17" fmla="*/ 157 h 1056"/>
                <a:gd name="T18" fmla="*/ 61 w 1052"/>
                <a:gd name="T19" fmla="*/ 286 h 1056"/>
                <a:gd name="T20" fmla="*/ 43 w 1052"/>
                <a:gd name="T21" fmla="*/ 324 h 1056"/>
                <a:gd name="T22" fmla="*/ 9 w 1052"/>
                <a:gd name="T23" fmla="*/ 443 h 1056"/>
                <a:gd name="T24" fmla="*/ 9 w 1052"/>
                <a:gd name="T25" fmla="*/ 612 h 1056"/>
                <a:gd name="T26" fmla="*/ 32 w 1052"/>
                <a:gd name="T27" fmla="*/ 703 h 1056"/>
                <a:gd name="T28" fmla="*/ 36 w 1052"/>
                <a:gd name="T29" fmla="*/ 713 h 1056"/>
                <a:gd name="T30" fmla="*/ 52 w 1052"/>
                <a:gd name="T31" fmla="*/ 751 h 1056"/>
                <a:gd name="T32" fmla="*/ 104 w 1052"/>
                <a:gd name="T33" fmla="*/ 838 h 1056"/>
                <a:gd name="T34" fmla="*/ 215 w 1052"/>
                <a:gd name="T35" fmla="*/ 949 h 1056"/>
                <a:gd name="T36" fmla="*/ 348 w 1052"/>
                <a:gd name="T37" fmla="*/ 1021 h 1056"/>
                <a:gd name="T38" fmla="*/ 488 w 1052"/>
                <a:gd name="T39" fmla="*/ 1051 h 1056"/>
                <a:gd name="T40" fmla="*/ 744 w 1052"/>
                <a:gd name="T41" fmla="*/ 1005 h 1056"/>
                <a:gd name="T42" fmla="*/ 977 w 1052"/>
                <a:gd name="T43" fmla="*/ 796 h 1056"/>
                <a:gd name="T44" fmla="*/ 1035 w 1052"/>
                <a:gd name="T45" fmla="*/ 656 h 1056"/>
                <a:gd name="T46" fmla="*/ 1049 w 1052"/>
                <a:gd name="T47" fmla="*/ 580 h 1056"/>
                <a:gd name="T48" fmla="*/ 1051 w 1052"/>
                <a:gd name="T49" fmla="*/ 547 h 1056"/>
                <a:gd name="T50" fmla="*/ 1052 w 1052"/>
                <a:gd name="T51" fmla="*/ 528 h 1056"/>
                <a:gd name="T52" fmla="*/ 1051 w 1052"/>
                <a:gd name="T53" fmla="*/ 547 h 1056"/>
                <a:gd name="T54" fmla="*/ 1049 w 1052"/>
                <a:gd name="T55" fmla="*/ 580 h 1056"/>
                <a:gd name="T56" fmla="*/ 1036 w 1052"/>
                <a:gd name="T57" fmla="*/ 656 h 1056"/>
                <a:gd name="T58" fmla="*/ 978 w 1052"/>
                <a:gd name="T59" fmla="*/ 797 h 1056"/>
                <a:gd name="T60" fmla="*/ 745 w 1052"/>
                <a:gd name="T61" fmla="*/ 1007 h 1056"/>
                <a:gd name="T62" fmla="*/ 488 w 1052"/>
                <a:gd name="T63" fmla="*/ 1052 h 1056"/>
                <a:gd name="T64" fmla="*/ 347 w 1052"/>
                <a:gd name="T65" fmla="*/ 1023 h 1056"/>
                <a:gd name="T66" fmla="*/ 214 w 1052"/>
                <a:gd name="T67" fmla="*/ 951 h 1056"/>
                <a:gd name="T68" fmla="*/ 102 w 1052"/>
                <a:gd name="T69" fmla="*/ 839 h 1056"/>
                <a:gd name="T70" fmla="*/ 50 w 1052"/>
                <a:gd name="T71" fmla="*/ 752 h 1056"/>
                <a:gd name="T72" fmla="*/ 34 w 1052"/>
                <a:gd name="T73" fmla="*/ 714 h 1056"/>
                <a:gd name="T74" fmla="*/ 30 w 1052"/>
                <a:gd name="T75" fmla="*/ 704 h 1056"/>
                <a:gd name="T76" fmla="*/ 7 w 1052"/>
                <a:gd name="T77" fmla="*/ 612 h 1056"/>
                <a:gd name="T78" fmla="*/ 7 w 1052"/>
                <a:gd name="T79" fmla="*/ 443 h 1056"/>
                <a:gd name="T80" fmla="*/ 42 w 1052"/>
                <a:gd name="T81" fmla="*/ 323 h 1056"/>
                <a:gd name="T82" fmla="*/ 59 w 1052"/>
                <a:gd name="T83" fmla="*/ 285 h 1056"/>
                <a:gd name="T84" fmla="*/ 154 w 1052"/>
                <a:gd name="T85" fmla="*/ 156 h 1056"/>
                <a:gd name="T86" fmla="*/ 278 w 1052"/>
                <a:gd name="T87" fmla="*/ 64 h 1056"/>
                <a:gd name="T88" fmla="*/ 417 w 1052"/>
                <a:gd name="T89" fmla="*/ 13 h 1056"/>
                <a:gd name="T90" fmla="*/ 624 w 1052"/>
                <a:gd name="T91" fmla="*/ 11 h 1056"/>
                <a:gd name="T92" fmla="*/ 845 w 1052"/>
                <a:gd name="T93" fmla="*/ 109 h 1056"/>
                <a:gd name="T94" fmla="*/ 1015 w 1052"/>
                <a:gd name="T95" fmla="*/ 333 h 1056"/>
                <a:gd name="T96" fmla="*/ 1047 w 1052"/>
                <a:gd name="T97" fmla="*/ 454 h 1056"/>
                <a:gd name="T98" fmla="*/ 1051 w 1052"/>
                <a:gd name="T99" fmla="*/ 494 h 1056"/>
                <a:gd name="T100" fmla="*/ 1052 w 1052"/>
                <a:gd name="T101" fmla="*/ 519 h 10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052" h="1056">
                  <a:moveTo>
                    <a:pt x="1052" y="528"/>
                  </a:moveTo>
                  <a:cubicBezTo>
                    <a:pt x="1052" y="528"/>
                    <a:pt x="1052" y="525"/>
                    <a:pt x="1051" y="519"/>
                  </a:cubicBezTo>
                  <a:cubicBezTo>
                    <a:pt x="1051" y="516"/>
                    <a:pt x="1051" y="513"/>
                    <a:pt x="1051" y="509"/>
                  </a:cubicBezTo>
                  <a:cubicBezTo>
                    <a:pt x="1051" y="505"/>
                    <a:pt x="1051" y="500"/>
                    <a:pt x="1050" y="494"/>
                  </a:cubicBezTo>
                  <a:cubicBezTo>
                    <a:pt x="1050" y="489"/>
                    <a:pt x="1049" y="483"/>
                    <a:pt x="1049" y="476"/>
                  </a:cubicBezTo>
                  <a:cubicBezTo>
                    <a:pt x="1048" y="469"/>
                    <a:pt x="1047" y="462"/>
                    <a:pt x="1046" y="454"/>
                  </a:cubicBezTo>
                  <a:cubicBezTo>
                    <a:pt x="1044" y="438"/>
                    <a:pt x="1040" y="420"/>
                    <a:pt x="1035" y="400"/>
                  </a:cubicBezTo>
                  <a:cubicBezTo>
                    <a:pt x="1030" y="379"/>
                    <a:pt x="1024" y="357"/>
                    <a:pt x="1014" y="334"/>
                  </a:cubicBezTo>
                  <a:cubicBezTo>
                    <a:pt x="1004" y="310"/>
                    <a:pt x="993" y="285"/>
                    <a:pt x="977" y="260"/>
                  </a:cubicBezTo>
                  <a:cubicBezTo>
                    <a:pt x="947" y="209"/>
                    <a:pt x="903" y="156"/>
                    <a:pt x="844" y="110"/>
                  </a:cubicBezTo>
                  <a:cubicBezTo>
                    <a:pt x="815" y="88"/>
                    <a:pt x="781" y="67"/>
                    <a:pt x="744" y="51"/>
                  </a:cubicBezTo>
                  <a:cubicBezTo>
                    <a:pt x="707" y="34"/>
                    <a:pt x="666" y="20"/>
                    <a:pt x="623" y="12"/>
                  </a:cubicBezTo>
                  <a:cubicBezTo>
                    <a:pt x="580" y="4"/>
                    <a:pt x="535" y="1"/>
                    <a:pt x="488" y="5"/>
                  </a:cubicBezTo>
                  <a:cubicBezTo>
                    <a:pt x="465" y="6"/>
                    <a:pt x="441" y="10"/>
                    <a:pt x="418" y="15"/>
                  </a:cubicBezTo>
                  <a:cubicBezTo>
                    <a:pt x="394" y="20"/>
                    <a:pt x="371" y="27"/>
                    <a:pt x="348" y="35"/>
                  </a:cubicBezTo>
                  <a:cubicBezTo>
                    <a:pt x="325" y="43"/>
                    <a:pt x="302" y="53"/>
                    <a:pt x="279" y="65"/>
                  </a:cubicBezTo>
                  <a:cubicBezTo>
                    <a:pt x="257" y="77"/>
                    <a:pt x="236" y="91"/>
                    <a:pt x="215" y="106"/>
                  </a:cubicBezTo>
                  <a:cubicBezTo>
                    <a:pt x="194" y="122"/>
                    <a:pt x="174" y="139"/>
                    <a:pt x="156" y="157"/>
                  </a:cubicBezTo>
                  <a:cubicBezTo>
                    <a:pt x="137" y="176"/>
                    <a:pt x="120" y="196"/>
                    <a:pt x="104" y="218"/>
                  </a:cubicBezTo>
                  <a:cubicBezTo>
                    <a:pt x="88" y="239"/>
                    <a:pt x="74" y="262"/>
                    <a:pt x="61" y="286"/>
                  </a:cubicBezTo>
                  <a:cubicBezTo>
                    <a:pt x="58" y="293"/>
                    <a:pt x="55" y="298"/>
                    <a:pt x="52" y="305"/>
                  </a:cubicBezTo>
                  <a:cubicBezTo>
                    <a:pt x="49" y="311"/>
                    <a:pt x="46" y="317"/>
                    <a:pt x="43" y="324"/>
                  </a:cubicBezTo>
                  <a:cubicBezTo>
                    <a:pt x="38" y="336"/>
                    <a:pt x="33" y="349"/>
                    <a:pt x="29" y="362"/>
                  </a:cubicBezTo>
                  <a:cubicBezTo>
                    <a:pt x="20" y="389"/>
                    <a:pt x="13" y="416"/>
                    <a:pt x="9" y="443"/>
                  </a:cubicBezTo>
                  <a:cubicBezTo>
                    <a:pt x="5" y="471"/>
                    <a:pt x="2" y="499"/>
                    <a:pt x="2" y="528"/>
                  </a:cubicBezTo>
                  <a:cubicBezTo>
                    <a:pt x="2" y="556"/>
                    <a:pt x="5" y="584"/>
                    <a:pt x="9" y="612"/>
                  </a:cubicBezTo>
                  <a:cubicBezTo>
                    <a:pt x="13" y="640"/>
                    <a:pt x="20" y="667"/>
                    <a:pt x="29" y="693"/>
                  </a:cubicBezTo>
                  <a:cubicBezTo>
                    <a:pt x="32" y="703"/>
                    <a:pt x="32" y="703"/>
                    <a:pt x="32" y="703"/>
                  </a:cubicBezTo>
                  <a:cubicBezTo>
                    <a:pt x="34" y="708"/>
                    <a:pt x="34" y="708"/>
                    <a:pt x="34" y="708"/>
                  </a:cubicBezTo>
                  <a:cubicBezTo>
                    <a:pt x="36" y="713"/>
                    <a:pt x="36" y="713"/>
                    <a:pt x="36" y="713"/>
                  </a:cubicBezTo>
                  <a:cubicBezTo>
                    <a:pt x="38" y="719"/>
                    <a:pt x="41" y="726"/>
                    <a:pt x="43" y="732"/>
                  </a:cubicBezTo>
                  <a:cubicBezTo>
                    <a:pt x="46" y="738"/>
                    <a:pt x="49" y="745"/>
                    <a:pt x="52" y="751"/>
                  </a:cubicBezTo>
                  <a:cubicBezTo>
                    <a:pt x="55" y="757"/>
                    <a:pt x="58" y="763"/>
                    <a:pt x="61" y="769"/>
                  </a:cubicBezTo>
                  <a:cubicBezTo>
                    <a:pt x="74" y="793"/>
                    <a:pt x="88" y="816"/>
                    <a:pt x="104" y="838"/>
                  </a:cubicBezTo>
                  <a:cubicBezTo>
                    <a:pt x="120" y="860"/>
                    <a:pt x="137" y="880"/>
                    <a:pt x="156" y="898"/>
                  </a:cubicBezTo>
                  <a:cubicBezTo>
                    <a:pt x="174" y="917"/>
                    <a:pt x="194" y="934"/>
                    <a:pt x="215" y="949"/>
                  </a:cubicBezTo>
                  <a:cubicBezTo>
                    <a:pt x="236" y="965"/>
                    <a:pt x="257" y="978"/>
                    <a:pt x="279" y="990"/>
                  </a:cubicBezTo>
                  <a:cubicBezTo>
                    <a:pt x="302" y="1002"/>
                    <a:pt x="325" y="1012"/>
                    <a:pt x="348" y="1021"/>
                  </a:cubicBezTo>
                  <a:cubicBezTo>
                    <a:pt x="371" y="1029"/>
                    <a:pt x="394" y="1036"/>
                    <a:pt x="418" y="1041"/>
                  </a:cubicBezTo>
                  <a:cubicBezTo>
                    <a:pt x="441" y="1045"/>
                    <a:pt x="465" y="1049"/>
                    <a:pt x="488" y="1051"/>
                  </a:cubicBezTo>
                  <a:cubicBezTo>
                    <a:pt x="535" y="1054"/>
                    <a:pt x="580" y="1051"/>
                    <a:pt x="623" y="1043"/>
                  </a:cubicBezTo>
                  <a:cubicBezTo>
                    <a:pt x="666" y="1035"/>
                    <a:pt x="707" y="1022"/>
                    <a:pt x="744" y="1005"/>
                  </a:cubicBezTo>
                  <a:cubicBezTo>
                    <a:pt x="781" y="988"/>
                    <a:pt x="815" y="968"/>
                    <a:pt x="844" y="945"/>
                  </a:cubicBezTo>
                  <a:cubicBezTo>
                    <a:pt x="904" y="900"/>
                    <a:pt x="947" y="847"/>
                    <a:pt x="977" y="796"/>
                  </a:cubicBezTo>
                  <a:cubicBezTo>
                    <a:pt x="993" y="771"/>
                    <a:pt x="1004" y="746"/>
                    <a:pt x="1014" y="722"/>
                  </a:cubicBezTo>
                  <a:cubicBezTo>
                    <a:pt x="1024" y="699"/>
                    <a:pt x="1030" y="676"/>
                    <a:pt x="1035" y="656"/>
                  </a:cubicBezTo>
                  <a:cubicBezTo>
                    <a:pt x="1040" y="636"/>
                    <a:pt x="1044" y="618"/>
                    <a:pt x="1046" y="602"/>
                  </a:cubicBezTo>
                  <a:cubicBezTo>
                    <a:pt x="1047" y="594"/>
                    <a:pt x="1048" y="586"/>
                    <a:pt x="1049" y="580"/>
                  </a:cubicBezTo>
                  <a:cubicBezTo>
                    <a:pt x="1049" y="573"/>
                    <a:pt x="1050" y="567"/>
                    <a:pt x="1050" y="561"/>
                  </a:cubicBezTo>
                  <a:cubicBezTo>
                    <a:pt x="1051" y="556"/>
                    <a:pt x="1051" y="551"/>
                    <a:pt x="1051" y="547"/>
                  </a:cubicBezTo>
                  <a:cubicBezTo>
                    <a:pt x="1051" y="543"/>
                    <a:pt x="1051" y="539"/>
                    <a:pt x="1051" y="536"/>
                  </a:cubicBezTo>
                  <a:cubicBezTo>
                    <a:pt x="1052" y="531"/>
                    <a:pt x="1052" y="528"/>
                    <a:pt x="1052" y="528"/>
                  </a:cubicBezTo>
                  <a:cubicBezTo>
                    <a:pt x="1052" y="528"/>
                    <a:pt x="1052" y="531"/>
                    <a:pt x="1052" y="536"/>
                  </a:cubicBezTo>
                  <a:cubicBezTo>
                    <a:pt x="1052" y="539"/>
                    <a:pt x="1051" y="543"/>
                    <a:pt x="1051" y="547"/>
                  </a:cubicBezTo>
                  <a:cubicBezTo>
                    <a:pt x="1051" y="551"/>
                    <a:pt x="1051" y="556"/>
                    <a:pt x="1051" y="561"/>
                  </a:cubicBezTo>
                  <a:cubicBezTo>
                    <a:pt x="1050" y="567"/>
                    <a:pt x="1050" y="573"/>
                    <a:pt x="1049" y="580"/>
                  </a:cubicBezTo>
                  <a:cubicBezTo>
                    <a:pt x="1049" y="586"/>
                    <a:pt x="1048" y="594"/>
                    <a:pt x="1047" y="602"/>
                  </a:cubicBezTo>
                  <a:cubicBezTo>
                    <a:pt x="1045" y="618"/>
                    <a:pt x="1041" y="636"/>
                    <a:pt x="1036" y="656"/>
                  </a:cubicBezTo>
                  <a:cubicBezTo>
                    <a:pt x="1031" y="676"/>
                    <a:pt x="1025" y="699"/>
                    <a:pt x="1015" y="722"/>
                  </a:cubicBezTo>
                  <a:cubicBezTo>
                    <a:pt x="1005" y="746"/>
                    <a:pt x="994" y="771"/>
                    <a:pt x="978" y="797"/>
                  </a:cubicBezTo>
                  <a:cubicBezTo>
                    <a:pt x="948" y="848"/>
                    <a:pt x="905" y="901"/>
                    <a:pt x="845" y="946"/>
                  </a:cubicBezTo>
                  <a:cubicBezTo>
                    <a:pt x="815" y="969"/>
                    <a:pt x="782" y="990"/>
                    <a:pt x="745" y="1007"/>
                  </a:cubicBezTo>
                  <a:cubicBezTo>
                    <a:pt x="707" y="1023"/>
                    <a:pt x="667" y="1037"/>
                    <a:pt x="624" y="1045"/>
                  </a:cubicBezTo>
                  <a:cubicBezTo>
                    <a:pt x="580" y="1053"/>
                    <a:pt x="535" y="1056"/>
                    <a:pt x="488" y="1052"/>
                  </a:cubicBezTo>
                  <a:cubicBezTo>
                    <a:pt x="465" y="1051"/>
                    <a:pt x="441" y="1047"/>
                    <a:pt x="417" y="1043"/>
                  </a:cubicBezTo>
                  <a:cubicBezTo>
                    <a:pt x="394" y="1038"/>
                    <a:pt x="370" y="1031"/>
                    <a:pt x="347" y="1023"/>
                  </a:cubicBezTo>
                  <a:cubicBezTo>
                    <a:pt x="324" y="1014"/>
                    <a:pt x="301" y="1004"/>
                    <a:pt x="278" y="992"/>
                  </a:cubicBezTo>
                  <a:cubicBezTo>
                    <a:pt x="256" y="980"/>
                    <a:pt x="234" y="966"/>
                    <a:pt x="214" y="951"/>
                  </a:cubicBezTo>
                  <a:cubicBezTo>
                    <a:pt x="193" y="935"/>
                    <a:pt x="173" y="918"/>
                    <a:pt x="154" y="900"/>
                  </a:cubicBezTo>
                  <a:cubicBezTo>
                    <a:pt x="136" y="881"/>
                    <a:pt x="118" y="861"/>
                    <a:pt x="102" y="839"/>
                  </a:cubicBezTo>
                  <a:cubicBezTo>
                    <a:pt x="86" y="818"/>
                    <a:pt x="72" y="794"/>
                    <a:pt x="59" y="770"/>
                  </a:cubicBezTo>
                  <a:cubicBezTo>
                    <a:pt x="56" y="764"/>
                    <a:pt x="53" y="758"/>
                    <a:pt x="50" y="752"/>
                  </a:cubicBezTo>
                  <a:cubicBezTo>
                    <a:pt x="47" y="745"/>
                    <a:pt x="44" y="739"/>
                    <a:pt x="42" y="733"/>
                  </a:cubicBezTo>
                  <a:cubicBezTo>
                    <a:pt x="39" y="726"/>
                    <a:pt x="36" y="720"/>
                    <a:pt x="34" y="714"/>
                  </a:cubicBezTo>
                  <a:cubicBezTo>
                    <a:pt x="32" y="709"/>
                    <a:pt x="32" y="709"/>
                    <a:pt x="32" y="709"/>
                  </a:cubicBezTo>
                  <a:cubicBezTo>
                    <a:pt x="30" y="704"/>
                    <a:pt x="30" y="704"/>
                    <a:pt x="30" y="704"/>
                  </a:cubicBezTo>
                  <a:cubicBezTo>
                    <a:pt x="27" y="694"/>
                    <a:pt x="27" y="694"/>
                    <a:pt x="27" y="694"/>
                  </a:cubicBezTo>
                  <a:cubicBezTo>
                    <a:pt x="18" y="668"/>
                    <a:pt x="11" y="640"/>
                    <a:pt x="7" y="612"/>
                  </a:cubicBezTo>
                  <a:cubicBezTo>
                    <a:pt x="3" y="585"/>
                    <a:pt x="0" y="556"/>
                    <a:pt x="0" y="528"/>
                  </a:cubicBezTo>
                  <a:cubicBezTo>
                    <a:pt x="0" y="499"/>
                    <a:pt x="3" y="471"/>
                    <a:pt x="7" y="443"/>
                  </a:cubicBezTo>
                  <a:cubicBezTo>
                    <a:pt x="11" y="415"/>
                    <a:pt x="18" y="388"/>
                    <a:pt x="27" y="362"/>
                  </a:cubicBezTo>
                  <a:cubicBezTo>
                    <a:pt x="31" y="348"/>
                    <a:pt x="36" y="336"/>
                    <a:pt x="42" y="323"/>
                  </a:cubicBezTo>
                  <a:cubicBezTo>
                    <a:pt x="44" y="316"/>
                    <a:pt x="47" y="310"/>
                    <a:pt x="50" y="304"/>
                  </a:cubicBezTo>
                  <a:cubicBezTo>
                    <a:pt x="53" y="298"/>
                    <a:pt x="56" y="292"/>
                    <a:pt x="59" y="285"/>
                  </a:cubicBezTo>
                  <a:cubicBezTo>
                    <a:pt x="72" y="261"/>
                    <a:pt x="86" y="238"/>
                    <a:pt x="102" y="216"/>
                  </a:cubicBezTo>
                  <a:cubicBezTo>
                    <a:pt x="118" y="195"/>
                    <a:pt x="136" y="175"/>
                    <a:pt x="154" y="156"/>
                  </a:cubicBezTo>
                  <a:cubicBezTo>
                    <a:pt x="173" y="137"/>
                    <a:pt x="193" y="120"/>
                    <a:pt x="214" y="105"/>
                  </a:cubicBezTo>
                  <a:cubicBezTo>
                    <a:pt x="234" y="89"/>
                    <a:pt x="256" y="76"/>
                    <a:pt x="278" y="64"/>
                  </a:cubicBezTo>
                  <a:cubicBezTo>
                    <a:pt x="301" y="52"/>
                    <a:pt x="324" y="42"/>
                    <a:pt x="347" y="33"/>
                  </a:cubicBezTo>
                  <a:cubicBezTo>
                    <a:pt x="370" y="25"/>
                    <a:pt x="394" y="18"/>
                    <a:pt x="417" y="13"/>
                  </a:cubicBezTo>
                  <a:cubicBezTo>
                    <a:pt x="441" y="8"/>
                    <a:pt x="464" y="5"/>
                    <a:pt x="488" y="3"/>
                  </a:cubicBezTo>
                  <a:cubicBezTo>
                    <a:pt x="535" y="0"/>
                    <a:pt x="580" y="3"/>
                    <a:pt x="624" y="11"/>
                  </a:cubicBezTo>
                  <a:cubicBezTo>
                    <a:pt x="667" y="19"/>
                    <a:pt x="707" y="32"/>
                    <a:pt x="745" y="49"/>
                  </a:cubicBezTo>
                  <a:cubicBezTo>
                    <a:pt x="782" y="66"/>
                    <a:pt x="815" y="86"/>
                    <a:pt x="845" y="109"/>
                  </a:cubicBezTo>
                  <a:cubicBezTo>
                    <a:pt x="904" y="155"/>
                    <a:pt x="948" y="208"/>
                    <a:pt x="978" y="259"/>
                  </a:cubicBezTo>
                  <a:cubicBezTo>
                    <a:pt x="994" y="284"/>
                    <a:pt x="1005" y="310"/>
                    <a:pt x="1015" y="333"/>
                  </a:cubicBezTo>
                  <a:cubicBezTo>
                    <a:pt x="1025" y="357"/>
                    <a:pt x="1031" y="379"/>
                    <a:pt x="1036" y="399"/>
                  </a:cubicBezTo>
                  <a:cubicBezTo>
                    <a:pt x="1041" y="420"/>
                    <a:pt x="1045" y="438"/>
                    <a:pt x="1047" y="454"/>
                  </a:cubicBezTo>
                  <a:cubicBezTo>
                    <a:pt x="1048" y="462"/>
                    <a:pt x="1049" y="469"/>
                    <a:pt x="1049" y="476"/>
                  </a:cubicBezTo>
                  <a:cubicBezTo>
                    <a:pt x="1050" y="483"/>
                    <a:pt x="1050" y="489"/>
                    <a:pt x="1051" y="494"/>
                  </a:cubicBezTo>
                  <a:cubicBezTo>
                    <a:pt x="1051" y="500"/>
                    <a:pt x="1051" y="505"/>
                    <a:pt x="1051" y="509"/>
                  </a:cubicBezTo>
                  <a:cubicBezTo>
                    <a:pt x="1051" y="513"/>
                    <a:pt x="1052" y="516"/>
                    <a:pt x="1052" y="519"/>
                  </a:cubicBezTo>
                  <a:cubicBezTo>
                    <a:pt x="1052" y="525"/>
                    <a:pt x="1052" y="528"/>
                    <a:pt x="1052" y="528"/>
                  </a:cubicBezTo>
                </a:path>
              </a:pathLst>
            </a:custGeom>
            <a:solidFill>
              <a:srgbClr val="263238"/>
            </a:solidFill>
            <a:ln>
              <a:noFill/>
            </a:ln>
          </p:spPr>
          <p:txBody>
            <a:bodyPr anchor="t" anchorCtr="0" bIns="45720" compatLnSpc="1" lIns="91440" numCol="1" rIns="91440" tIns="45720" vert="horz" wrap="square">
              <a:prstTxWarp prst="textNoShape"/>
            </a:bodyPr>
            <a:p>
              <a:endParaRPr lang="en-US"/>
            </a:p>
          </p:txBody>
        </p:sp>
        <p:sp>
          <p:nvSpPr>
            <p:cNvPr id="1049288" name="Freeform 70"/>
            <p:cNvSpPr/>
            <p:nvPr/>
          </p:nvSpPr>
          <p:spPr bwMode="auto">
            <a:xfrm>
              <a:off x="3242" y="1239"/>
              <a:ext cx="2262" cy="1935"/>
            </a:xfrm>
            <a:custGeom>
              <a:avLst/>
              <a:gdLst>
                <a:gd name="T0" fmla="*/ 266 w 953"/>
                <a:gd name="T1" fmla="*/ 670 h 815"/>
                <a:gd name="T2" fmla="*/ 189 w 953"/>
                <a:gd name="T3" fmla="*/ 477 h 815"/>
                <a:gd name="T4" fmla="*/ 471 w 953"/>
                <a:gd name="T5" fmla="*/ 195 h 815"/>
                <a:gd name="T6" fmla="*/ 753 w 953"/>
                <a:gd name="T7" fmla="*/ 477 h 815"/>
                <a:gd name="T8" fmla="*/ 670 w 953"/>
                <a:gd name="T9" fmla="*/ 676 h 815"/>
                <a:gd name="T10" fmla="*/ 812 w 953"/>
                <a:gd name="T11" fmla="*/ 815 h 815"/>
                <a:gd name="T12" fmla="*/ 953 w 953"/>
                <a:gd name="T13" fmla="*/ 477 h 815"/>
                <a:gd name="T14" fmla="*/ 476 w 953"/>
                <a:gd name="T15" fmla="*/ 0 h 815"/>
                <a:gd name="T16" fmla="*/ 0 w 953"/>
                <a:gd name="T17" fmla="*/ 477 h 815"/>
                <a:gd name="T18" fmla="*/ 136 w 953"/>
                <a:gd name="T19" fmla="*/ 810 h 815"/>
                <a:gd name="T20" fmla="*/ 266 w 953"/>
                <a:gd name="T21" fmla="*/ 670 h 8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53" h="815">
                  <a:moveTo>
                    <a:pt x="266" y="670"/>
                  </a:moveTo>
                  <a:cubicBezTo>
                    <a:pt x="218" y="620"/>
                    <a:pt x="189" y="552"/>
                    <a:pt x="189" y="477"/>
                  </a:cubicBezTo>
                  <a:cubicBezTo>
                    <a:pt x="189" y="321"/>
                    <a:pt x="315" y="195"/>
                    <a:pt x="471" y="195"/>
                  </a:cubicBezTo>
                  <a:cubicBezTo>
                    <a:pt x="627" y="195"/>
                    <a:pt x="753" y="321"/>
                    <a:pt x="753" y="477"/>
                  </a:cubicBezTo>
                  <a:cubicBezTo>
                    <a:pt x="753" y="555"/>
                    <a:pt x="722" y="625"/>
                    <a:pt x="670" y="676"/>
                  </a:cubicBezTo>
                  <a:cubicBezTo>
                    <a:pt x="812" y="815"/>
                    <a:pt x="812" y="815"/>
                    <a:pt x="812" y="815"/>
                  </a:cubicBezTo>
                  <a:cubicBezTo>
                    <a:pt x="899" y="729"/>
                    <a:pt x="953" y="609"/>
                    <a:pt x="953" y="477"/>
                  </a:cubicBezTo>
                  <a:cubicBezTo>
                    <a:pt x="953" y="213"/>
                    <a:pt x="740" y="0"/>
                    <a:pt x="476" y="0"/>
                  </a:cubicBezTo>
                  <a:cubicBezTo>
                    <a:pt x="213" y="0"/>
                    <a:pt x="0" y="213"/>
                    <a:pt x="0" y="477"/>
                  </a:cubicBezTo>
                  <a:cubicBezTo>
                    <a:pt x="0" y="607"/>
                    <a:pt x="52" y="724"/>
                    <a:pt x="136" y="810"/>
                  </a:cubicBezTo>
                  <a:cubicBezTo>
                    <a:pt x="266" y="670"/>
                    <a:pt x="266" y="670"/>
                    <a:pt x="266" y="670"/>
                  </a:cubicBezTo>
                </a:path>
              </a:pathLst>
            </a:custGeom>
            <a:solidFill>
              <a:srgbClr val="FB5252"/>
            </a:solidFill>
            <a:ln>
              <a:noFill/>
            </a:ln>
          </p:spPr>
          <p:txBody>
            <a:bodyPr anchor="t" anchorCtr="0" bIns="45720" compatLnSpc="1" lIns="91440" numCol="1" rIns="91440" tIns="45720" vert="horz" wrap="square">
              <a:prstTxWarp prst="textNoShape"/>
            </a:bodyPr>
            <a:p>
              <a:endParaRPr lang="en-US"/>
            </a:p>
          </p:txBody>
        </p:sp>
        <p:sp>
          <p:nvSpPr>
            <p:cNvPr id="1049289" name="Rectangle 71"/>
            <p:cNvSpPr>
              <a:spLocks noChangeArrowheads="1"/>
            </p:cNvSpPr>
            <p:nvPr/>
          </p:nvSpPr>
          <p:spPr bwMode="auto">
            <a:xfrm>
              <a:off x="4832" y="2364"/>
              <a:ext cx="672" cy="701"/>
            </a:xfrm>
            <a:prstGeom prst="rect"/>
            <a:solidFill>
              <a:srgbClr val="2E1012"/>
            </a:solidFill>
            <a:ln>
              <a:noFill/>
            </a:ln>
          </p:spPr>
          <p:txBody>
            <a:bodyPr anchor="t" anchorCtr="0" bIns="45720" compatLnSpc="1" lIns="91440" numCol="1" rIns="91440" tIns="45720" vert="horz" wrap="square">
              <a:prstTxWarp prst="textNoShape"/>
            </a:bodyPr>
            <a:p>
              <a:endParaRPr lang="en-US"/>
            </a:p>
          </p:txBody>
        </p:sp>
        <p:sp>
          <p:nvSpPr>
            <p:cNvPr id="1049290" name="Freeform 72"/>
            <p:cNvSpPr/>
            <p:nvPr/>
          </p:nvSpPr>
          <p:spPr bwMode="auto">
            <a:xfrm>
              <a:off x="4846" y="1581"/>
              <a:ext cx="658" cy="783"/>
            </a:xfrm>
            <a:custGeom>
              <a:avLst/>
              <a:gdLst>
                <a:gd name="T0" fmla="*/ 142 w 277"/>
                <a:gd name="T1" fmla="*/ 0 h 330"/>
                <a:gd name="T2" fmla="*/ 0 w 277"/>
                <a:gd name="T3" fmla="*/ 139 h 330"/>
                <a:gd name="T4" fmla="*/ 77 w 277"/>
                <a:gd name="T5" fmla="*/ 330 h 330"/>
                <a:gd name="T6" fmla="*/ 277 w 277"/>
                <a:gd name="T7" fmla="*/ 330 h 330"/>
                <a:gd name="T8" fmla="*/ 142 w 277"/>
                <a:gd name="T9" fmla="*/ 0 h 330"/>
              </a:gdLst>
              <a:ahLst/>
              <a:cxnLst>
                <a:cxn ang="0">
                  <a:pos x="T0" y="T1"/>
                </a:cxn>
                <a:cxn ang="0">
                  <a:pos x="T2" y="T3"/>
                </a:cxn>
                <a:cxn ang="0">
                  <a:pos x="T4" y="T5"/>
                </a:cxn>
                <a:cxn ang="0">
                  <a:pos x="T6" y="T7"/>
                </a:cxn>
                <a:cxn ang="0">
                  <a:pos x="T8" y="T9"/>
                </a:cxn>
              </a:cxnLst>
              <a:rect l="0" t="0" r="r" b="b"/>
              <a:pathLst>
                <a:path w="277" h="330">
                  <a:moveTo>
                    <a:pt x="142" y="0"/>
                  </a:moveTo>
                  <a:cubicBezTo>
                    <a:pt x="0" y="139"/>
                    <a:pt x="0" y="139"/>
                    <a:pt x="0" y="139"/>
                  </a:cubicBezTo>
                  <a:cubicBezTo>
                    <a:pt x="47" y="189"/>
                    <a:pt x="77" y="256"/>
                    <a:pt x="77" y="330"/>
                  </a:cubicBezTo>
                  <a:cubicBezTo>
                    <a:pt x="277" y="330"/>
                    <a:pt x="277" y="330"/>
                    <a:pt x="277" y="330"/>
                  </a:cubicBezTo>
                  <a:cubicBezTo>
                    <a:pt x="276" y="202"/>
                    <a:pt x="225" y="85"/>
                    <a:pt x="142" y="0"/>
                  </a:cubicBezTo>
                </a:path>
              </a:pathLst>
            </a:custGeom>
            <a:solidFill>
              <a:srgbClr val="45181B"/>
            </a:solidFill>
            <a:ln>
              <a:noFill/>
            </a:ln>
          </p:spPr>
          <p:txBody>
            <a:bodyPr anchor="t" anchorCtr="0" bIns="45720" compatLnSpc="1" lIns="91440" numCol="1" rIns="91440" tIns="45720" vert="horz" wrap="square">
              <a:prstTxWarp prst="textNoShape"/>
            </a:bodyPr>
            <a:p>
              <a:endParaRPr lang="en-US"/>
            </a:p>
          </p:txBody>
        </p:sp>
        <p:sp>
          <p:nvSpPr>
            <p:cNvPr id="1049291" name="Freeform 73"/>
            <p:cNvSpPr/>
            <p:nvPr/>
          </p:nvSpPr>
          <p:spPr bwMode="auto">
            <a:xfrm>
              <a:off x="4396" y="1239"/>
              <a:ext cx="785" cy="669"/>
            </a:xfrm>
            <a:custGeom>
              <a:avLst/>
              <a:gdLst>
                <a:gd name="T0" fmla="*/ 1 w 331"/>
                <a:gd name="T1" fmla="*/ 0 h 282"/>
                <a:gd name="T2" fmla="*/ 0 w 331"/>
                <a:gd name="T3" fmla="*/ 189 h 282"/>
                <a:gd name="T4" fmla="*/ 0 w 331"/>
                <a:gd name="T5" fmla="*/ 195 h 282"/>
                <a:gd name="T6" fmla="*/ 189 w 331"/>
                <a:gd name="T7" fmla="*/ 282 h 282"/>
                <a:gd name="T8" fmla="*/ 331 w 331"/>
                <a:gd name="T9" fmla="*/ 143 h 282"/>
                <a:gd name="T10" fmla="*/ 1 w 331"/>
                <a:gd name="T11" fmla="*/ 0 h 282"/>
              </a:gdLst>
              <a:ahLst/>
              <a:cxnLst>
                <a:cxn ang="0">
                  <a:pos x="T0" y="T1"/>
                </a:cxn>
                <a:cxn ang="0">
                  <a:pos x="T2" y="T3"/>
                </a:cxn>
                <a:cxn ang="0">
                  <a:pos x="T4" y="T5"/>
                </a:cxn>
                <a:cxn ang="0">
                  <a:pos x="T6" y="T7"/>
                </a:cxn>
                <a:cxn ang="0">
                  <a:pos x="T8" y="T9"/>
                </a:cxn>
                <a:cxn ang="0">
                  <a:pos x="T10" y="T11"/>
                </a:cxn>
              </a:cxnLst>
              <a:rect l="0" t="0" r="r" b="b"/>
              <a:pathLst>
                <a:path w="331" h="282">
                  <a:moveTo>
                    <a:pt x="1" y="0"/>
                  </a:moveTo>
                  <a:cubicBezTo>
                    <a:pt x="0" y="189"/>
                    <a:pt x="0" y="189"/>
                    <a:pt x="0" y="189"/>
                  </a:cubicBezTo>
                  <a:cubicBezTo>
                    <a:pt x="0" y="191"/>
                    <a:pt x="0" y="193"/>
                    <a:pt x="0" y="195"/>
                  </a:cubicBezTo>
                  <a:cubicBezTo>
                    <a:pt x="75" y="199"/>
                    <a:pt x="141" y="232"/>
                    <a:pt x="189" y="282"/>
                  </a:cubicBezTo>
                  <a:cubicBezTo>
                    <a:pt x="331" y="143"/>
                    <a:pt x="331" y="143"/>
                    <a:pt x="331" y="143"/>
                  </a:cubicBezTo>
                  <a:cubicBezTo>
                    <a:pt x="247" y="57"/>
                    <a:pt x="131" y="3"/>
                    <a:pt x="1" y="0"/>
                  </a:cubicBezTo>
                </a:path>
              </a:pathLst>
            </a:custGeom>
            <a:solidFill>
              <a:srgbClr val="74282D"/>
            </a:solidFill>
            <a:ln>
              <a:noFill/>
            </a:ln>
          </p:spPr>
          <p:txBody>
            <a:bodyPr anchor="t" anchorCtr="0" bIns="45720" compatLnSpc="1" lIns="91440" numCol="1" rIns="91440" tIns="45720" vert="horz" wrap="square">
              <a:prstTxWarp prst="textNoShape"/>
            </a:bodyPr>
            <a:p>
              <a:endParaRPr lang="en-US"/>
            </a:p>
          </p:txBody>
        </p:sp>
        <p:sp>
          <p:nvSpPr>
            <p:cNvPr id="1049292" name="Freeform 74"/>
            <p:cNvSpPr/>
            <p:nvPr/>
          </p:nvSpPr>
          <p:spPr bwMode="auto">
            <a:xfrm>
              <a:off x="3553" y="1239"/>
              <a:ext cx="845" cy="681"/>
            </a:xfrm>
            <a:custGeom>
              <a:avLst/>
              <a:gdLst>
                <a:gd name="T0" fmla="*/ 345 w 356"/>
                <a:gd name="T1" fmla="*/ 0 h 287"/>
                <a:gd name="T2" fmla="*/ 0 w 356"/>
                <a:gd name="T3" fmla="*/ 149 h 287"/>
                <a:gd name="T4" fmla="*/ 131 w 356"/>
                <a:gd name="T5" fmla="*/ 287 h 287"/>
                <a:gd name="T6" fmla="*/ 340 w 356"/>
                <a:gd name="T7" fmla="*/ 195 h 287"/>
                <a:gd name="T8" fmla="*/ 355 w 356"/>
                <a:gd name="T9" fmla="*/ 195 h 287"/>
                <a:gd name="T10" fmla="*/ 355 w 356"/>
                <a:gd name="T11" fmla="*/ 189 h 287"/>
                <a:gd name="T12" fmla="*/ 356 w 356"/>
                <a:gd name="T13" fmla="*/ 0 h 287"/>
                <a:gd name="T14" fmla="*/ 345 w 356"/>
                <a:gd name="T15" fmla="*/ 0 h 28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56" h="287">
                  <a:moveTo>
                    <a:pt x="345" y="0"/>
                  </a:moveTo>
                  <a:cubicBezTo>
                    <a:pt x="209" y="0"/>
                    <a:pt x="87" y="57"/>
                    <a:pt x="0" y="149"/>
                  </a:cubicBezTo>
                  <a:cubicBezTo>
                    <a:pt x="29" y="179"/>
                    <a:pt x="95" y="249"/>
                    <a:pt x="131" y="287"/>
                  </a:cubicBezTo>
                  <a:cubicBezTo>
                    <a:pt x="183" y="230"/>
                    <a:pt x="257" y="195"/>
                    <a:pt x="340" y="195"/>
                  </a:cubicBezTo>
                  <a:cubicBezTo>
                    <a:pt x="345" y="195"/>
                    <a:pt x="350" y="195"/>
                    <a:pt x="355" y="195"/>
                  </a:cubicBezTo>
                  <a:cubicBezTo>
                    <a:pt x="355" y="189"/>
                    <a:pt x="355" y="189"/>
                    <a:pt x="355" y="189"/>
                  </a:cubicBezTo>
                  <a:cubicBezTo>
                    <a:pt x="355" y="132"/>
                    <a:pt x="356" y="40"/>
                    <a:pt x="356" y="0"/>
                  </a:cubicBezTo>
                  <a:cubicBezTo>
                    <a:pt x="353" y="0"/>
                    <a:pt x="349" y="0"/>
                    <a:pt x="345" y="0"/>
                  </a:cubicBezTo>
                </a:path>
              </a:pathLst>
            </a:custGeom>
            <a:solidFill>
              <a:srgbClr val="A23840"/>
            </a:solidFill>
            <a:ln>
              <a:noFill/>
            </a:ln>
          </p:spPr>
          <p:txBody>
            <a:bodyPr anchor="t" anchorCtr="0" bIns="45720" compatLnSpc="1" lIns="91440" numCol="1" rIns="91440" tIns="45720" vert="horz" wrap="square">
              <a:prstTxWarp prst="textNoShape"/>
            </a:bodyPr>
            <a:p>
              <a:endParaRPr lang="en-US"/>
            </a:p>
          </p:txBody>
        </p:sp>
        <p:sp>
          <p:nvSpPr>
            <p:cNvPr id="1049293" name="Freeform 75"/>
            <p:cNvSpPr/>
            <p:nvPr/>
          </p:nvSpPr>
          <p:spPr bwMode="auto">
            <a:xfrm>
              <a:off x="4396" y="1239"/>
              <a:ext cx="2" cy="449"/>
            </a:xfrm>
            <a:custGeom>
              <a:avLst/>
              <a:gdLst>
                <a:gd name="T0" fmla="*/ 1 w 1"/>
                <a:gd name="T1" fmla="*/ 0 h 189"/>
                <a:gd name="T2" fmla="*/ 0 w 1"/>
                <a:gd name="T3" fmla="*/ 189 h 189"/>
                <a:gd name="T4" fmla="*/ 1 w 1"/>
                <a:gd name="T5" fmla="*/ 0 h 189"/>
                <a:gd name="T6" fmla="*/ 1 w 1"/>
                <a:gd name="T7" fmla="*/ 0 h 189"/>
              </a:gdLst>
              <a:ahLst/>
              <a:cxnLst>
                <a:cxn ang="0">
                  <a:pos x="T0" y="T1"/>
                </a:cxn>
                <a:cxn ang="0">
                  <a:pos x="T2" y="T3"/>
                </a:cxn>
                <a:cxn ang="0">
                  <a:pos x="T4" y="T5"/>
                </a:cxn>
                <a:cxn ang="0">
                  <a:pos x="T6" y="T7"/>
                </a:cxn>
              </a:cxnLst>
              <a:rect l="0" t="0" r="r" b="b"/>
              <a:pathLst>
                <a:path w="1" h="189">
                  <a:moveTo>
                    <a:pt x="1" y="0"/>
                  </a:moveTo>
                  <a:cubicBezTo>
                    <a:pt x="1" y="40"/>
                    <a:pt x="0" y="132"/>
                    <a:pt x="0" y="189"/>
                  </a:cubicBezTo>
                  <a:cubicBezTo>
                    <a:pt x="1" y="0"/>
                    <a:pt x="1" y="0"/>
                    <a:pt x="1" y="0"/>
                  </a:cubicBezTo>
                  <a:cubicBezTo>
                    <a:pt x="1" y="0"/>
                    <a:pt x="1" y="0"/>
                    <a:pt x="1" y="0"/>
                  </a:cubicBezTo>
                </a:path>
              </a:pathLst>
            </a:custGeom>
            <a:solidFill>
              <a:srgbClr val="511C1F"/>
            </a:solidFill>
            <a:ln>
              <a:noFill/>
            </a:ln>
          </p:spPr>
          <p:txBody>
            <a:bodyPr anchor="t" anchorCtr="0" bIns="45720" compatLnSpc="1" lIns="91440" numCol="1" rIns="91440" tIns="45720" vert="horz" wrap="square">
              <a:prstTxWarp prst="textNoShape"/>
            </a:bodyPr>
            <a:p>
              <a:endParaRPr lang="en-US"/>
            </a:p>
          </p:txBody>
        </p:sp>
        <p:sp>
          <p:nvSpPr>
            <p:cNvPr id="1049294" name="Freeform 76"/>
            <p:cNvSpPr/>
            <p:nvPr/>
          </p:nvSpPr>
          <p:spPr bwMode="auto">
            <a:xfrm>
              <a:off x="3242" y="1593"/>
              <a:ext cx="622" cy="774"/>
            </a:xfrm>
            <a:custGeom>
              <a:avLst/>
              <a:gdLst>
                <a:gd name="T0" fmla="*/ 131 w 262"/>
                <a:gd name="T1" fmla="*/ 0 h 326"/>
                <a:gd name="T2" fmla="*/ 0 w 262"/>
                <a:gd name="T3" fmla="*/ 326 h 326"/>
                <a:gd name="T4" fmla="*/ 59 w 262"/>
                <a:gd name="T5" fmla="*/ 326 h 326"/>
                <a:gd name="T6" fmla="*/ 189 w 262"/>
                <a:gd name="T7" fmla="*/ 326 h 326"/>
                <a:gd name="T8" fmla="*/ 262 w 262"/>
                <a:gd name="T9" fmla="*/ 139 h 326"/>
                <a:gd name="T10" fmla="*/ 131 w 262"/>
                <a:gd name="T11" fmla="*/ 0 h 326"/>
              </a:gdLst>
              <a:ahLst/>
              <a:cxnLst>
                <a:cxn ang="0">
                  <a:pos x="T0" y="T1"/>
                </a:cxn>
                <a:cxn ang="0">
                  <a:pos x="T2" y="T3"/>
                </a:cxn>
                <a:cxn ang="0">
                  <a:pos x="T4" y="T5"/>
                </a:cxn>
                <a:cxn ang="0">
                  <a:pos x="T6" y="T7"/>
                </a:cxn>
                <a:cxn ang="0">
                  <a:pos x="T8" y="T9"/>
                </a:cxn>
                <a:cxn ang="0">
                  <a:pos x="T10" y="T11"/>
                </a:cxn>
              </a:cxnLst>
              <a:rect l="0" t="0" r="r" b="b"/>
              <a:pathLst>
                <a:path w="262" h="326">
                  <a:moveTo>
                    <a:pt x="131" y="0"/>
                  </a:moveTo>
                  <a:cubicBezTo>
                    <a:pt x="50" y="85"/>
                    <a:pt x="0" y="200"/>
                    <a:pt x="0" y="326"/>
                  </a:cubicBezTo>
                  <a:cubicBezTo>
                    <a:pt x="13" y="326"/>
                    <a:pt x="34" y="326"/>
                    <a:pt x="59" y="326"/>
                  </a:cubicBezTo>
                  <a:cubicBezTo>
                    <a:pt x="99" y="326"/>
                    <a:pt x="148" y="326"/>
                    <a:pt x="189" y="326"/>
                  </a:cubicBezTo>
                  <a:cubicBezTo>
                    <a:pt x="190" y="254"/>
                    <a:pt x="217" y="188"/>
                    <a:pt x="262" y="139"/>
                  </a:cubicBezTo>
                  <a:cubicBezTo>
                    <a:pt x="131" y="0"/>
                    <a:pt x="131" y="0"/>
                    <a:pt x="131" y="0"/>
                  </a:cubicBezTo>
                </a:path>
              </a:pathLst>
            </a:custGeom>
            <a:solidFill>
              <a:srgbClr val="D04852"/>
            </a:solidFill>
            <a:ln>
              <a:noFill/>
            </a:ln>
          </p:spPr>
          <p:txBody>
            <a:bodyPr anchor="t" anchorCtr="0" bIns="45720" compatLnSpc="1" lIns="91440" numCol="1" rIns="91440" tIns="45720" vert="horz" wrap="square">
              <a:prstTxWarp prst="textNoShape"/>
            </a:bodyPr>
            <a:p>
              <a:endParaRPr lang="en-US"/>
            </a:p>
          </p:txBody>
        </p:sp>
        <p:sp>
          <p:nvSpPr>
            <p:cNvPr id="1049295" name="Oval 77"/>
            <p:cNvSpPr>
              <a:spLocks noChangeArrowheads="1"/>
            </p:cNvSpPr>
            <p:nvPr/>
          </p:nvSpPr>
          <p:spPr bwMode="auto">
            <a:xfrm>
              <a:off x="4125" y="2134"/>
              <a:ext cx="520" cy="520"/>
            </a:xfrm>
            <a:prstGeom prst="ellipse"/>
            <a:solidFill>
              <a:srgbClr val="E0E0E0"/>
            </a:solidFill>
            <a:ln>
              <a:noFill/>
            </a:ln>
          </p:spPr>
          <p:txBody>
            <a:bodyPr anchor="t" anchorCtr="0" bIns="45720" compatLnSpc="1" lIns="91440" numCol="1" rIns="91440" tIns="45720" vert="horz" wrap="square">
              <a:prstTxWarp prst="textNoShape"/>
            </a:bodyPr>
            <a:p>
              <a:endParaRPr lang="en-US"/>
            </a:p>
          </p:txBody>
        </p:sp>
        <p:sp>
          <p:nvSpPr>
            <p:cNvPr id="1049296" name="Freeform 78"/>
            <p:cNvSpPr/>
            <p:nvPr/>
          </p:nvSpPr>
          <p:spPr bwMode="auto">
            <a:xfrm>
              <a:off x="4296" y="2205"/>
              <a:ext cx="1006" cy="269"/>
            </a:xfrm>
            <a:custGeom>
              <a:avLst/>
              <a:gdLst>
                <a:gd name="T0" fmla="*/ 6 w 424"/>
                <a:gd name="T1" fmla="*/ 87 h 113"/>
                <a:gd name="T2" fmla="*/ 6 w 424"/>
                <a:gd name="T3" fmla="*/ 87 h 113"/>
                <a:gd name="T4" fmla="*/ 44 w 424"/>
                <a:gd name="T5" fmla="*/ 108 h 113"/>
                <a:gd name="T6" fmla="*/ 424 w 424"/>
                <a:gd name="T7" fmla="*/ 0 h 113"/>
                <a:gd name="T8" fmla="*/ 32 w 424"/>
                <a:gd name="T9" fmla="*/ 48 h 113"/>
                <a:gd name="T10" fmla="*/ 6 w 424"/>
                <a:gd name="T11" fmla="*/ 87 h 113"/>
              </a:gdLst>
              <a:ahLst/>
              <a:cxnLst>
                <a:cxn ang="0">
                  <a:pos x="T0" y="T1"/>
                </a:cxn>
                <a:cxn ang="0">
                  <a:pos x="T2" y="T3"/>
                </a:cxn>
                <a:cxn ang="0">
                  <a:pos x="T4" y="T5"/>
                </a:cxn>
                <a:cxn ang="0">
                  <a:pos x="T6" y="T7"/>
                </a:cxn>
                <a:cxn ang="0">
                  <a:pos x="T8" y="T9"/>
                </a:cxn>
                <a:cxn ang="0">
                  <a:pos x="T10" y="T11"/>
                </a:cxn>
              </a:cxnLst>
              <a:rect l="0" t="0" r="r" b="b"/>
              <a:pathLst>
                <a:path w="424" h="113">
                  <a:moveTo>
                    <a:pt x="6" y="87"/>
                  </a:moveTo>
                  <a:cubicBezTo>
                    <a:pt x="6" y="87"/>
                    <a:pt x="6" y="87"/>
                    <a:pt x="6" y="87"/>
                  </a:cubicBezTo>
                  <a:cubicBezTo>
                    <a:pt x="10" y="104"/>
                    <a:pt x="27" y="113"/>
                    <a:pt x="44" y="108"/>
                  </a:cubicBezTo>
                  <a:cubicBezTo>
                    <a:pt x="424" y="0"/>
                    <a:pt x="424" y="0"/>
                    <a:pt x="424" y="0"/>
                  </a:cubicBezTo>
                  <a:cubicBezTo>
                    <a:pt x="32" y="48"/>
                    <a:pt x="32" y="48"/>
                    <a:pt x="32" y="48"/>
                  </a:cubicBezTo>
                  <a:cubicBezTo>
                    <a:pt x="13" y="50"/>
                    <a:pt x="0" y="69"/>
                    <a:pt x="6" y="87"/>
                  </a:cubicBezTo>
                  <a:close/>
                </a:path>
              </a:pathLst>
            </a:custGeom>
            <a:solidFill>
              <a:srgbClr val="455A64"/>
            </a:solidFill>
            <a:ln>
              <a:noFill/>
            </a:ln>
          </p:spPr>
          <p:txBody>
            <a:bodyPr anchor="t" anchorCtr="0" bIns="45720" compatLnSpc="1" lIns="91440" numCol="1" rIns="91440" tIns="45720" vert="horz" wrap="square">
              <a:prstTxWarp prst="textNoShape"/>
            </a:bodyPr>
            <a:p>
              <a:endParaRPr lang="en-US"/>
            </a:p>
          </p:txBody>
        </p:sp>
        <p:sp>
          <p:nvSpPr>
            <p:cNvPr id="1049297" name="Freeform 79"/>
            <p:cNvSpPr/>
            <p:nvPr/>
          </p:nvSpPr>
          <p:spPr bwMode="auto">
            <a:xfrm>
              <a:off x="3904" y="2958"/>
              <a:ext cx="342" cy="251"/>
            </a:xfrm>
            <a:custGeom>
              <a:avLst/>
              <a:gdLst>
                <a:gd name="T0" fmla="*/ 342 w 342"/>
                <a:gd name="T1" fmla="*/ 0 h 251"/>
                <a:gd name="T2" fmla="*/ 292 w 342"/>
                <a:gd name="T3" fmla="*/ 251 h 251"/>
                <a:gd name="T4" fmla="*/ 228 w 342"/>
                <a:gd name="T5" fmla="*/ 251 h 251"/>
                <a:gd name="T6" fmla="*/ 254 w 342"/>
                <a:gd name="T7" fmla="*/ 119 h 251"/>
                <a:gd name="T8" fmla="*/ 169 w 342"/>
                <a:gd name="T9" fmla="*/ 225 h 251"/>
                <a:gd name="T10" fmla="*/ 138 w 342"/>
                <a:gd name="T11" fmla="*/ 225 h 251"/>
                <a:gd name="T12" fmla="*/ 93 w 342"/>
                <a:gd name="T13" fmla="*/ 119 h 251"/>
                <a:gd name="T14" fmla="*/ 67 w 342"/>
                <a:gd name="T15" fmla="*/ 251 h 251"/>
                <a:gd name="T16" fmla="*/ 0 w 342"/>
                <a:gd name="T17" fmla="*/ 251 h 251"/>
                <a:gd name="T18" fmla="*/ 50 w 342"/>
                <a:gd name="T19" fmla="*/ 0 h 251"/>
                <a:gd name="T20" fmla="*/ 110 w 342"/>
                <a:gd name="T21" fmla="*/ 0 h 251"/>
                <a:gd name="T22" fmla="*/ 166 w 342"/>
                <a:gd name="T23" fmla="*/ 145 h 251"/>
                <a:gd name="T24" fmla="*/ 283 w 342"/>
                <a:gd name="T25" fmla="*/ 0 h 251"/>
                <a:gd name="T26" fmla="*/ 342 w 342"/>
                <a:gd name="T27" fmla="*/ 0 h 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42" h="251">
                  <a:moveTo>
                    <a:pt x="342" y="0"/>
                  </a:moveTo>
                  <a:lnTo>
                    <a:pt x="292" y="251"/>
                  </a:lnTo>
                  <a:lnTo>
                    <a:pt x="228" y="251"/>
                  </a:lnTo>
                  <a:lnTo>
                    <a:pt x="254" y="119"/>
                  </a:lnTo>
                  <a:lnTo>
                    <a:pt x="169" y="225"/>
                  </a:lnTo>
                  <a:lnTo>
                    <a:pt x="138" y="225"/>
                  </a:lnTo>
                  <a:lnTo>
                    <a:pt x="93" y="119"/>
                  </a:lnTo>
                  <a:lnTo>
                    <a:pt x="67" y="251"/>
                  </a:lnTo>
                  <a:lnTo>
                    <a:pt x="0" y="251"/>
                  </a:lnTo>
                  <a:lnTo>
                    <a:pt x="50" y="0"/>
                  </a:lnTo>
                  <a:lnTo>
                    <a:pt x="110" y="0"/>
                  </a:lnTo>
                  <a:lnTo>
                    <a:pt x="166" y="145"/>
                  </a:lnTo>
                  <a:lnTo>
                    <a:pt x="283" y="0"/>
                  </a:lnTo>
                  <a:lnTo>
                    <a:pt x="342" y="0"/>
                  </a:lnTo>
                  <a:close/>
                </a:path>
              </a:pathLst>
            </a:custGeom>
            <a:solidFill>
              <a:srgbClr val="263238"/>
            </a:solidFill>
            <a:ln>
              <a:noFill/>
            </a:ln>
          </p:spPr>
          <p:txBody>
            <a:bodyPr anchor="t" anchorCtr="0" bIns="45720" compatLnSpc="1" lIns="91440" numCol="1" rIns="91440" tIns="45720" vert="horz" wrap="square">
              <a:prstTxWarp prst="textNoShape"/>
            </a:bodyPr>
            <a:p>
              <a:endParaRPr lang="en-US"/>
            </a:p>
          </p:txBody>
        </p:sp>
        <p:sp>
          <p:nvSpPr>
            <p:cNvPr id="1049298" name="Freeform 80"/>
            <p:cNvSpPr>
              <a:spLocks noEditPoints="1"/>
            </p:cNvSpPr>
            <p:nvPr/>
          </p:nvSpPr>
          <p:spPr bwMode="auto">
            <a:xfrm>
              <a:off x="4251" y="3010"/>
              <a:ext cx="239" cy="202"/>
            </a:xfrm>
            <a:custGeom>
              <a:avLst/>
              <a:gdLst>
                <a:gd name="T0" fmla="*/ 101 w 101"/>
                <a:gd name="T1" fmla="*/ 2 h 85"/>
                <a:gd name="T2" fmla="*/ 84 w 101"/>
                <a:gd name="T3" fmla="*/ 84 h 85"/>
                <a:gd name="T4" fmla="*/ 57 w 101"/>
                <a:gd name="T5" fmla="*/ 84 h 85"/>
                <a:gd name="T6" fmla="*/ 59 w 101"/>
                <a:gd name="T7" fmla="*/ 76 h 85"/>
                <a:gd name="T8" fmla="*/ 35 w 101"/>
                <a:gd name="T9" fmla="*/ 85 h 85"/>
                <a:gd name="T10" fmla="*/ 0 w 101"/>
                <a:gd name="T11" fmla="*/ 48 h 85"/>
                <a:gd name="T12" fmla="*/ 45 w 101"/>
                <a:gd name="T13" fmla="*/ 0 h 85"/>
                <a:gd name="T14" fmla="*/ 70 w 101"/>
                <a:gd name="T15" fmla="*/ 11 h 85"/>
                <a:gd name="T16" fmla="*/ 72 w 101"/>
                <a:gd name="T17" fmla="*/ 2 h 85"/>
                <a:gd name="T18" fmla="*/ 101 w 101"/>
                <a:gd name="T19" fmla="*/ 2 h 85"/>
                <a:gd name="T20" fmla="*/ 64 w 101"/>
                <a:gd name="T21" fmla="*/ 39 h 85"/>
                <a:gd name="T22" fmla="*/ 49 w 101"/>
                <a:gd name="T23" fmla="*/ 23 h 85"/>
                <a:gd name="T24" fmla="*/ 29 w 101"/>
                <a:gd name="T25" fmla="*/ 46 h 85"/>
                <a:gd name="T26" fmla="*/ 45 w 101"/>
                <a:gd name="T27" fmla="*/ 62 h 85"/>
                <a:gd name="T28" fmla="*/ 64 w 101"/>
                <a:gd name="T29" fmla="*/ 39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1" h="85">
                  <a:moveTo>
                    <a:pt x="101" y="2"/>
                  </a:moveTo>
                  <a:cubicBezTo>
                    <a:pt x="84" y="84"/>
                    <a:pt x="84" y="84"/>
                    <a:pt x="84" y="84"/>
                  </a:cubicBezTo>
                  <a:cubicBezTo>
                    <a:pt x="57" y="84"/>
                    <a:pt x="57" y="84"/>
                    <a:pt x="57" y="84"/>
                  </a:cubicBezTo>
                  <a:cubicBezTo>
                    <a:pt x="59" y="76"/>
                    <a:pt x="59" y="76"/>
                    <a:pt x="59" y="76"/>
                  </a:cubicBezTo>
                  <a:cubicBezTo>
                    <a:pt x="52" y="82"/>
                    <a:pt x="44" y="85"/>
                    <a:pt x="35" y="85"/>
                  </a:cubicBezTo>
                  <a:cubicBezTo>
                    <a:pt x="17" y="85"/>
                    <a:pt x="0" y="72"/>
                    <a:pt x="0" y="48"/>
                  </a:cubicBezTo>
                  <a:cubicBezTo>
                    <a:pt x="0" y="20"/>
                    <a:pt x="20" y="0"/>
                    <a:pt x="45" y="0"/>
                  </a:cubicBezTo>
                  <a:cubicBezTo>
                    <a:pt x="56" y="0"/>
                    <a:pt x="65" y="3"/>
                    <a:pt x="70" y="11"/>
                  </a:cubicBezTo>
                  <a:cubicBezTo>
                    <a:pt x="72" y="2"/>
                    <a:pt x="72" y="2"/>
                    <a:pt x="72" y="2"/>
                  </a:cubicBezTo>
                  <a:lnTo>
                    <a:pt x="101" y="2"/>
                  </a:lnTo>
                  <a:close/>
                  <a:moveTo>
                    <a:pt x="64" y="39"/>
                  </a:moveTo>
                  <a:cubicBezTo>
                    <a:pt x="64" y="29"/>
                    <a:pt x="59" y="23"/>
                    <a:pt x="49" y="23"/>
                  </a:cubicBezTo>
                  <a:cubicBezTo>
                    <a:pt x="37" y="23"/>
                    <a:pt x="29" y="32"/>
                    <a:pt x="29" y="46"/>
                  </a:cubicBezTo>
                  <a:cubicBezTo>
                    <a:pt x="29" y="56"/>
                    <a:pt x="35" y="62"/>
                    <a:pt x="45" y="62"/>
                  </a:cubicBezTo>
                  <a:cubicBezTo>
                    <a:pt x="56" y="62"/>
                    <a:pt x="64" y="53"/>
                    <a:pt x="64" y="39"/>
                  </a:cubicBezTo>
                  <a:close/>
                </a:path>
              </a:pathLst>
            </a:custGeom>
            <a:solidFill>
              <a:srgbClr val="263238"/>
            </a:solidFill>
            <a:ln>
              <a:noFill/>
            </a:ln>
          </p:spPr>
          <p:txBody>
            <a:bodyPr anchor="t" anchorCtr="0" bIns="45720" compatLnSpc="1" lIns="91440" numCol="1" rIns="91440" tIns="45720" vert="horz" wrap="square">
              <a:prstTxWarp prst="textNoShape"/>
            </a:bodyPr>
            <a:p>
              <a:endParaRPr lang="en-US"/>
            </a:p>
          </p:txBody>
        </p:sp>
        <p:sp>
          <p:nvSpPr>
            <p:cNvPr id="1049299" name="Freeform 81"/>
            <p:cNvSpPr/>
            <p:nvPr/>
          </p:nvSpPr>
          <p:spPr bwMode="auto">
            <a:xfrm>
              <a:off x="4472" y="3015"/>
              <a:ext cx="263" cy="194"/>
            </a:xfrm>
            <a:custGeom>
              <a:avLst/>
              <a:gdLst>
                <a:gd name="T0" fmla="*/ 170 w 263"/>
                <a:gd name="T1" fmla="*/ 97 h 194"/>
                <a:gd name="T2" fmla="*/ 223 w 263"/>
                <a:gd name="T3" fmla="*/ 194 h 194"/>
                <a:gd name="T4" fmla="*/ 149 w 263"/>
                <a:gd name="T5" fmla="*/ 194 h 194"/>
                <a:gd name="T6" fmla="*/ 123 w 263"/>
                <a:gd name="T7" fmla="*/ 142 h 194"/>
                <a:gd name="T8" fmla="*/ 75 w 263"/>
                <a:gd name="T9" fmla="*/ 194 h 194"/>
                <a:gd name="T10" fmla="*/ 0 w 263"/>
                <a:gd name="T11" fmla="*/ 194 h 194"/>
                <a:gd name="T12" fmla="*/ 97 w 263"/>
                <a:gd name="T13" fmla="*/ 95 h 194"/>
                <a:gd name="T14" fmla="*/ 45 w 263"/>
                <a:gd name="T15" fmla="*/ 0 h 194"/>
                <a:gd name="T16" fmla="*/ 116 w 263"/>
                <a:gd name="T17" fmla="*/ 0 h 194"/>
                <a:gd name="T18" fmla="*/ 142 w 263"/>
                <a:gd name="T19" fmla="*/ 47 h 194"/>
                <a:gd name="T20" fmla="*/ 189 w 263"/>
                <a:gd name="T21" fmla="*/ 0 h 194"/>
                <a:gd name="T22" fmla="*/ 263 w 263"/>
                <a:gd name="T23" fmla="*/ 0 h 194"/>
                <a:gd name="T24" fmla="*/ 170 w 263"/>
                <a:gd name="T25" fmla="*/ 97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63" h="194">
                  <a:moveTo>
                    <a:pt x="170" y="97"/>
                  </a:moveTo>
                  <a:lnTo>
                    <a:pt x="223" y="194"/>
                  </a:lnTo>
                  <a:lnTo>
                    <a:pt x="149" y="194"/>
                  </a:lnTo>
                  <a:lnTo>
                    <a:pt x="123" y="142"/>
                  </a:lnTo>
                  <a:lnTo>
                    <a:pt x="75" y="194"/>
                  </a:lnTo>
                  <a:lnTo>
                    <a:pt x="0" y="194"/>
                  </a:lnTo>
                  <a:lnTo>
                    <a:pt x="97" y="95"/>
                  </a:lnTo>
                  <a:lnTo>
                    <a:pt x="45" y="0"/>
                  </a:lnTo>
                  <a:lnTo>
                    <a:pt x="116" y="0"/>
                  </a:lnTo>
                  <a:lnTo>
                    <a:pt x="142" y="47"/>
                  </a:lnTo>
                  <a:lnTo>
                    <a:pt x="189" y="0"/>
                  </a:lnTo>
                  <a:lnTo>
                    <a:pt x="263" y="0"/>
                  </a:lnTo>
                  <a:lnTo>
                    <a:pt x="170" y="97"/>
                  </a:lnTo>
                  <a:close/>
                </a:path>
              </a:pathLst>
            </a:custGeom>
            <a:solidFill>
              <a:srgbClr val="263238"/>
            </a:solidFill>
            <a:ln>
              <a:noFill/>
            </a:ln>
          </p:spPr>
          <p:txBody>
            <a:bodyPr anchor="t" anchorCtr="0" bIns="45720" compatLnSpc="1" lIns="91440" numCol="1" rIns="91440" tIns="45720" vert="horz" wrap="square">
              <a:prstTxWarp prst="textNoShape"/>
            </a:bodyPr>
            <a:p>
              <a:endParaRPr lang="en-US"/>
            </a:p>
          </p:txBody>
        </p:sp>
        <p:sp>
          <p:nvSpPr>
            <p:cNvPr id="1049300" name="Freeform 82"/>
            <p:cNvSpPr/>
            <p:nvPr/>
          </p:nvSpPr>
          <p:spPr bwMode="auto">
            <a:xfrm>
              <a:off x="4714" y="3131"/>
              <a:ext cx="80" cy="81"/>
            </a:xfrm>
            <a:custGeom>
              <a:avLst/>
              <a:gdLst>
                <a:gd name="T0" fmla="*/ 0 w 34"/>
                <a:gd name="T1" fmla="*/ 18 h 34"/>
                <a:gd name="T2" fmla="*/ 18 w 34"/>
                <a:gd name="T3" fmla="*/ 0 h 34"/>
                <a:gd name="T4" fmla="*/ 34 w 34"/>
                <a:gd name="T5" fmla="*/ 16 h 34"/>
                <a:gd name="T6" fmla="*/ 16 w 34"/>
                <a:gd name="T7" fmla="*/ 34 h 34"/>
                <a:gd name="T8" fmla="*/ 0 w 34"/>
                <a:gd name="T9" fmla="*/ 18 h 34"/>
              </a:gdLst>
              <a:ahLst/>
              <a:cxnLst>
                <a:cxn ang="0">
                  <a:pos x="T0" y="T1"/>
                </a:cxn>
                <a:cxn ang="0">
                  <a:pos x="T2" y="T3"/>
                </a:cxn>
                <a:cxn ang="0">
                  <a:pos x="T4" y="T5"/>
                </a:cxn>
                <a:cxn ang="0">
                  <a:pos x="T6" y="T7"/>
                </a:cxn>
                <a:cxn ang="0">
                  <a:pos x="T8" y="T9"/>
                </a:cxn>
              </a:cxnLst>
              <a:rect l="0" t="0" r="r" b="b"/>
              <a:pathLst>
                <a:path w="34" h="34">
                  <a:moveTo>
                    <a:pt x="0" y="18"/>
                  </a:moveTo>
                  <a:cubicBezTo>
                    <a:pt x="0" y="7"/>
                    <a:pt x="8" y="0"/>
                    <a:pt x="18" y="0"/>
                  </a:cubicBezTo>
                  <a:cubicBezTo>
                    <a:pt x="28" y="0"/>
                    <a:pt x="34" y="6"/>
                    <a:pt x="34" y="16"/>
                  </a:cubicBezTo>
                  <a:cubicBezTo>
                    <a:pt x="34" y="27"/>
                    <a:pt x="26" y="34"/>
                    <a:pt x="16" y="34"/>
                  </a:cubicBezTo>
                  <a:cubicBezTo>
                    <a:pt x="6" y="34"/>
                    <a:pt x="0" y="27"/>
                    <a:pt x="0" y="18"/>
                  </a:cubicBezTo>
                  <a:close/>
                </a:path>
              </a:pathLst>
            </a:custGeom>
            <a:solidFill>
              <a:srgbClr val="263238"/>
            </a:solidFill>
            <a:ln>
              <a:noFill/>
            </a:ln>
          </p:spPr>
          <p:txBody>
            <a:bodyPr anchor="t" anchorCtr="0" bIns="45720" compatLnSpc="1" lIns="91440" numCol="1" rIns="91440" tIns="45720" vert="horz" wrap="square">
              <a:prstTxWarp prst="textNoShape"/>
            </a:bodyPr>
            <a:p>
              <a:endParaRPr lang="en-US"/>
            </a:p>
          </p:txBody>
        </p:sp>
        <p:sp>
          <p:nvSpPr>
            <p:cNvPr id="1049301" name="Freeform 83"/>
            <p:cNvSpPr/>
            <p:nvPr/>
          </p:nvSpPr>
          <p:spPr bwMode="auto">
            <a:xfrm>
              <a:off x="4222" y="3257"/>
              <a:ext cx="128" cy="159"/>
            </a:xfrm>
            <a:custGeom>
              <a:avLst/>
              <a:gdLst>
                <a:gd name="T0" fmla="*/ 16 w 54"/>
                <a:gd name="T1" fmla="*/ 59 h 67"/>
                <a:gd name="T2" fmla="*/ 49 w 54"/>
                <a:gd name="T3" fmla="*/ 59 h 67"/>
                <a:gd name="T4" fmla="*/ 47 w 54"/>
                <a:gd name="T5" fmla="*/ 67 h 67"/>
                <a:gd name="T6" fmla="*/ 0 w 54"/>
                <a:gd name="T7" fmla="*/ 67 h 67"/>
                <a:gd name="T8" fmla="*/ 1 w 54"/>
                <a:gd name="T9" fmla="*/ 61 h 67"/>
                <a:gd name="T10" fmla="*/ 33 w 54"/>
                <a:gd name="T11" fmla="*/ 35 h 67"/>
                <a:gd name="T12" fmla="*/ 45 w 54"/>
                <a:gd name="T13" fmla="*/ 18 h 67"/>
                <a:gd name="T14" fmla="*/ 32 w 54"/>
                <a:gd name="T15" fmla="*/ 9 h 67"/>
                <a:gd name="T16" fmla="*/ 15 w 54"/>
                <a:gd name="T17" fmla="*/ 16 h 67"/>
                <a:gd name="T18" fmla="*/ 8 w 54"/>
                <a:gd name="T19" fmla="*/ 10 h 67"/>
                <a:gd name="T20" fmla="*/ 33 w 54"/>
                <a:gd name="T21" fmla="*/ 0 h 67"/>
                <a:gd name="T22" fmla="*/ 54 w 54"/>
                <a:gd name="T23" fmla="*/ 17 h 67"/>
                <a:gd name="T24" fmla="*/ 40 w 54"/>
                <a:gd name="T25" fmla="*/ 40 h 67"/>
                <a:gd name="T26" fmla="*/ 16 w 54"/>
                <a:gd name="T27" fmla="*/ 59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4" h="67">
                  <a:moveTo>
                    <a:pt x="16" y="59"/>
                  </a:moveTo>
                  <a:cubicBezTo>
                    <a:pt x="49" y="59"/>
                    <a:pt x="49" y="59"/>
                    <a:pt x="49" y="59"/>
                  </a:cubicBezTo>
                  <a:cubicBezTo>
                    <a:pt x="47" y="67"/>
                    <a:pt x="47" y="67"/>
                    <a:pt x="47" y="67"/>
                  </a:cubicBezTo>
                  <a:cubicBezTo>
                    <a:pt x="0" y="67"/>
                    <a:pt x="0" y="67"/>
                    <a:pt x="0" y="67"/>
                  </a:cubicBezTo>
                  <a:cubicBezTo>
                    <a:pt x="1" y="61"/>
                    <a:pt x="1" y="61"/>
                    <a:pt x="1" y="61"/>
                  </a:cubicBezTo>
                  <a:cubicBezTo>
                    <a:pt x="33" y="35"/>
                    <a:pt x="33" y="35"/>
                    <a:pt x="33" y="35"/>
                  </a:cubicBezTo>
                  <a:cubicBezTo>
                    <a:pt x="42" y="28"/>
                    <a:pt x="45" y="24"/>
                    <a:pt x="45" y="18"/>
                  </a:cubicBezTo>
                  <a:cubicBezTo>
                    <a:pt x="45" y="12"/>
                    <a:pt x="41" y="9"/>
                    <a:pt x="32" y="9"/>
                  </a:cubicBezTo>
                  <a:cubicBezTo>
                    <a:pt x="26" y="9"/>
                    <a:pt x="19" y="11"/>
                    <a:pt x="15" y="16"/>
                  </a:cubicBezTo>
                  <a:cubicBezTo>
                    <a:pt x="8" y="10"/>
                    <a:pt x="8" y="10"/>
                    <a:pt x="8" y="10"/>
                  </a:cubicBezTo>
                  <a:cubicBezTo>
                    <a:pt x="14" y="4"/>
                    <a:pt x="23" y="0"/>
                    <a:pt x="33" y="0"/>
                  </a:cubicBezTo>
                  <a:cubicBezTo>
                    <a:pt x="47" y="0"/>
                    <a:pt x="54" y="7"/>
                    <a:pt x="54" y="17"/>
                  </a:cubicBezTo>
                  <a:cubicBezTo>
                    <a:pt x="54" y="25"/>
                    <a:pt x="51" y="31"/>
                    <a:pt x="40" y="40"/>
                  </a:cubicBezTo>
                  <a:lnTo>
                    <a:pt x="16" y="59"/>
                  </a:lnTo>
                  <a:close/>
                </a:path>
              </a:pathLst>
            </a:custGeom>
            <a:solidFill>
              <a:srgbClr val="263238"/>
            </a:solidFill>
            <a:ln>
              <a:noFill/>
            </a:ln>
          </p:spPr>
          <p:txBody>
            <a:bodyPr anchor="t" anchorCtr="0" bIns="45720" compatLnSpc="1" lIns="91440" numCol="1" rIns="91440" tIns="45720" vert="horz" wrap="square">
              <a:prstTxWarp prst="textNoShape"/>
            </a:bodyPr>
            <a:p>
              <a:endParaRPr lang="en-US"/>
            </a:p>
          </p:txBody>
        </p:sp>
        <p:sp>
          <p:nvSpPr>
            <p:cNvPr id="1049302" name="Freeform 84"/>
            <p:cNvSpPr/>
            <p:nvPr/>
          </p:nvSpPr>
          <p:spPr bwMode="auto">
            <a:xfrm>
              <a:off x="4353" y="3259"/>
              <a:ext cx="133" cy="159"/>
            </a:xfrm>
            <a:custGeom>
              <a:avLst/>
              <a:gdLst>
                <a:gd name="T0" fmla="*/ 25 w 56"/>
                <a:gd name="T1" fmla="*/ 8 h 67"/>
                <a:gd name="T2" fmla="*/ 20 w 56"/>
                <a:gd name="T3" fmla="*/ 27 h 67"/>
                <a:gd name="T4" fmla="*/ 26 w 56"/>
                <a:gd name="T5" fmla="*/ 27 h 67"/>
                <a:gd name="T6" fmla="*/ 51 w 56"/>
                <a:gd name="T7" fmla="*/ 44 h 67"/>
                <a:gd name="T8" fmla="*/ 23 w 56"/>
                <a:gd name="T9" fmla="*/ 67 h 67"/>
                <a:gd name="T10" fmla="*/ 0 w 56"/>
                <a:gd name="T11" fmla="*/ 59 h 67"/>
                <a:gd name="T12" fmla="*/ 5 w 56"/>
                <a:gd name="T13" fmla="*/ 52 h 67"/>
                <a:gd name="T14" fmla="*/ 23 w 56"/>
                <a:gd name="T15" fmla="*/ 59 h 67"/>
                <a:gd name="T16" fmla="*/ 41 w 56"/>
                <a:gd name="T17" fmla="*/ 45 h 67"/>
                <a:gd name="T18" fmla="*/ 25 w 56"/>
                <a:gd name="T19" fmla="*/ 35 h 67"/>
                <a:gd name="T20" fmla="*/ 9 w 56"/>
                <a:gd name="T21" fmla="*/ 35 h 67"/>
                <a:gd name="T22" fmla="*/ 19 w 56"/>
                <a:gd name="T23" fmla="*/ 0 h 67"/>
                <a:gd name="T24" fmla="*/ 56 w 56"/>
                <a:gd name="T25" fmla="*/ 0 h 67"/>
                <a:gd name="T26" fmla="*/ 55 w 56"/>
                <a:gd name="T27" fmla="*/ 8 h 67"/>
                <a:gd name="T28" fmla="*/ 25 w 56"/>
                <a:gd name="T29" fmla="*/ 8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6" h="67">
                  <a:moveTo>
                    <a:pt x="25" y="8"/>
                  </a:moveTo>
                  <a:cubicBezTo>
                    <a:pt x="20" y="27"/>
                    <a:pt x="20" y="27"/>
                    <a:pt x="20" y="27"/>
                  </a:cubicBezTo>
                  <a:cubicBezTo>
                    <a:pt x="26" y="27"/>
                    <a:pt x="26" y="27"/>
                    <a:pt x="26" y="27"/>
                  </a:cubicBezTo>
                  <a:cubicBezTo>
                    <a:pt x="43" y="27"/>
                    <a:pt x="51" y="34"/>
                    <a:pt x="51" y="44"/>
                  </a:cubicBezTo>
                  <a:cubicBezTo>
                    <a:pt x="51" y="58"/>
                    <a:pt x="40" y="67"/>
                    <a:pt x="23" y="67"/>
                  </a:cubicBezTo>
                  <a:cubicBezTo>
                    <a:pt x="13" y="67"/>
                    <a:pt x="4" y="64"/>
                    <a:pt x="0" y="59"/>
                  </a:cubicBezTo>
                  <a:cubicBezTo>
                    <a:pt x="5" y="52"/>
                    <a:pt x="5" y="52"/>
                    <a:pt x="5" y="52"/>
                  </a:cubicBezTo>
                  <a:cubicBezTo>
                    <a:pt x="8" y="56"/>
                    <a:pt x="15" y="59"/>
                    <a:pt x="23" y="59"/>
                  </a:cubicBezTo>
                  <a:cubicBezTo>
                    <a:pt x="35" y="59"/>
                    <a:pt x="41" y="54"/>
                    <a:pt x="41" y="45"/>
                  </a:cubicBezTo>
                  <a:cubicBezTo>
                    <a:pt x="41" y="39"/>
                    <a:pt x="37" y="35"/>
                    <a:pt x="25" y="35"/>
                  </a:cubicBezTo>
                  <a:cubicBezTo>
                    <a:pt x="9" y="35"/>
                    <a:pt x="9" y="35"/>
                    <a:pt x="9" y="35"/>
                  </a:cubicBezTo>
                  <a:cubicBezTo>
                    <a:pt x="19" y="0"/>
                    <a:pt x="19" y="0"/>
                    <a:pt x="19" y="0"/>
                  </a:cubicBezTo>
                  <a:cubicBezTo>
                    <a:pt x="56" y="0"/>
                    <a:pt x="56" y="0"/>
                    <a:pt x="56" y="0"/>
                  </a:cubicBezTo>
                  <a:cubicBezTo>
                    <a:pt x="55" y="8"/>
                    <a:pt x="55" y="8"/>
                    <a:pt x="55" y="8"/>
                  </a:cubicBezTo>
                  <a:lnTo>
                    <a:pt x="25" y="8"/>
                  </a:lnTo>
                  <a:close/>
                </a:path>
              </a:pathLst>
            </a:custGeom>
            <a:solidFill>
              <a:srgbClr val="263238"/>
            </a:solidFill>
            <a:ln>
              <a:noFill/>
            </a:ln>
          </p:spPr>
          <p:txBody>
            <a:bodyPr anchor="t" anchorCtr="0" bIns="45720" compatLnSpc="1" lIns="91440" numCol="1" rIns="91440" tIns="45720" vert="horz" wrap="square">
              <a:prstTxWarp prst="textNoShape"/>
            </a:bodyPr>
            <a:p>
              <a:endParaRPr lang="en-US"/>
            </a:p>
          </p:txBody>
        </p:sp>
        <p:sp>
          <p:nvSpPr>
            <p:cNvPr id="1049303" name="Freeform 85"/>
            <p:cNvSpPr>
              <a:spLocks noEditPoints="1"/>
            </p:cNvSpPr>
            <p:nvPr/>
          </p:nvSpPr>
          <p:spPr bwMode="auto">
            <a:xfrm>
              <a:off x="4495" y="3257"/>
              <a:ext cx="133" cy="161"/>
            </a:xfrm>
            <a:custGeom>
              <a:avLst/>
              <a:gdLst>
                <a:gd name="T0" fmla="*/ 0 w 56"/>
                <a:gd name="T1" fmla="*/ 44 h 68"/>
                <a:gd name="T2" fmla="*/ 34 w 56"/>
                <a:gd name="T3" fmla="*/ 0 h 68"/>
                <a:gd name="T4" fmla="*/ 56 w 56"/>
                <a:gd name="T5" fmla="*/ 25 h 68"/>
                <a:gd name="T6" fmla="*/ 23 w 56"/>
                <a:gd name="T7" fmla="*/ 68 h 68"/>
                <a:gd name="T8" fmla="*/ 0 w 56"/>
                <a:gd name="T9" fmla="*/ 44 h 68"/>
                <a:gd name="T10" fmla="*/ 47 w 56"/>
                <a:gd name="T11" fmla="*/ 25 h 68"/>
                <a:gd name="T12" fmla="*/ 33 w 56"/>
                <a:gd name="T13" fmla="*/ 9 h 68"/>
                <a:gd name="T14" fmla="*/ 10 w 56"/>
                <a:gd name="T15" fmla="*/ 44 h 68"/>
                <a:gd name="T16" fmla="*/ 23 w 56"/>
                <a:gd name="T17" fmla="*/ 60 h 68"/>
                <a:gd name="T18" fmla="*/ 47 w 56"/>
                <a:gd name="T19" fmla="*/ 25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6" h="68">
                  <a:moveTo>
                    <a:pt x="0" y="44"/>
                  </a:moveTo>
                  <a:cubicBezTo>
                    <a:pt x="0" y="21"/>
                    <a:pt x="13" y="0"/>
                    <a:pt x="34" y="0"/>
                  </a:cubicBezTo>
                  <a:cubicBezTo>
                    <a:pt x="48" y="0"/>
                    <a:pt x="56" y="9"/>
                    <a:pt x="56" y="25"/>
                  </a:cubicBezTo>
                  <a:cubicBezTo>
                    <a:pt x="56" y="48"/>
                    <a:pt x="43" y="68"/>
                    <a:pt x="23" y="68"/>
                  </a:cubicBezTo>
                  <a:cubicBezTo>
                    <a:pt x="9" y="68"/>
                    <a:pt x="0" y="59"/>
                    <a:pt x="0" y="44"/>
                  </a:cubicBezTo>
                  <a:close/>
                  <a:moveTo>
                    <a:pt x="47" y="25"/>
                  </a:moveTo>
                  <a:cubicBezTo>
                    <a:pt x="47" y="14"/>
                    <a:pt x="42" y="9"/>
                    <a:pt x="33" y="9"/>
                  </a:cubicBezTo>
                  <a:cubicBezTo>
                    <a:pt x="18" y="9"/>
                    <a:pt x="10" y="28"/>
                    <a:pt x="10" y="44"/>
                  </a:cubicBezTo>
                  <a:cubicBezTo>
                    <a:pt x="10" y="54"/>
                    <a:pt x="15" y="60"/>
                    <a:pt x="23" y="60"/>
                  </a:cubicBezTo>
                  <a:cubicBezTo>
                    <a:pt x="38" y="60"/>
                    <a:pt x="47" y="40"/>
                    <a:pt x="47" y="25"/>
                  </a:cubicBezTo>
                  <a:close/>
                </a:path>
              </a:pathLst>
            </a:custGeom>
            <a:solidFill>
              <a:srgbClr val="263238"/>
            </a:solidFill>
            <a:ln>
              <a:noFill/>
            </a:ln>
          </p:spPr>
          <p:txBody>
            <a:bodyPr anchor="t" anchorCtr="0" bIns="45720" compatLnSpc="1" lIns="91440" numCol="1" rIns="91440" tIns="45720" vert="horz" wrap="square">
              <a:prstTxWarp prst="textNoShape"/>
            </a:bodyPr>
            <a:p>
              <a:endParaRPr lang="en-US"/>
            </a:p>
          </p:txBody>
        </p:sp>
        <p:sp>
          <p:nvSpPr>
            <p:cNvPr id="1049304" name="Freeform 86"/>
            <p:cNvSpPr/>
            <p:nvPr/>
          </p:nvSpPr>
          <p:spPr bwMode="auto">
            <a:xfrm>
              <a:off x="5732" y="4855"/>
              <a:ext cx="144" cy="175"/>
            </a:xfrm>
            <a:custGeom>
              <a:avLst/>
              <a:gdLst>
                <a:gd name="T0" fmla="*/ 0 w 144"/>
                <a:gd name="T1" fmla="*/ 111 h 175"/>
                <a:gd name="T2" fmla="*/ 40 w 144"/>
                <a:gd name="T3" fmla="*/ 175 h 175"/>
                <a:gd name="T4" fmla="*/ 144 w 144"/>
                <a:gd name="T5" fmla="*/ 57 h 175"/>
                <a:gd name="T6" fmla="*/ 90 w 144"/>
                <a:gd name="T7" fmla="*/ 0 h 175"/>
                <a:gd name="T8" fmla="*/ 0 w 144"/>
                <a:gd name="T9" fmla="*/ 111 h 175"/>
              </a:gdLst>
              <a:ahLst/>
              <a:cxnLst>
                <a:cxn ang="0">
                  <a:pos x="T0" y="T1"/>
                </a:cxn>
                <a:cxn ang="0">
                  <a:pos x="T2" y="T3"/>
                </a:cxn>
                <a:cxn ang="0">
                  <a:pos x="T4" y="T5"/>
                </a:cxn>
                <a:cxn ang="0">
                  <a:pos x="T6" y="T7"/>
                </a:cxn>
                <a:cxn ang="0">
                  <a:pos x="T8" y="T9"/>
                </a:cxn>
              </a:cxnLst>
              <a:rect l="0" t="0" r="r" b="b"/>
              <a:pathLst>
                <a:path w="144" h="175">
                  <a:moveTo>
                    <a:pt x="0" y="111"/>
                  </a:moveTo>
                  <a:lnTo>
                    <a:pt x="40" y="175"/>
                  </a:lnTo>
                  <a:lnTo>
                    <a:pt x="144" y="57"/>
                  </a:lnTo>
                  <a:lnTo>
                    <a:pt x="90" y="0"/>
                  </a:lnTo>
                  <a:lnTo>
                    <a:pt x="0" y="111"/>
                  </a:lnTo>
                  <a:close/>
                </a:path>
              </a:pathLst>
            </a:custGeom>
            <a:solidFill>
              <a:srgbClr val="E8505B"/>
            </a:solidFill>
            <a:ln>
              <a:noFill/>
            </a:ln>
          </p:spPr>
          <p:txBody>
            <a:bodyPr anchor="t" anchorCtr="0" bIns="45720" compatLnSpc="1" lIns="91440" numCol="1" rIns="91440" tIns="45720" vert="horz" wrap="square">
              <a:prstTxWarp prst="textNoShape"/>
            </a:bodyPr>
            <a:p>
              <a:endParaRPr lang="en-US"/>
            </a:p>
          </p:txBody>
        </p:sp>
        <p:sp>
          <p:nvSpPr>
            <p:cNvPr id="1049305" name="Freeform 87"/>
            <p:cNvSpPr/>
            <p:nvPr/>
          </p:nvSpPr>
          <p:spPr bwMode="auto">
            <a:xfrm>
              <a:off x="5732" y="4855"/>
              <a:ext cx="144" cy="175"/>
            </a:xfrm>
            <a:custGeom>
              <a:avLst/>
              <a:gdLst>
                <a:gd name="T0" fmla="*/ 0 w 144"/>
                <a:gd name="T1" fmla="*/ 111 h 175"/>
                <a:gd name="T2" fmla="*/ 40 w 144"/>
                <a:gd name="T3" fmla="*/ 175 h 175"/>
                <a:gd name="T4" fmla="*/ 144 w 144"/>
                <a:gd name="T5" fmla="*/ 57 h 175"/>
                <a:gd name="T6" fmla="*/ 90 w 144"/>
                <a:gd name="T7" fmla="*/ 0 h 175"/>
                <a:gd name="T8" fmla="*/ 0 w 144"/>
                <a:gd name="T9" fmla="*/ 111 h 175"/>
              </a:gdLst>
              <a:ahLst/>
              <a:cxnLst>
                <a:cxn ang="0">
                  <a:pos x="T0" y="T1"/>
                </a:cxn>
                <a:cxn ang="0">
                  <a:pos x="T2" y="T3"/>
                </a:cxn>
                <a:cxn ang="0">
                  <a:pos x="T4" y="T5"/>
                </a:cxn>
                <a:cxn ang="0">
                  <a:pos x="T6" y="T7"/>
                </a:cxn>
                <a:cxn ang="0">
                  <a:pos x="T8" y="T9"/>
                </a:cxn>
              </a:cxnLst>
              <a:rect l="0" t="0" r="r" b="b"/>
              <a:pathLst>
                <a:path w="144" h="175">
                  <a:moveTo>
                    <a:pt x="0" y="111"/>
                  </a:moveTo>
                  <a:lnTo>
                    <a:pt x="40" y="175"/>
                  </a:lnTo>
                  <a:lnTo>
                    <a:pt x="144" y="57"/>
                  </a:lnTo>
                  <a:lnTo>
                    <a:pt x="90" y="0"/>
                  </a:lnTo>
                  <a:lnTo>
                    <a:pt x="0" y="111"/>
                  </a:lnTo>
                </a:path>
              </a:pathLst>
            </a:custGeom>
            <a:noFill/>
            <a:ln>
              <a:noFill/>
            </a:ln>
          </p:spPr>
          <p:txBody>
            <a:bodyPr anchor="t" anchorCtr="0" bIns="45720" compatLnSpc="1" lIns="91440" numCol="1" rIns="91440" tIns="45720" vert="horz" wrap="square">
              <a:prstTxWarp prst="textNoShape"/>
            </a:bodyPr>
            <a:p>
              <a:endParaRPr lang="en-US"/>
            </a:p>
          </p:txBody>
        </p:sp>
        <p:sp>
          <p:nvSpPr>
            <p:cNvPr id="1049306" name="Freeform 88"/>
            <p:cNvSpPr/>
            <p:nvPr/>
          </p:nvSpPr>
          <p:spPr bwMode="auto">
            <a:xfrm>
              <a:off x="5760" y="4900"/>
              <a:ext cx="107" cy="116"/>
            </a:xfrm>
            <a:custGeom>
              <a:avLst/>
              <a:gdLst>
                <a:gd name="T0" fmla="*/ 45 w 45"/>
                <a:gd name="T1" fmla="*/ 0 h 49"/>
                <a:gd name="T2" fmla="*/ 39 w 45"/>
                <a:gd name="T3" fmla="*/ 8 h 49"/>
                <a:gd name="T4" fmla="*/ 23 w 45"/>
                <a:gd name="T5" fmla="*/ 25 h 49"/>
                <a:gd name="T6" fmla="*/ 7 w 45"/>
                <a:gd name="T7" fmla="*/ 42 h 49"/>
                <a:gd name="T8" fmla="*/ 1 w 45"/>
                <a:gd name="T9" fmla="*/ 49 h 49"/>
                <a:gd name="T10" fmla="*/ 6 w 45"/>
                <a:gd name="T11" fmla="*/ 41 h 49"/>
                <a:gd name="T12" fmla="*/ 22 w 45"/>
                <a:gd name="T13" fmla="*/ 24 h 49"/>
                <a:gd name="T14" fmla="*/ 38 w 45"/>
                <a:gd name="T15" fmla="*/ 7 h 49"/>
                <a:gd name="T16" fmla="*/ 45 w 45"/>
                <a:gd name="T17" fmla="*/ 0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5" h="49">
                  <a:moveTo>
                    <a:pt x="45" y="0"/>
                  </a:moveTo>
                  <a:cubicBezTo>
                    <a:pt x="45" y="0"/>
                    <a:pt x="43" y="3"/>
                    <a:pt x="39" y="8"/>
                  </a:cubicBezTo>
                  <a:cubicBezTo>
                    <a:pt x="35" y="12"/>
                    <a:pt x="30" y="19"/>
                    <a:pt x="23" y="25"/>
                  </a:cubicBezTo>
                  <a:cubicBezTo>
                    <a:pt x="17" y="32"/>
                    <a:pt x="12" y="37"/>
                    <a:pt x="7" y="42"/>
                  </a:cubicBezTo>
                  <a:cubicBezTo>
                    <a:pt x="3" y="46"/>
                    <a:pt x="1" y="49"/>
                    <a:pt x="1" y="49"/>
                  </a:cubicBezTo>
                  <a:cubicBezTo>
                    <a:pt x="0" y="49"/>
                    <a:pt x="3" y="46"/>
                    <a:pt x="6" y="41"/>
                  </a:cubicBezTo>
                  <a:cubicBezTo>
                    <a:pt x="10" y="37"/>
                    <a:pt x="16" y="30"/>
                    <a:pt x="22" y="24"/>
                  </a:cubicBezTo>
                  <a:cubicBezTo>
                    <a:pt x="28" y="17"/>
                    <a:pt x="33" y="12"/>
                    <a:pt x="38" y="7"/>
                  </a:cubicBezTo>
                  <a:cubicBezTo>
                    <a:pt x="42" y="3"/>
                    <a:pt x="45" y="0"/>
                    <a:pt x="45" y="0"/>
                  </a:cubicBezTo>
                </a:path>
              </a:pathLst>
            </a:custGeom>
            <a:solidFill>
              <a:srgbClr val="263238"/>
            </a:solidFill>
            <a:ln>
              <a:noFill/>
            </a:ln>
          </p:spPr>
          <p:txBody>
            <a:bodyPr anchor="t" anchorCtr="0" bIns="45720" compatLnSpc="1" lIns="91440" numCol="1" rIns="91440" tIns="45720" vert="horz" wrap="square">
              <a:prstTxWarp prst="textNoShape"/>
            </a:bodyPr>
            <a:p>
              <a:endParaRPr lang="en-US"/>
            </a:p>
          </p:txBody>
        </p:sp>
        <p:sp>
          <p:nvSpPr>
            <p:cNvPr id="1049307" name="Freeform 89"/>
            <p:cNvSpPr/>
            <p:nvPr/>
          </p:nvSpPr>
          <p:spPr bwMode="auto">
            <a:xfrm>
              <a:off x="5772" y="4905"/>
              <a:ext cx="47" cy="49"/>
            </a:xfrm>
            <a:custGeom>
              <a:avLst/>
              <a:gdLst>
                <a:gd name="T0" fmla="*/ 0 w 20"/>
                <a:gd name="T1" fmla="*/ 1 h 21"/>
                <a:gd name="T2" fmla="*/ 11 w 20"/>
                <a:gd name="T3" fmla="*/ 10 h 21"/>
                <a:gd name="T4" fmla="*/ 20 w 20"/>
                <a:gd name="T5" fmla="*/ 20 h 21"/>
                <a:gd name="T6" fmla="*/ 9 w 20"/>
                <a:gd name="T7" fmla="*/ 11 h 21"/>
                <a:gd name="T8" fmla="*/ 0 w 20"/>
                <a:gd name="T9" fmla="*/ 1 h 21"/>
              </a:gdLst>
              <a:ahLst/>
              <a:cxnLst>
                <a:cxn ang="0">
                  <a:pos x="T0" y="T1"/>
                </a:cxn>
                <a:cxn ang="0">
                  <a:pos x="T2" y="T3"/>
                </a:cxn>
                <a:cxn ang="0">
                  <a:pos x="T4" y="T5"/>
                </a:cxn>
                <a:cxn ang="0">
                  <a:pos x="T6" y="T7"/>
                </a:cxn>
                <a:cxn ang="0">
                  <a:pos x="T8" y="T9"/>
                </a:cxn>
              </a:cxnLst>
              <a:rect l="0" t="0" r="r" b="b"/>
              <a:pathLst>
                <a:path w="20" h="21">
                  <a:moveTo>
                    <a:pt x="0" y="1"/>
                  </a:moveTo>
                  <a:cubicBezTo>
                    <a:pt x="0" y="0"/>
                    <a:pt x="5" y="4"/>
                    <a:pt x="11" y="10"/>
                  </a:cubicBezTo>
                  <a:cubicBezTo>
                    <a:pt x="16" y="15"/>
                    <a:pt x="20" y="20"/>
                    <a:pt x="20" y="20"/>
                  </a:cubicBezTo>
                  <a:cubicBezTo>
                    <a:pt x="19" y="21"/>
                    <a:pt x="15" y="17"/>
                    <a:pt x="9" y="11"/>
                  </a:cubicBezTo>
                  <a:cubicBezTo>
                    <a:pt x="4" y="6"/>
                    <a:pt x="0" y="1"/>
                    <a:pt x="0" y="1"/>
                  </a:cubicBezTo>
                </a:path>
              </a:pathLst>
            </a:custGeom>
            <a:solidFill>
              <a:srgbClr val="263238"/>
            </a:solidFill>
            <a:ln>
              <a:noFill/>
            </a:ln>
          </p:spPr>
          <p:txBody>
            <a:bodyPr anchor="t" anchorCtr="0" bIns="45720" compatLnSpc="1" lIns="91440" numCol="1" rIns="91440" tIns="45720" vert="horz" wrap="square">
              <a:prstTxWarp prst="textNoShape"/>
            </a:bodyPr>
            <a:p>
              <a:endParaRPr lang="en-US"/>
            </a:p>
          </p:txBody>
        </p:sp>
        <p:sp>
          <p:nvSpPr>
            <p:cNvPr id="1049308" name="Freeform 90"/>
            <p:cNvSpPr>
              <a:spLocks noEditPoints="1"/>
            </p:cNvSpPr>
            <p:nvPr/>
          </p:nvSpPr>
          <p:spPr bwMode="auto">
            <a:xfrm>
              <a:off x="5760" y="4902"/>
              <a:ext cx="116" cy="128"/>
            </a:xfrm>
            <a:custGeom>
              <a:avLst/>
              <a:gdLst>
                <a:gd name="T0" fmla="*/ 1 w 49"/>
                <a:gd name="T1" fmla="*/ 47 h 54"/>
                <a:gd name="T2" fmla="*/ 1 w 49"/>
                <a:gd name="T3" fmla="*/ 48 h 54"/>
                <a:gd name="T4" fmla="*/ 1 w 49"/>
                <a:gd name="T5" fmla="*/ 48 h 54"/>
                <a:gd name="T6" fmla="*/ 0 w 49"/>
                <a:gd name="T7" fmla="*/ 48 h 54"/>
                <a:gd name="T8" fmla="*/ 5 w 49"/>
                <a:gd name="T9" fmla="*/ 54 h 54"/>
                <a:gd name="T10" fmla="*/ 5 w 49"/>
                <a:gd name="T11" fmla="*/ 54 h 54"/>
                <a:gd name="T12" fmla="*/ 1 w 49"/>
                <a:gd name="T13" fmla="*/ 47 h 54"/>
                <a:gd name="T14" fmla="*/ 44 w 49"/>
                <a:gd name="T15" fmla="*/ 0 h 54"/>
                <a:gd name="T16" fmla="*/ 44 w 49"/>
                <a:gd name="T17" fmla="*/ 0 h 54"/>
                <a:gd name="T18" fmla="*/ 49 w 49"/>
                <a:gd name="T19" fmla="*/ 4 h 54"/>
                <a:gd name="T20" fmla="*/ 44 w 49"/>
                <a:gd name="T21" fmla="*/ 0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9" h="54">
                  <a:moveTo>
                    <a:pt x="1" y="47"/>
                  </a:moveTo>
                  <a:cubicBezTo>
                    <a:pt x="1" y="48"/>
                    <a:pt x="1" y="48"/>
                    <a:pt x="1" y="48"/>
                  </a:cubicBezTo>
                  <a:cubicBezTo>
                    <a:pt x="1" y="48"/>
                    <a:pt x="1" y="48"/>
                    <a:pt x="1" y="48"/>
                  </a:cubicBezTo>
                  <a:cubicBezTo>
                    <a:pt x="0" y="48"/>
                    <a:pt x="0" y="48"/>
                    <a:pt x="0" y="48"/>
                  </a:cubicBezTo>
                  <a:cubicBezTo>
                    <a:pt x="5" y="54"/>
                    <a:pt x="5" y="54"/>
                    <a:pt x="5" y="54"/>
                  </a:cubicBezTo>
                  <a:cubicBezTo>
                    <a:pt x="5" y="54"/>
                    <a:pt x="5" y="54"/>
                    <a:pt x="5" y="54"/>
                  </a:cubicBezTo>
                  <a:cubicBezTo>
                    <a:pt x="1" y="47"/>
                    <a:pt x="1" y="47"/>
                    <a:pt x="1" y="47"/>
                  </a:cubicBezTo>
                  <a:moveTo>
                    <a:pt x="44" y="0"/>
                  </a:moveTo>
                  <a:cubicBezTo>
                    <a:pt x="44" y="0"/>
                    <a:pt x="44" y="0"/>
                    <a:pt x="44" y="0"/>
                  </a:cubicBezTo>
                  <a:cubicBezTo>
                    <a:pt x="49" y="4"/>
                    <a:pt x="49" y="4"/>
                    <a:pt x="49" y="4"/>
                  </a:cubicBezTo>
                  <a:cubicBezTo>
                    <a:pt x="44" y="0"/>
                    <a:pt x="44" y="0"/>
                    <a:pt x="44" y="0"/>
                  </a:cubicBezTo>
                </a:path>
              </a:pathLst>
            </a:custGeom>
            <a:solidFill>
              <a:srgbClr val="FFFFFF"/>
            </a:solidFill>
            <a:ln>
              <a:noFill/>
            </a:ln>
          </p:spPr>
          <p:txBody>
            <a:bodyPr anchor="t" anchorCtr="0" bIns="45720" compatLnSpc="1" lIns="91440" numCol="1" rIns="91440" tIns="45720" vert="horz" wrap="square">
              <a:prstTxWarp prst="textNoShape"/>
            </a:bodyPr>
            <a:p>
              <a:endParaRPr lang="en-US"/>
            </a:p>
          </p:txBody>
        </p:sp>
        <p:sp>
          <p:nvSpPr>
            <p:cNvPr id="1049309" name="Freeform 91"/>
            <p:cNvSpPr/>
            <p:nvPr/>
          </p:nvSpPr>
          <p:spPr bwMode="auto">
            <a:xfrm>
              <a:off x="5762" y="4902"/>
              <a:ext cx="114" cy="128"/>
            </a:xfrm>
            <a:custGeom>
              <a:avLst/>
              <a:gdLst>
                <a:gd name="T0" fmla="*/ 43 w 48"/>
                <a:gd name="T1" fmla="*/ 0 h 54"/>
                <a:gd name="T2" fmla="*/ 38 w 48"/>
                <a:gd name="T3" fmla="*/ 7 h 54"/>
                <a:gd name="T4" fmla="*/ 22 w 48"/>
                <a:gd name="T5" fmla="*/ 24 h 54"/>
                <a:gd name="T6" fmla="*/ 6 w 48"/>
                <a:gd name="T7" fmla="*/ 41 h 54"/>
                <a:gd name="T8" fmla="*/ 0 w 48"/>
                <a:gd name="T9" fmla="*/ 47 h 54"/>
                <a:gd name="T10" fmla="*/ 4 w 48"/>
                <a:gd name="T11" fmla="*/ 54 h 54"/>
                <a:gd name="T12" fmla="*/ 48 w 48"/>
                <a:gd name="T13" fmla="*/ 4 h 54"/>
                <a:gd name="T14" fmla="*/ 43 w 48"/>
                <a:gd name="T15" fmla="*/ 0 h 5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8" h="54">
                  <a:moveTo>
                    <a:pt x="43" y="0"/>
                  </a:moveTo>
                  <a:cubicBezTo>
                    <a:pt x="43" y="1"/>
                    <a:pt x="41" y="4"/>
                    <a:pt x="38" y="7"/>
                  </a:cubicBezTo>
                  <a:cubicBezTo>
                    <a:pt x="34" y="11"/>
                    <a:pt x="29" y="18"/>
                    <a:pt x="22" y="24"/>
                  </a:cubicBezTo>
                  <a:cubicBezTo>
                    <a:pt x="16" y="31"/>
                    <a:pt x="11" y="36"/>
                    <a:pt x="6" y="41"/>
                  </a:cubicBezTo>
                  <a:cubicBezTo>
                    <a:pt x="3" y="44"/>
                    <a:pt x="1" y="47"/>
                    <a:pt x="0" y="47"/>
                  </a:cubicBezTo>
                  <a:cubicBezTo>
                    <a:pt x="4" y="54"/>
                    <a:pt x="4" y="54"/>
                    <a:pt x="4" y="54"/>
                  </a:cubicBezTo>
                  <a:cubicBezTo>
                    <a:pt x="48" y="4"/>
                    <a:pt x="48" y="4"/>
                    <a:pt x="48" y="4"/>
                  </a:cubicBezTo>
                  <a:cubicBezTo>
                    <a:pt x="43" y="0"/>
                    <a:pt x="43" y="0"/>
                    <a:pt x="43" y="0"/>
                  </a:cubicBezTo>
                </a:path>
              </a:pathLst>
            </a:custGeom>
            <a:solidFill>
              <a:srgbClr val="F6B9BD"/>
            </a:solidFill>
            <a:ln>
              <a:noFill/>
            </a:ln>
          </p:spPr>
          <p:txBody>
            <a:bodyPr anchor="t" anchorCtr="0" bIns="45720" compatLnSpc="1" lIns="91440" numCol="1" rIns="91440" tIns="45720" vert="horz" wrap="square">
              <a:prstTxWarp prst="textNoShape"/>
            </a:bodyPr>
            <a:p>
              <a:endParaRPr lang="en-US"/>
            </a:p>
          </p:txBody>
        </p:sp>
        <p:sp>
          <p:nvSpPr>
            <p:cNvPr id="1049310" name="Freeform 92"/>
            <p:cNvSpPr/>
            <p:nvPr/>
          </p:nvSpPr>
          <p:spPr bwMode="auto">
            <a:xfrm>
              <a:off x="5762" y="4902"/>
              <a:ext cx="102" cy="114"/>
            </a:xfrm>
            <a:custGeom>
              <a:avLst/>
              <a:gdLst>
                <a:gd name="T0" fmla="*/ 43 w 43"/>
                <a:gd name="T1" fmla="*/ 0 h 48"/>
                <a:gd name="T2" fmla="*/ 24 w 43"/>
                <a:gd name="T3" fmla="*/ 21 h 48"/>
                <a:gd name="T4" fmla="*/ 24 w 43"/>
                <a:gd name="T5" fmla="*/ 21 h 48"/>
                <a:gd name="T6" fmla="*/ 24 w 43"/>
                <a:gd name="T7" fmla="*/ 21 h 48"/>
                <a:gd name="T8" fmla="*/ 24 w 43"/>
                <a:gd name="T9" fmla="*/ 21 h 48"/>
                <a:gd name="T10" fmla="*/ 0 w 43"/>
                <a:gd name="T11" fmla="*/ 48 h 48"/>
                <a:gd name="T12" fmla="*/ 0 w 43"/>
                <a:gd name="T13" fmla="*/ 48 h 48"/>
                <a:gd name="T14" fmla="*/ 0 w 43"/>
                <a:gd name="T15" fmla="*/ 47 h 48"/>
                <a:gd name="T16" fmla="*/ 6 w 43"/>
                <a:gd name="T17" fmla="*/ 41 h 48"/>
                <a:gd name="T18" fmla="*/ 22 w 43"/>
                <a:gd name="T19" fmla="*/ 24 h 48"/>
                <a:gd name="T20" fmla="*/ 38 w 43"/>
                <a:gd name="T21" fmla="*/ 7 h 48"/>
                <a:gd name="T22" fmla="*/ 43 w 43"/>
                <a:gd name="T23" fmla="*/ 0 h 48"/>
                <a:gd name="T24" fmla="*/ 43 w 43"/>
                <a:gd name="T25" fmla="*/ 0 h 48"/>
                <a:gd name="T26" fmla="*/ 43 w 43"/>
                <a:gd name="T27"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3" h="48">
                  <a:moveTo>
                    <a:pt x="43" y="0"/>
                  </a:moveTo>
                  <a:cubicBezTo>
                    <a:pt x="24" y="21"/>
                    <a:pt x="24" y="21"/>
                    <a:pt x="24" y="21"/>
                  </a:cubicBezTo>
                  <a:cubicBezTo>
                    <a:pt x="24" y="21"/>
                    <a:pt x="24" y="21"/>
                    <a:pt x="24" y="21"/>
                  </a:cubicBezTo>
                  <a:cubicBezTo>
                    <a:pt x="24" y="21"/>
                    <a:pt x="24" y="21"/>
                    <a:pt x="24" y="21"/>
                  </a:cubicBezTo>
                  <a:cubicBezTo>
                    <a:pt x="24" y="21"/>
                    <a:pt x="24" y="21"/>
                    <a:pt x="24" y="21"/>
                  </a:cubicBezTo>
                  <a:cubicBezTo>
                    <a:pt x="0" y="48"/>
                    <a:pt x="0" y="48"/>
                    <a:pt x="0" y="48"/>
                  </a:cubicBezTo>
                  <a:cubicBezTo>
                    <a:pt x="0" y="48"/>
                    <a:pt x="0" y="48"/>
                    <a:pt x="0" y="48"/>
                  </a:cubicBezTo>
                  <a:cubicBezTo>
                    <a:pt x="0" y="48"/>
                    <a:pt x="0" y="48"/>
                    <a:pt x="0" y="47"/>
                  </a:cubicBezTo>
                  <a:cubicBezTo>
                    <a:pt x="1" y="47"/>
                    <a:pt x="3" y="44"/>
                    <a:pt x="6" y="41"/>
                  </a:cubicBezTo>
                  <a:cubicBezTo>
                    <a:pt x="11" y="36"/>
                    <a:pt x="16" y="31"/>
                    <a:pt x="22" y="24"/>
                  </a:cubicBezTo>
                  <a:cubicBezTo>
                    <a:pt x="29" y="18"/>
                    <a:pt x="34" y="11"/>
                    <a:pt x="38" y="7"/>
                  </a:cubicBezTo>
                  <a:cubicBezTo>
                    <a:pt x="41" y="4"/>
                    <a:pt x="43" y="1"/>
                    <a:pt x="43" y="0"/>
                  </a:cubicBezTo>
                  <a:cubicBezTo>
                    <a:pt x="43" y="0"/>
                    <a:pt x="43" y="0"/>
                    <a:pt x="43" y="0"/>
                  </a:cubicBezTo>
                  <a:cubicBezTo>
                    <a:pt x="43" y="0"/>
                    <a:pt x="43" y="0"/>
                    <a:pt x="43" y="0"/>
                  </a:cubicBezTo>
                </a:path>
              </a:pathLst>
            </a:custGeom>
            <a:solidFill>
              <a:srgbClr val="A8ADAF"/>
            </a:solidFill>
            <a:ln>
              <a:noFill/>
            </a:ln>
          </p:spPr>
          <p:txBody>
            <a:bodyPr anchor="t" anchorCtr="0" bIns="45720" compatLnSpc="1" lIns="91440" numCol="1" rIns="91440" tIns="45720" vert="horz" wrap="square">
              <a:prstTxWarp prst="textNoShape"/>
            </a:bodyPr>
            <a:p>
              <a:endParaRPr lang="en-US"/>
            </a:p>
          </p:txBody>
        </p:sp>
        <p:sp>
          <p:nvSpPr>
            <p:cNvPr id="1049311" name="Oval 93"/>
            <p:cNvSpPr>
              <a:spLocks noChangeArrowheads="1"/>
            </p:cNvSpPr>
            <p:nvPr/>
          </p:nvSpPr>
          <p:spPr bwMode="auto">
            <a:xfrm>
              <a:off x="5819" y="4952"/>
              <a:ext cx="1" cy="1"/>
            </a:xfrm>
            <a:prstGeom prst="ellipse"/>
            <a:solidFill>
              <a:srgbClr val="A8ADAF"/>
            </a:solidFill>
            <a:ln>
              <a:noFill/>
            </a:ln>
          </p:spPr>
          <p:txBody>
            <a:bodyPr anchor="t" anchorCtr="0" bIns="45720" compatLnSpc="1" lIns="91440" numCol="1" rIns="91440" tIns="45720" vert="horz" wrap="square">
              <a:prstTxWarp prst="textNoShape"/>
            </a:bodyPr>
            <a:p>
              <a:endParaRPr lang="en-US"/>
            </a:p>
          </p:txBody>
        </p:sp>
        <p:sp>
          <p:nvSpPr>
            <p:cNvPr id="1049312" name="Freeform 94"/>
            <p:cNvSpPr/>
            <p:nvPr/>
          </p:nvSpPr>
          <p:spPr bwMode="auto">
            <a:xfrm>
              <a:off x="4785" y="5106"/>
              <a:ext cx="299" cy="62"/>
            </a:xfrm>
            <a:custGeom>
              <a:avLst/>
              <a:gdLst>
                <a:gd name="T0" fmla="*/ 58 w 126"/>
                <a:gd name="T1" fmla="*/ 6 h 26"/>
                <a:gd name="T2" fmla="*/ 58 w 126"/>
                <a:gd name="T3" fmla="*/ 0 h 26"/>
                <a:gd name="T4" fmla="*/ 126 w 126"/>
                <a:gd name="T5" fmla="*/ 0 h 26"/>
                <a:gd name="T6" fmla="*/ 126 w 126"/>
                <a:gd name="T7" fmla="*/ 22 h 26"/>
                <a:gd name="T8" fmla="*/ 122 w 126"/>
                <a:gd name="T9" fmla="*/ 23 h 26"/>
                <a:gd name="T10" fmla="*/ 14 w 126"/>
                <a:gd name="T11" fmla="*/ 22 h 26"/>
                <a:gd name="T12" fmla="*/ 58 w 126"/>
                <a:gd name="T13" fmla="*/ 6 h 26"/>
              </a:gdLst>
              <a:ahLst/>
              <a:cxnLst>
                <a:cxn ang="0">
                  <a:pos x="T0" y="T1"/>
                </a:cxn>
                <a:cxn ang="0">
                  <a:pos x="T2" y="T3"/>
                </a:cxn>
                <a:cxn ang="0">
                  <a:pos x="T4" y="T5"/>
                </a:cxn>
                <a:cxn ang="0">
                  <a:pos x="T6" y="T7"/>
                </a:cxn>
                <a:cxn ang="0">
                  <a:pos x="T8" y="T9"/>
                </a:cxn>
                <a:cxn ang="0">
                  <a:pos x="T10" y="T11"/>
                </a:cxn>
                <a:cxn ang="0">
                  <a:pos x="T12" y="T13"/>
                </a:cxn>
              </a:cxnLst>
              <a:rect l="0" t="0" r="r" b="b"/>
              <a:pathLst>
                <a:path w="126" h="26">
                  <a:moveTo>
                    <a:pt x="58" y="6"/>
                  </a:moveTo>
                  <a:cubicBezTo>
                    <a:pt x="58" y="0"/>
                    <a:pt x="58" y="0"/>
                    <a:pt x="58" y="0"/>
                  </a:cubicBezTo>
                  <a:cubicBezTo>
                    <a:pt x="126" y="0"/>
                    <a:pt x="126" y="0"/>
                    <a:pt x="126" y="0"/>
                  </a:cubicBezTo>
                  <a:cubicBezTo>
                    <a:pt x="126" y="22"/>
                    <a:pt x="126" y="22"/>
                    <a:pt x="126" y="22"/>
                  </a:cubicBezTo>
                  <a:cubicBezTo>
                    <a:pt x="122" y="23"/>
                    <a:pt x="122" y="23"/>
                    <a:pt x="122" y="23"/>
                  </a:cubicBezTo>
                  <a:cubicBezTo>
                    <a:pt x="103" y="24"/>
                    <a:pt x="26" y="26"/>
                    <a:pt x="14" y="22"/>
                  </a:cubicBezTo>
                  <a:cubicBezTo>
                    <a:pt x="0" y="18"/>
                    <a:pt x="58" y="6"/>
                    <a:pt x="58" y="6"/>
                  </a:cubicBezTo>
                </a:path>
              </a:pathLst>
            </a:custGeom>
            <a:solidFill>
              <a:srgbClr val="E8505B"/>
            </a:solidFill>
            <a:ln>
              <a:noFill/>
            </a:ln>
          </p:spPr>
          <p:txBody>
            <a:bodyPr anchor="t" anchorCtr="0" bIns="45720" compatLnSpc="1" lIns="91440" numCol="1" rIns="91440" tIns="45720" vert="horz" wrap="square">
              <a:prstTxWarp prst="textNoShape"/>
            </a:bodyPr>
            <a:p>
              <a:endParaRPr lang="en-US"/>
            </a:p>
          </p:txBody>
        </p:sp>
        <p:sp>
          <p:nvSpPr>
            <p:cNvPr id="1049313" name="Freeform 95"/>
            <p:cNvSpPr/>
            <p:nvPr/>
          </p:nvSpPr>
          <p:spPr bwMode="auto">
            <a:xfrm>
              <a:off x="5027" y="5116"/>
              <a:ext cx="57" cy="43"/>
            </a:xfrm>
            <a:custGeom>
              <a:avLst/>
              <a:gdLst>
                <a:gd name="T0" fmla="*/ 22 w 24"/>
                <a:gd name="T1" fmla="*/ 0 h 18"/>
                <a:gd name="T2" fmla="*/ 8 w 24"/>
                <a:gd name="T3" fmla="*/ 4 h 18"/>
                <a:gd name="T4" fmla="*/ 0 w 24"/>
                <a:gd name="T5" fmla="*/ 17 h 18"/>
                <a:gd name="T6" fmla="*/ 24 w 24"/>
                <a:gd name="T7" fmla="*/ 17 h 18"/>
                <a:gd name="T8" fmla="*/ 24 w 24"/>
                <a:gd name="T9" fmla="*/ 18 h 18"/>
                <a:gd name="T10" fmla="*/ 24 w 24"/>
                <a:gd name="T11" fmla="*/ 18 h 18"/>
                <a:gd name="T12" fmla="*/ 24 w 24"/>
                <a:gd name="T13" fmla="*/ 0 h 18"/>
                <a:gd name="T14" fmla="*/ 22 w 24"/>
                <a:gd name="T15" fmla="*/ 0 h 1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 h="18">
                  <a:moveTo>
                    <a:pt x="22" y="0"/>
                  </a:moveTo>
                  <a:cubicBezTo>
                    <a:pt x="17" y="0"/>
                    <a:pt x="12" y="1"/>
                    <a:pt x="8" y="4"/>
                  </a:cubicBezTo>
                  <a:cubicBezTo>
                    <a:pt x="4" y="7"/>
                    <a:pt x="1" y="12"/>
                    <a:pt x="0" y="17"/>
                  </a:cubicBezTo>
                  <a:cubicBezTo>
                    <a:pt x="24" y="17"/>
                    <a:pt x="24" y="17"/>
                    <a:pt x="24" y="17"/>
                  </a:cubicBezTo>
                  <a:cubicBezTo>
                    <a:pt x="24" y="18"/>
                    <a:pt x="24" y="18"/>
                    <a:pt x="24" y="18"/>
                  </a:cubicBezTo>
                  <a:cubicBezTo>
                    <a:pt x="24" y="18"/>
                    <a:pt x="24" y="18"/>
                    <a:pt x="24" y="18"/>
                  </a:cubicBezTo>
                  <a:cubicBezTo>
                    <a:pt x="24" y="0"/>
                    <a:pt x="24" y="0"/>
                    <a:pt x="24" y="0"/>
                  </a:cubicBezTo>
                  <a:cubicBezTo>
                    <a:pt x="24" y="0"/>
                    <a:pt x="23" y="0"/>
                    <a:pt x="22" y="0"/>
                  </a:cubicBezTo>
                </a:path>
              </a:pathLst>
            </a:custGeom>
            <a:solidFill>
              <a:srgbClr val="F6B9BD"/>
            </a:solidFill>
            <a:ln>
              <a:noFill/>
            </a:ln>
          </p:spPr>
          <p:txBody>
            <a:bodyPr anchor="t" anchorCtr="0" bIns="45720" compatLnSpc="1" lIns="91440" numCol="1" rIns="91440" tIns="45720" vert="horz" wrap="square">
              <a:prstTxWarp prst="textNoShape"/>
            </a:bodyPr>
            <a:p>
              <a:endParaRPr lang="en-US"/>
            </a:p>
          </p:txBody>
        </p:sp>
        <p:sp>
          <p:nvSpPr>
            <p:cNvPr id="1049314" name="Freeform 96"/>
            <p:cNvSpPr>
              <a:spLocks noEditPoints="1"/>
            </p:cNvSpPr>
            <p:nvPr/>
          </p:nvSpPr>
          <p:spPr bwMode="auto">
            <a:xfrm>
              <a:off x="4811" y="5137"/>
              <a:ext cx="273" cy="24"/>
            </a:xfrm>
            <a:custGeom>
              <a:avLst/>
              <a:gdLst>
                <a:gd name="T0" fmla="*/ 115 w 115"/>
                <a:gd name="T1" fmla="*/ 9 h 10"/>
                <a:gd name="T2" fmla="*/ 111 w 115"/>
                <a:gd name="T3" fmla="*/ 10 h 10"/>
                <a:gd name="T4" fmla="*/ 104 w 115"/>
                <a:gd name="T5" fmla="*/ 10 h 10"/>
                <a:gd name="T6" fmla="*/ 107 w 115"/>
                <a:gd name="T7" fmla="*/ 10 h 10"/>
                <a:gd name="T8" fmla="*/ 115 w 115"/>
                <a:gd name="T9" fmla="*/ 9 h 10"/>
                <a:gd name="T10" fmla="*/ 1 w 115"/>
                <a:gd name="T11" fmla="*/ 7 h 10"/>
                <a:gd name="T12" fmla="*/ 1 w 115"/>
                <a:gd name="T13" fmla="*/ 9 h 10"/>
                <a:gd name="T14" fmla="*/ 3 w 115"/>
                <a:gd name="T15" fmla="*/ 9 h 10"/>
                <a:gd name="T16" fmla="*/ 3 w 115"/>
                <a:gd name="T17" fmla="*/ 9 h 10"/>
                <a:gd name="T18" fmla="*/ 1 w 115"/>
                <a:gd name="T19" fmla="*/ 7 h 10"/>
                <a:gd name="T20" fmla="*/ 18 w 115"/>
                <a:gd name="T21" fmla="*/ 0 h 10"/>
                <a:gd name="T22" fmla="*/ 14 w 115"/>
                <a:gd name="T23" fmla="*/ 1 h 10"/>
                <a:gd name="T24" fmla="*/ 18 w 115"/>
                <a:gd name="T25"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5" h="10">
                  <a:moveTo>
                    <a:pt x="115" y="9"/>
                  </a:moveTo>
                  <a:cubicBezTo>
                    <a:pt x="111" y="10"/>
                    <a:pt x="111" y="10"/>
                    <a:pt x="111" y="10"/>
                  </a:cubicBezTo>
                  <a:cubicBezTo>
                    <a:pt x="109" y="10"/>
                    <a:pt x="107" y="10"/>
                    <a:pt x="104" y="10"/>
                  </a:cubicBezTo>
                  <a:cubicBezTo>
                    <a:pt x="105" y="10"/>
                    <a:pt x="106" y="10"/>
                    <a:pt x="107" y="10"/>
                  </a:cubicBezTo>
                  <a:cubicBezTo>
                    <a:pt x="110" y="10"/>
                    <a:pt x="113" y="10"/>
                    <a:pt x="115" y="9"/>
                  </a:cubicBezTo>
                  <a:moveTo>
                    <a:pt x="1" y="7"/>
                  </a:moveTo>
                  <a:cubicBezTo>
                    <a:pt x="0" y="8"/>
                    <a:pt x="0" y="8"/>
                    <a:pt x="1" y="9"/>
                  </a:cubicBezTo>
                  <a:cubicBezTo>
                    <a:pt x="1" y="9"/>
                    <a:pt x="2" y="9"/>
                    <a:pt x="3" y="9"/>
                  </a:cubicBezTo>
                  <a:cubicBezTo>
                    <a:pt x="3" y="9"/>
                    <a:pt x="3" y="9"/>
                    <a:pt x="3" y="9"/>
                  </a:cubicBezTo>
                  <a:cubicBezTo>
                    <a:pt x="1" y="9"/>
                    <a:pt x="0" y="8"/>
                    <a:pt x="1" y="7"/>
                  </a:cubicBezTo>
                  <a:moveTo>
                    <a:pt x="18" y="0"/>
                  </a:moveTo>
                  <a:cubicBezTo>
                    <a:pt x="18" y="0"/>
                    <a:pt x="16" y="1"/>
                    <a:pt x="14" y="1"/>
                  </a:cubicBezTo>
                  <a:cubicBezTo>
                    <a:pt x="15" y="1"/>
                    <a:pt x="17" y="1"/>
                    <a:pt x="18" y="0"/>
                  </a:cubicBezTo>
                </a:path>
              </a:pathLst>
            </a:custGeom>
            <a:solidFill>
              <a:srgbClr val="FFFFFF"/>
            </a:solidFill>
            <a:ln>
              <a:noFill/>
            </a:ln>
          </p:spPr>
          <p:txBody>
            <a:bodyPr anchor="t" anchorCtr="0" bIns="45720" compatLnSpc="1" lIns="91440" numCol="1" rIns="91440" tIns="45720" vert="horz" wrap="square">
              <a:prstTxWarp prst="textNoShape"/>
            </a:bodyPr>
            <a:p>
              <a:endParaRPr lang="en-US"/>
            </a:p>
          </p:txBody>
        </p:sp>
        <p:sp>
          <p:nvSpPr>
            <p:cNvPr id="1049315" name="Freeform 97"/>
            <p:cNvSpPr/>
            <p:nvPr/>
          </p:nvSpPr>
          <p:spPr bwMode="auto">
            <a:xfrm>
              <a:off x="4929" y="5161"/>
              <a:ext cx="136" cy="2"/>
            </a:xfrm>
            <a:custGeom>
              <a:avLst/>
              <a:gdLst>
                <a:gd name="T0" fmla="*/ 54 w 57"/>
                <a:gd name="T1" fmla="*/ 0 h 1"/>
                <a:gd name="T2" fmla="*/ 0 w 57"/>
                <a:gd name="T3" fmla="*/ 1 h 1"/>
                <a:gd name="T4" fmla="*/ 4 w 57"/>
                <a:gd name="T5" fmla="*/ 1 h 1"/>
                <a:gd name="T6" fmla="*/ 57 w 57"/>
                <a:gd name="T7" fmla="*/ 0 h 1"/>
                <a:gd name="T8" fmla="*/ 54 w 57"/>
                <a:gd name="T9" fmla="*/ 0 h 1"/>
              </a:gdLst>
              <a:ahLst/>
              <a:cxnLst>
                <a:cxn ang="0">
                  <a:pos x="T0" y="T1"/>
                </a:cxn>
                <a:cxn ang="0">
                  <a:pos x="T2" y="T3"/>
                </a:cxn>
                <a:cxn ang="0">
                  <a:pos x="T4" y="T5"/>
                </a:cxn>
                <a:cxn ang="0">
                  <a:pos x="T6" y="T7"/>
                </a:cxn>
                <a:cxn ang="0">
                  <a:pos x="T8" y="T9"/>
                </a:cxn>
              </a:cxnLst>
              <a:rect l="0" t="0" r="r" b="b"/>
              <a:pathLst>
                <a:path w="57" h="1">
                  <a:moveTo>
                    <a:pt x="54" y="0"/>
                  </a:moveTo>
                  <a:cubicBezTo>
                    <a:pt x="41" y="0"/>
                    <a:pt x="20" y="1"/>
                    <a:pt x="0" y="1"/>
                  </a:cubicBezTo>
                  <a:cubicBezTo>
                    <a:pt x="1" y="1"/>
                    <a:pt x="3" y="1"/>
                    <a:pt x="4" y="1"/>
                  </a:cubicBezTo>
                  <a:cubicBezTo>
                    <a:pt x="23" y="1"/>
                    <a:pt x="42" y="1"/>
                    <a:pt x="57" y="0"/>
                  </a:cubicBezTo>
                  <a:cubicBezTo>
                    <a:pt x="56" y="0"/>
                    <a:pt x="55" y="0"/>
                    <a:pt x="54" y="0"/>
                  </a:cubicBezTo>
                </a:path>
              </a:pathLst>
            </a:custGeom>
            <a:solidFill>
              <a:srgbClr val="A8ADAF"/>
            </a:solidFill>
            <a:ln>
              <a:noFill/>
            </a:ln>
          </p:spPr>
          <p:txBody>
            <a:bodyPr anchor="t" anchorCtr="0" bIns="45720" compatLnSpc="1" lIns="91440" numCol="1" rIns="91440" tIns="45720" vert="horz" wrap="square">
              <a:prstTxWarp prst="textNoShape"/>
            </a:bodyPr>
            <a:p>
              <a:endParaRPr lang="en-US"/>
            </a:p>
          </p:txBody>
        </p:sp>
        <p:sp>
          <p:nvSpPr>
            <p:cNvPr id="1049316" name="Freeform 98"/>
            <p:cNvSpPr/>
            <p:nvPr/>
          </p:nvSpPr>
          <p:spPr bwMode="auto">
            <a:xfrm>
              <a:off x="4811" y="5137"/>
              <a:ext cx="273" cy="26"/>
            </a:xfrm>
            <a:custGeom>
              <a:avLst/>
              <a:gdLst>
                <a:gd name="T0" fmla="*/ 19 w 115"/>
                <a:gd name="T1" fmla="*/ 0 h 11"/>
                <a:gd name="T2" fmla="*/ 18 w 115"/>
                <a:gd name="T3" fmla="*/ 0 h 11"/>
                <a:gd name="T4" fmla="*/ 14 w 115"/>
                <a:gd name="T5" fmla="*/ 1 h 11"/>
                <a:gd name="T6" fmla="*/ 1 w 115"/>
                <a:gd name="T7" fmla="*/ 7 h 11"/>
                <a:gd name="T8" fmla="*/ 3 w 115"/>
                <a:gd name="T9" fmla="*/ 9 h 11"/>
                <a:gd name="T10" fmla="*/ 3 w 115"/>
                <a:gd name="T11" fmla="*/ 9 h 11"/>
                <a:gd name="T12" fmla="*/ 50 w 115"/>
                <a:gd name="T13" fmla="*/ 11 h 11"/>
                <a:gd name="T14" fmla="*/ 104 w 115"/>
                <a:gd name="T15" fmla="*/ 10 h 11"/>
                <a:gd name="T16" fmla="*/ 111 w 115"/>
                <a:gd name="T17" fmla="*/ 10 h 11"/>
                <a:gd name="T18" fmla="*/ 115 w 115"/>
                <a:gd name="T19" fmla="*/ 9 h 11"/>
                <a:gd name="T20" fmla="*/ 115 w 115"/>
                <a:gd name="T21" fmla="*/ 9 h 11"/>
                <a:gd name="T22" fmla="*/ 115 w 115"/>
                <a:gd name="T23" fmla="*/ 9 h 11"/>
                <a:gd name="T24" fmla="*/ 91 w 115"/>
                <a:gd name="T25" fmla="*/ 9 h 11"/>
                <a:gd name="T26" fmla="*/ 91 w 115"/>
                <a:gd name="T27" fmla="*/ 8 h 11"/>
                <a:gd name="T28" fmla="*/ 24 w 115"/>
                <a:gd name="T29" fmla="*/ 8 h 11"/>
                <a:gd name="T30" fmla="*/ 19 w 115"/>
                <a:gd name="T31"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5" h="11">
                  <a:moveTo>
                    <a:pt x="19" y="0"/>
                  </a:moveTo>
                  <a:cubicBezTo>
                    <a:pt x="19" y="0"/>
                    <a:pt x="18" y="0"/>
                    <a:pt x="18" y="0"/>
                  </a:cubicBezTo>
                  <a:cubicBezTo>
                    <a:pt x="17" y="1"/>
                    <a:pt x="15" y="1"/>
                    <a:pt x="14" y="1"/>
                  </a:cubicBezTo>
                  <a:cubicBezTo>
                    <a:pt x="9" y="3"/>
                    <a:pt x="3" y="5"/>
                    <a:pt x="1" y="7"/>
                  </a:cubicBezTo>
                  <a:cubicBezTo>
                    <a:pt x="0" y="8"/>
                    <a:pt x="1" y="9"/>
                    <a:pt x="3" y="9"/>
                  </a:cubicBezTo>
                  <a:cubicBezTo>
                    <a:pt x="3" y="9"/>
                    <a:pt x="3" y="9"/>
                    <a:pt x="3" y="9"/>
                  </a:cubicBezTo>
                  <a:cubicBezTo>
                    <a:pt x="10" y="10"/>
                    <a:pt x="29" y="11"/>
                    <a:pt x="50" y="11"/>
                  </a:cubicBezTo>
                  <a:cubicBezTo>
                    <a:pt x="70" y="11"/>
                    <a:pt x="91" y="10"/>
                    <a:pt x="104" y="10"/>
                  </a:cubicBezTo>
                  <a:cubicBezTo>
                    <a:pt x="107" y="10"/>
                    <a:pt x="109" y="10"/>
                    <a:pt x="111" y="10"/>
                  </a:cubicBezTo>
                  <a:cubicBezTo>
                    <a:pt x="115" y="9"/>
                    <a:pt x="115" y="9"/>
                    <a:pt x="115" y="9"/>
                  </a:cubicBezTo>
                  <a:cubicBezTo>
                    <a:pt x="115" y="9"/>
                    <a:pt x="115" y="9"/>
                    <a:pt x="115" y="9"/>
                  </a:cubicBezTo>
                  <a:cubicBezTo>
                    <a:pt x="115" y="9"/>
                    <a:pt x="115" y="9"/>
                    <a:pt x="115" y="9"/>
                  </a:cubicBezTo>
                  <a:cubicBezTo>
                    <a:pt x="91" y="9"/>
                    <a:pt x="91" y="9"/>
                    <a:pt x="91" y="9"/>
                  </a:cubicBezTo>
                  <a:cubicBezTo>
                    <a:pt x="91" y="9"/>
                    <a:pt x="91" y="8"/>
                    <a:pt x="91" y="8"/>
                  </a:cubicBezTo>
                  <a:cubicBezTo>
                    <a:pt x="24" y="8"/>
                    <a:pt x="24" y="8"/>
                    <a:pt x="24" y="8"/>
                  </a:cubicBezTo>
                  <a:cubicBezTo>
                    <a:pt x="24" y="8"/>
                    <a:pt x="23" y="0"/>
                    <a:pt x="19" y="0"/>
                  </a:cubicBezTo>
                </a:path>
              </a:pathLst>
            </a:custGeom>
            <a:solidFill>
              <a:srgbClr val="F6B9BD"/>
            </a:solidFill>
            <a:ln>
              <a:noFill/>
            </a:ln>
          </p:spPr>
          <p:txBody>
            <a:bodyPr anchor="t" anchorCtr="0" bIns="45720" compatLnSpc="1" lIns="91440" numCol="1" rIns="91440" tIns="45720" vert="horz" wrap="square">
              <a:prstTxWarp prst="textNoShape"/>
            </a:bodyPr>
            <a:p>
              <a:endParaRPr lang="en-US"/>
            </a:p>
          </p:txBody>
        </p:sp>
        <p:sp>
          <p:nvSpPr>
            <p:cNvPr id="1049317" name="Freeform 99"/>
            <p:cNvSpPr/>
            <p:nvPr/>
          </p:nvSpPr>
          <p:spPr bwMode="auto">
            <a:xfrm>
              <a:off x="5027" y="5156"/>
              <a:ext cx="57" cy="3"/>
            </a:xfrm>
            <a:custGeom>
              <a:avLst/>
              <a:gdLst>
                <a:gd name="T0" fmla="*/ 24 w 24"/>
                <a:gd name="T1" fmla="*/ 0 h 1"/>
                <a:gd name="T2" fmla="*/ 0 w 24"/>
                <a:gd name="T3" fmla="*/ 0 h 1"/>
                <a:gd name="T4" fmla="*/ 0 w 24"/>
                <a:gd name="T5" fmla="*/ 1 h 1"/>
                <a:gd name="T6" fmla="*/ 24 w 24"/>
                <a:gd name="T7" fmla="*/ 1 h 1"/>
                <a:gd name="T8" fmla="*/ 24 w 24"/>
                <a:gd name="T9" fmla="*/ 0 h 1"/>
              </a:gdLst>
              <a:ahLst/>
              <a:cxnLst>
                <a:cxn ang="0">
                  <a:pos x="T0" y="T1"/>
                </a:cxn>
                <a:cxn ang="0">
                  <a:pos x="T2" y="T3"/>
                </a:cxn>
                <a:cxn ang="0">
                  <a:pos x="T4" y="T5"/>
                </a:cxn>
                <a:cxn ang="0">
                  <a:pos x="T6" y="T7"/>
                </a:cxn>
                <a:cxn ang="0">
                  <a:pos x="T8" y="T9"/>
                </a:cxn>
              </a:cxnLst>
              <a:rect l="0" t="0" r="r" b="b"/>
              <a:pathLst>
                <a:path w="24" h="1">
                  <a:moveTo>
                    <a:pt x="24" y="0"/>
                  </a:moveTo>
                  <a:cubicBezTo>
                    <a:pt x="0" y="0"/>
                    <a:pt x="0" y="0"/>
                    <a:pt x="0" y="0"/>
                  </a:cubicBezTo>
                  <a:cubicBezTo>
                    <a:pt x="0" y="0"/>
                    <a:pt x="0" y="1"/>
                    <a:pt x="0" y="1"/>
                  </a:cubicBezTo>
                  <a:cubicBezTo>
                    <a:pt x="24" y="1"/>
                    <a:pt x="24" y="1"/>
                    <a:pt x="24" y="1"/>
                  </a:cubicBezTo>
                  <a:cubicBezTo>
                    <a:pt x="24" y="0"/>
                    <a:pt x="24" y="0"/>
                    <a:pt x="24" y="0"/>
                  </a:cubicBezTo>
                </a:path>
              </a:pathLst>
            </a:custGeom>
            <a:solidFill>
              <a:srgbClr val="FBE3E5"/>
            </a:solidFill>
            <a:ln>
              <a:noFill/>
            </a:ln>
          </p:spPr>
          <p:txBody>
            <a:bodyPr anchor="t" anchorCtr="0" bIns="45720" compatLnSpc="1" lIns="91440" numCol="1" rIns="91440" tIns="45720" vert="horz" wrap="square">
              <a:prstTxWarp prst="textNoShape"/>
            </a:bodyPr>
            <a:p>
              <a:endParaRPr lang="en-US"/>
            </a:p>
          </p:txBody>
        </p:sp>
        <p:sp>
          <p:nvSpPr>
            <p:cNvPr id="1049318" name="Freeform 100"/>
            <p:cNvSpPr/>
            <p:nvPr/>
          </p:nvSpPr>
          <p:spPr bwMode="auto">
            <a:xfrm>
              <a:off x="4813" y="5154"/>
              <a:ext cx="273" cy="5"/>
            </a:xfrm>
            <a:custGeom>
              <a:avLst/>
              <a:gdLst>
                <a:gd name="T0" fmla="*/ 115 w 115"/>
                <a:gd name="T1" fmla="*/ 1 h 2"/>
                <a:gd name="T2" fmla="*/ 114 w 115"/>
                <a:gd name="T3" fmla="*/ 1 h 2"/>
                <a:gd name="T4" fmla="*/ 111 w 115"/>
                <a:gd name="T5" fmla="*/ 1 h 2"/>
                <a:gd name="T6" fmla="*/ 98 w 115"/>
                <a:gd name="T7" fmla="*/ 2 h 2"/>
                <a:gd name="T8" fmla="*/ 57 w 115"/>
                <a:gd name="T9" fmla="*/ 2 h 2"/>
                <a:gd name="T10" fmla="*/ 17 w 115"/>
                <a:gd name="T11" fmla="*/ 1 h 2"/>
                <a:gd name="T12" fmla="*/ 4 w 115"/>
                <a:gd name="T13" fmla="*/ 1 h 2"/>
                <a:gd name="T14" fmla="*/ 1 w 115"/>
                <a:gd name="T15" fmla="*/ 1 h 2"/>
                <a:gd name="T16" fmla="*/ 0 w 115"/>
                <a:gd name="T17" fmla="*/ 0 h 2"/>
                <a:gd name="T18" fmla="*/ 1 w 115"/>
                <a:gd name="T19" fmla="*/ 0 h 2"/>
                <a:gd name="T20" fmla="*/ 4 w 115"/>
                <a:gd name="T21" fmla="*/ 0 h 2"/>
                <a:gd name="T22" fmla="*/ 17 w 115"/>
                <a:gd name="T23" fmla="*/ 1 h 2"/>
                <a:gd name="T24" fmla="*/ 57 w 115"/>
                <a:gd name="T25" fmla="*/ 1 h 2"/>
                <a:gd name="T26" fmla="*/ 98 w 115"/>
                <a:gd name="T27" fmla="*/ 1 h 2"/>
                <a:gd name="T28" fmla="*/ 111 w 115"/>
                <a:gd name="T29" fmla="*/ 1 h 2"/>
                <a:gd name="T30" fmla="*/ 114 w 115"/>
                <a:gd name="T31" fmla="*/ 1 h 2"/>
                <a:gd name="T32" fmla="*/ 115 w 115"/>
                <a:gd name="T33" fmla="*/ 1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15" h="2">
                  <a:moveTo>
                    <a:pt x="115" y="1"/>
                  </a:moveTo>
                  <a:cubicBezTo>
                    <a:pt x="115" y="1"/>
                    <a:pt x="115" y="1"/>
                    <a:pt x="114" y="1"/>
                  </a:cubicBezTo>
                  <a:cubicBezTo>
                    <a:pt x="113" y="1"/>
                    <a:pt x="112" y="1"/>
                    <a:pt x="111" y="1"/>
                  </a:cubicBezTo>
                  <a:cubicBezTo>
                    <a:pt x="107" y="1"/>
                    <a:pt x="103" y="2"/>
                    <a:pt x="98" y="2"/>
                  </a:cubicBezTo>
                  <a:cubicBezTo>
                    <a:pt x="88" y="2"/>
                    <a:pt x="73" y="2"/>
                    <a:pt x="57" y="2"/>
                  </a:cubicBezTo>
                  <a:cubicBezTo>
                    <a:pt x="41" y="2"/>
                    <a:pt x="27" y="2"/>
                    <a:pt x="17" y="1"/>
                  </a:cubicBezTo>
                  <a:cubicBezTo>
                    <a:pt x="12" y="1"/>
                    <a:pt x="8" y="1"/>
                    <a:pt x="4" y="1"/>
                  </a:cubicBezTo>
                  <a:cubicBezTo>
                    <a:pt x="3" y="1"/>
                    <a:pt x="2" y="1"/>
                    <a:pt x="1" y="1"/>
                  </a:cubicBezTo>
                  <a:cubicBezTo>
                    <a:pt x="0" y="1"/>
                    <a:pt x="0" y="1"/>
                    <a:pt x="0" y="0"/>
                  </a:cubicBezTo>
                  <a:cubicBezTo>
                    <a:pt x="0" y="0"/>
                    <a:pt x="0" y="0"/>
                    <a:pt x="1" y="0"/>
                  </a:cubicBezTo>
                  <a:cubicBezTo>
                    <a:pt x="2" y="0"/>
                    <a:pt x="3" y="0"/>
                    <a:pt x="4" y="0"/>
                  </a:cubicBezTo>
                  <a:cubicBezTo>
                    <a:pt x="8" y="1"/>
                    <a:pt x="12" y="1"/>
                    <a:pt x="17" y="1"/>
                  </a:cubicBezTo>
                  <a:cubicBezTo>
                    <a:pt x="27" y="1"/>
                    <a:pt x="41" y="1"/>
                    <a:pt x="57" y="1"/>
                  </a:cubicBezTo>
                  <a:cubicBezTo>
                    <a:pt x="73" y="1"/>
                    <a:pt x="88" y="1"/>
                    <a:pt x="98" y="1"/>
                  </a:cubicBezTo>
                  <a:cubicBezTo>
                    <a:pt x="103" y="1"/>
                    <a:pt x="107" y="1"/>
                    <a:pt x="111" y="1"/>
                  </a:cubicBezTo>
                  <a:cubicBezTo>
                    <a:pt x="112" y="1"/>
                    <a:pt x="113" y="1"/>
                    <a:pt x="114" y="1"/>
                  </a:cubicBezTo>
                  <a:cubicBezTo>
                    <a:pt x="115" y="1"/>
                    <a:pt x="115" y="1"/>
                    <a:pt x="115" y="1"/>
                  </a:cubicBezTo>
                  <a:close/>
                </a:path>
              </a:pathLst>
            </a:custGeom>
            <a:solidFill>
              <a:srgbClr val="263238"/>
            </a:solidFill>
            <a:ln>
              <a:noFill/>
            </a:ln>
          </p:spPr>
          <p:txBody>
            <a:bodyPr anchor="t" anchorCtr="0" bIns="45720" compatLnSpc="1" lIns="91440" numCol="1" rIns="91440" tIns="45720" vert="horz" wrap="square">
              <a:prstTxWarp prst="textNoShape"/>
            </a:bodyPr>
            <a:p>
              <a:endParaRPr lang="en-US"/>
            </a:p>
          </p:txBody>
        </p:sp>
        <p:sp>
          <p:nvSpPr>
            <p:cNvPr id="1049319" name="Freeform 101"/>
            <p:cNvSpPr/>
            <p:nvPr/>
          </p:nvSpPr>
          <p:spPr bwMode="auto">
            <a:xfrm>
              <a:off x="4854" y="5135"/>
              <a:ext cx="16" cy="24"/>
            </a:xfrm>
            <a:custGeom>
              <a:avLst/>
              <a:gdLst>
                <a:gd name="T0" fmla="*/ 6 w 7"/>
                <a:gd name="T1" fmla="*/ 10 h 10"/>
                <a:gd name="T2" fmla="*/ 4 w 7"/>
                <a:gd name="T3" fmla="*/ 5 h 10"/>
                <a:gd name="T4" fmla="*/ 0 w 7"/>
                <a:gd name="T5" fmla="*/ 0 h 10"/>
                <a:gd name="T6" fmla="*/ 5 w 7"/>
                <a:gd name="T7" fmla="*/ 4 h 10"/>
                <a:gd name="T8" fmla="*/ 6 w 7"/>
                <a:gd name="T9" fmla="*/ 10 h 10"/>
              </a:gdLst>
              <a:ahLst/>
              <a:cxnLst>
                <a:cxn ang="0">
                  <a:pos x="T0" y="T1"/>
                </a:cxn>
                <a:cxn ang="0">
                  <a:pos x="T2" y="T3"/>
                </a:cxn>
                <a:cxn ang="0">
                  <a:pos x="T4" y="T5"/>
                </a:cxn>
                <a:cxn ang="0">
                  <a:pos x="T6" y="T7"/>
                </a:cxn>
                <a:cxn ang="0">
                  <a:pos x="T8" y="T9"/>
                </a:cxn>
              </a:cxnLst>
              <a:rect l="0" t="0" r="r" b="b"/>
              <a:pathLst>
                <a:path w="7" h="10">
                  <a:moveTo>
                    <a:pt x="6" y="10"/>
                  </a:moveTo>
                  <a:cubicBezTo>
                    <a:pt x="6" y="10"/>
                    <a:pt x="6" y="8"/>
                    <a:pt x="4" y="5"/>
                  </a:cubicBezTo>
                  <a:cubicBezTo>
                    <a:pt x="2" y="2"/>
                    <a:pt x="0" y="1"/>
                    <a:pt x="0" y="0"/>
                  </a:cubicBezTo>
                  <a:cubicBezTo>
                    <a:pt x="0" y="0"/>
                    <a:pt x="3" y="1"/>
                    <a:pt x="5" y="4"/>
                  </a:cubicBezTo>
                  <a:cubicBezTo>
                    <a:pt x="7" y="7"/>
                    <a:pt x="7" y="10"/>
                    <a:pt x="6" y="10"/>
                  </a:cubicBezTo>
                  <a:close/>
                </a:path>
              </a:pathLst>
            </a:custGeom>
            <a:solidFill>
              <a:srgbClr val="263238"/>
            </a:solidFill>
            <a:ln>
              <a:noFill/>
            </a:ln>
          </p:spPr>
          <p:txBody>
            <a:bodyPr anchor="t" anchorCtr="0" bIns="45720" compatLnSpc="1" lIns="91440" numCol="1" rIns="91440" tIns="45720" vert="horz" wrap="square">
              <a:prstTxWarp prst="textNoShape"/>
            </a:bodyPr>
            <a:p>
              <a:endParaRPr lang="en-US"/>
            </a:p>
          </p:txBody>
        </p:sp>
        <p:sp>
          <p:nvSpPr>
            <p:cNvPr id="1049320" name="Freeform 102"/>
            <p:cNvSpPr/>
            <p:nvPr/>
          </p:nvSpPr>
          <p:spPr bwMode="auto">
            <a:xfrm>
              <a:off x="4908" y="5123"/>
              <a:ext cx="10" cy="14"/>
            </a:xfrm>
            <a:custGeom>
              <a:avLst/>
              <a:gdLst>
                <a:gd name="T0" fmla="*/ 4 w 4"/>
                <a:gd name="T1" fmla="*/ 6 h 6"/>
                <a:gd name="T2" fmla="*/ 2 w 4"/>
                <a:gd name="T3" fmla="*/ 3 h 6"/>
                <a:gd name="T4" fmla="*/ 0 w 4"/>
                <a:gd name="T5" fmla="*/ 1 h 6"/>
                <a:gd name="T6" fmla="*/ 2 w 4"/>
                <a:gd name="T7" fmla="*/ 3 h 6"/>
                <a:gd name="T8" fmla="*/ 4 w 4"/>
                <a:gd name="T9" fmla="*/ 6 h 6"/>
              </a:gdLst>
              <a:ahLst/>
              <a:cxnLst>
                <a:cxn ang="0">
                  <a:pos x="T0" y="T1"/>
                </a:cxn>
                <a:cxn ang="0">
                  <a:pos x="T2" y="T3"/>
                </a:cxn>
                <a:cxn ang="0">
                  <a:pos x="T4" y="T5"/>
                </a:cxn>
                <a:cxn ang="0">
                  <a:pos x="T6" y="T7"/>
                </a:cxn>
                <a:cxn ang="0">
                  <a:pos x="T8" y="T9"/>
                </a:cxn>
              </a:cxnLst>
              <a:rect l="0" t="0" r="r" b="b"/>
              <a:pathLst>
                <a:path w="4" h="6">
                  <a:moveTo>
                    <a:pt x="4" y="6"/>
                  </a:moveTo>
                  <a:cubicBezTo>
                    <a:pt x="3" y="6"/>
                    <a:pt x="3" y="5"/>
                    <a:pt x="2" y="3"/>
                  </a:cubicBezTo>
                  <a:cubicBezTo>
                    <a:pt x="1" y="2"/>
                    <a:pt x="0" y="1"/>
                    <a:pt x="0" y="1"/>
                  </a:cubicBezTo>
                  <a:cubicBezTo>
                    <a:pt x="0" y="0"/>
                    <a:pt x="1" y="2"/>
                    <a:pt x="2" y="3"/>
                  </a:cubicBezTo>
                  <a:cubicBezTo>
                    <a:pt x="3" y="5"/>
                    <a:pt x="4" y="6"/>
                    <a:pt x="4" y="6"/>
                  </a:cubicBezTo>
                  <a:close/>
                </a:path>
              </a:pathLst>
            </a:custGeom>
            <a:solidFill>
              <a:srgbClr val="263238"/>
            </a:solidFill>
            <a:ln>
              <a:noFill/>
            </a:ln>
          </p:spPr>
          <p:txBody>
            <a:bodyPr anchor="t" anchorCtr="0" bIns="45720" compatLnSpc="1" lIns="91440" numCol="1" rIns="91440" tIns="45720" vert="horz" wrap="square">
              <a:prstTxWarp prst="textNoShape"/>
            </a:bodyPr>
            <a:p>
              <a:endParaRPr lang="en-US"/>
            </a:p>
          </p:txBody>
        </p:sp>
        <p:sp>
          <p:nvSpPr>
            <p:cNvPr id="1049321" name="Freeform 103"/>
            <p:cNvSpPr/>
            <p:nvPr/>
          </p:nvSpPr>
          <p:spPr bwMode="auto">
            <a:xfrm>
              <a:off x="4920" y="5121"/>
              <a:ext cx="9" cy="9"/>
            </a:xfrm>
            <a:custGeom>
              <a:avLst/>
              <a:gdLst>
                <a:gd name="T0" fmla="*/ 4 w 4"/>
                <a:gd name="T1" fmla="*/ 4 h 4"/>
                <a:gd name="T2" fmla="*/ 2 w 4"/>
                <a:gd name="T3" fmla="*/ 3 h 4"/>
                <a:gd name="T4" fmla="*/ 0 w 4"/>
                <a:gd name="T5" fmla="*/ 1 h 4"/>
                <a:gd name="T6" fmla="*/ 2 w 4"/>
                <a:gd name="T7" fmla="*/ 2 h 4"/>
                <a:gd name="T8" fmla="*/ 4 w 4"/>
                <a:gd name="T9" fmla="*/ 4 h 4"/>
              </a:gdLst>
              <a:ahLst/>
              <a:cxnLst>
                <a:cxn ang="0">
                  <a:pos x="T0" y="T1"/>
                </a:cxn>
                <a:cxn ang="0">
                  <a:pos x="T2" y="T3"/>
                </a:cxn>
                <a:cxn ang="0">
                  <a:pos x="T4" y="T5"/>
                </a:cxn>
                <a:cxn ang="0">
                  <a:pos x="T6" y="T7"/>
                </a:cxn>
                <a:cxn ang="0">
                  <a:pos x="T8" y="T9"/>
                </a:cxn>
              </a:cxnLst>
              <a:rect l="0" t="0" r="r" b="b"/>
              <a:pathLst>
                <a:path w="4" h="4">
                  <a:moveTo>
                    <a:pt x="4" y="4"/>
                  </a:moveTo>
                  <a:cubicBezTo>
                    <a:pt x="4" y="4"/>
                    <a:pt x="3" y="4"/>
                    <a:pt x="2" y="3"/>
                  </a:cubicBezTo>
                  <a:cubicBezTo>
                    <a:pt x="1" y="2"/>
                    <a:pt x="0" y="1"/>
                    <a:pt x="0" y="1"/>
                  </a:cubicBezTo>
                  <a:cubicBezTo>
                    <a:pt x="0" y="0"/>
                    <a:pt x="1" y="1"/>
                    <a:pt x="2" y="2"/>
                  </a:cubicBezTo>
                  <a:cubicBezTo>
                    <a:pt x="4" y="3"/>
                    <a:pt x="4" y="4"/>
                    <a:pt x="4" y="4"/>
                  </a:cubicBezTo>
                  <a:close/>
                </a:path>
              </a:pathLst>
            </a:custGeom>
            <a:solidFill>
              <a:srgbClr val="263238"/>
            </a:solidFill>
            <a:ln>
              <a:noFill/>
            </a:ln>
          </p:spPr>
          <p:txBody>
            <a:bodyPr anchor="t" anchorCtr="0" bIns="45720" compatLnSpc="1" lIns="91440" numCol="1" rIns="91440" tIns="45720" vert="horz" wrap="square">
              <a:prstTxWarp prst="textNoShape"/>
            </a:bodyPr>
            <a:p>
              <a:endParaRPr lang="en-US"/>
            </a:p>
          </p:txBody>
        </p:sp>
        <p:sp>
          <p:nvSpPr>
            <p:cNvPr id="1049322" name="Freeform 104"/>
            <p:cNvSpPr/>
            <p:nvPr/>
          </p:nvSpPr>
          <p:spPr bwMode="auto">
            <a:xfrm>
              <a:off x="4922" y="5116"/>
              <a:ext cx="17" cy="2"/>
            </a:xfrm>
            <a:custGeom>
              <a:avLst/>
              <a:gdLst>
                <a:gd name="T0" fmla="*/ 7 w 7"/>
                <a:gd name="T1" fmla="*/ 0 h 1"/>
                <a:gd name="T2" fmla="*/ 3 w 7"/>
                <a:gd name="T3" fmla="*/ 1 h 1"/>
                <a:gd name="T4" fmla="*/ 0 w 7"/>
                <a:gd name="T5" fmla="*/ 0 h 1"/>
                <a:gd name="T6" fmla="*/ 3 w 7"/>
                <a:gd name="T7" fmla="*/ 0 h 1"/>
                <a:gd name="T8" fmla="*/ 7 w 7"/>
                <a:gd name="T9" fmla="*/ 0 h 1"/>
              </a:gdLst>
              <a:ahLst/>
              <a:cxnLst>
                <a:cxn ang="0">
                  <a:pos x="T0" y="T1"/>
                </a:cxn>
                <a:cxn ang="0">
                  <a:pos x="T2" y="T3"/>
                </a:cxn>
                <a:cxn ang="0">
                  <a:pos x="T4" y="T5"/>
                </a:cxn>
                <a:cxn ang="0">
                  <a:pos x="T6" y="T7"/>
                </a:cxn>
                <a:cxn ang="0">
                  <a:pos x="T8" y="T9"/>
                </a:cxn>
              </a:cxnLst>
              <a:rect l="0" t="0" r="r" b="b"/>
              <a:pathLst>
                <a:path w="7" h="1">
                  <a:moveTo>
                    <a:pt x="7" y="0"/>
                  </a:moveTo>
                  <a:cubicBezTo>
                    <a:pt x="7" y="0"/>
                    <a:pt x="5" y="1"/>
                    <a:pt x="3" y="1"/>
                  </a:cubicBezTo>
                  <a:cubicBezTo>
                    <a:pt x="1" y="1"/>
                    <a:pt x="0" y="1"/>
                    <a:pt x="0" y="0"/>
                  </a:cubicBezTo>
                  <a:cubicBezTo>
                    <a:pt x="0" y="0"/>
                    <a:pt x="1" y="0"/>
                    <a:pt x="3" y="0"/>
                  </a:cubicBezTo>
                  <a:cubicBezTo>
                    <a:pt x="5" y="0"/>
                    <a:pt x="7" y="0"/>
                    <a:pt x="7" y="0"/>
                  </a:cubicBezTo>
                  <a:close/>
                </a:path>
              </a:pathLst>
            </a:custGeom>
            <a:solidFill>
              <a:srgbClr val="263238"/>
            </a:solidFill>
            <a:ln>
              <a:noFill/>
            </a:ln>
          </p:spPr>
          <p:txBody>
            <a:bodyPr anchor="t" anchorCtr="0" bIns="45720" compatLnSpc="1" lIns="91440" numCol="1" rIns="91440" tIns="45720" vert="horz" wrap="square">
              <a:prstTxWarp prst="textNoShape"/>
            </a:bodyPr>
            <a:p>
              <a:endParaRPr lang="en-US"/>
            </a:p>
          </p:txBody>
        </p:sp>
        <p:sp>
          <p:nvSpPr>
            <p:cNvPr id="1049323" name="Freeform 105"/>
            <p:cNvSpPr/>
            <p:nvPr/>
          </p:nvSpPr>
          <p:spPr bwMode="auto">
            <a:xfrm>
              <a:off x="4922" y="5106"/>
              <a:ext cx="19" cy="3"/>
            </a:xfrm>
            <a:custGeom>
              <a:avLst/>
              <a:gdLst>
                <a:gd name="T0" fmla="*/ 8 w 8"/>
                <a:gd name="T1" fmla="*/ 0 h 1"/>
                <a:gd name="T2" fmla="*/ 4 w 8"/>
                <a:gd name="T3" fmla="*/ 1 h 1"/>
                <a:gd name="T4" fmla="*/ 0 w 8"/>
                <a:gd name="T5" fmla="*/ 1 h 1"/>
                <a:gd name="T6" fmla="*/ 4 w 8"/>
                <a:gd name="T7" fmla="*/ 0 h 1"/>
                <a:gd name="T8" fmla="*/ 8 w 8"/>
                <a:gd name="T9" fmla="*/ 0 h 1"/>
              </a:gdLst>
              <a:ahLst/>
              <a:cxnLst>
                <a:cxn ang="0">
                  <a:pos x="T0" y="T1"/>
                </a:cxn>
                <a:cxn ang="0">
                  <a:pos x="T2" y="T3"/>
                </a:cxn>
                <a:cxn ang="0">
                  <a:pos x="T4" y="T5"/>
                </a:cxn>
                <a:cxn ang="0">
                  <a:pos x="T6" y="T7"/>
                </a:cxn>
                <a:cxn ang="0">
                  <a:pos x="T8" y="T9"/>
                </a:cxn>
              </a:cxnLst>
              <a:rect l="0" t="0" r="r" b="b"/>
              <a:pathLst>
                <a:path w="8" h="1">
                  <a:moveTo>
                    <a:pt x="8" y="0"/>
                  </a:moveTo>
                  <a:cubicBezTo>
                    <a:pt x="8" y="0"/>
                    <a:pt x="6" y="1"/>
                    <a:pt x="4" y="1"/>
                  </a:cubicBezTo>
                  <a:cubicBezTo>
                    <a:pt x="2" y="1"/>
                    <a:pt x="0" y="1"/>
                    <a:pt x="0" y="1"/>
                  </a:cubicBezTo>
                  <a:cubicBezTo>
                    <a:pt x="0" y="0"/>
                    <a:pt x="2" y="0"/>
                    <a:pt x="4" y="0"/>
                  </a:cubicBezTo>
                  <a:cubicBezTo>
                    <a:pt x="6" y="0"/>
                    <a:pt x="8" y="0"/>
                    <a:pt x="8" y="0"/>
                  </a:cubicBezTo>
                  <a:close/>
                </a:path>
              </a:pathLst>
            </a:custGeom>
            <a:solidFill>
              <a:srgbClr val="263238"/>
            </a:solidFill>
            <a:ln>
              <a:noFill/>
            </a:ln>
          </p:spPr>
          <p:txBody>
            <a:bodyPr anchor="t" anchorCtr="0" bIns="45720" compatLnSpc="1" lIns="91440" numCol="1" rIns="91440" tIns="45720" vert="horz" wrap="square">
              <a:prstTxWarp prst="textNoShape"/>
            </a:bodyPr>
            <a:p>
              <a:endParaRPr lang="en-US"/>
            </a:p>
          </p:txBody>
        </p:sp>
        <p:sp>
          <p:nvSpPr>
            <p:cNvPr id="1049324" name="Freeform 106"/>
            <p:cNvSpPr/>
            <p:nvPr/>
          </p:nvSpPr>
          <p:spPr bwMode="auto">
            <a:xfrm>
              <a:off x="4880" y="5106"/>
              <a:ext cx="31" cy="22"/>
            </a:xfrm>
            <a:custGeom>
              <a:avLst/>
              <a:gdLst>
                <a:gd name="T0" fmla="*/ 13 w 13"/>
                <a:gd name="T1" fmla="*/ 7 h 9"/>
                <a:gd name="T2" fmla="*/ 9 w 13"/>
                <a:gd name="T3" fmla="*/ 7 h 9"/>
                <a:gd name="T4" fmla="*/ 4 w 13"/>
                <a:gd name="T5" fmla="*/ 6 h 9"/>
                <a:gd name="T6" fmla="*/ 2 w 13"/>
                <a:gd name="T7" fmla="*/ 5 h 9"/>
                <a:gd name="T8" fmla="*/ 1 w 13"/>
                <a:gd name="T9" fmla="*/ 4 h 9"/>
                <a:gd name="T10" fmla="*/ 1 w 13"/>
                <a:gd name="T11" fmla="*/ 2 h 9"/>
                <a:gd name="T12" fmla="*/ 11 w 13"/>
                <a:gd name="T13" fmla="*/ 5 h 9"/>
                <a:gd name="T14" fmla="*/ 13 w 13"/>
                <a:gd name="T15" fmla="*/ 7 h 9"/>
                <a:gd name="T16" fmla="*/ 13 w 13"/>
                <a:gd name="T17" fmla="*/ 8 h 9"/>
                <a:gd name="T18" fmla="*/ 11 w 13"/>
                <a:gd name="T19" fmla="*/ 5 h 9"/>
                <a:gd name="T20" fmla="*/ 7 w 13"/>
                <a:gd name="T21" fmla="*/ 3 h 9"/>
                <a:gd name="T22" fmla="*/ 2 w 13"/>
                <a:gd name="T23" fmla="*/ 3 h 9"/>
                <a:gd name="T24" fmla="*/ 2 w 13"/>
                <a:gd name="T25" fmla="*/ 5 h 9"/>
                <a:gd name="T26" fmla="*/ 5 w 13"/>
                <a:gd name="T27" fmla="*/ 6 h 9"/>
                <a:gd name="T28" fmla="*/ 9 w 13"/>
                <a:gd name="T29" fmla="*/ 7 h 9"/>
                <a:gd name="T30" fmla="*/ 13 w 13"/>
                <a:gd name="T31" fmla="*/ 7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3" h="9">
                  <a:moveTo>
                    <a:pt x="13" y="7"/>
                  </a:moveTo>
                  <a:cubicBezTo>
                    <a:pt x="13" y="7"/>
                    <a:pt x="12" y="8"/>
                    <a:pt x="9" y="7"/>
                  </a:cubicBezTo>
                  <a:cubicBezTo>
                    <a:pt x="8" y="7"/>
                    <a:pt x="6" y="7"/>
                    <a:pt x="4" y="6"/>
                  </a:cubicBezTo>
                  <a:cubicBezTo>
                    <a:pt x="4" y="6"/>
                    <a:pt x="3" y="6"/>
                    <a:pt x="2" y="5"/>
                  </a:cubicBezTo>
                  <a:cubicBezTo>
                    <a:pt x="1" y="5"/>
                    <a:pt x="1" y="5"/>
                    <a:pt x="1" y="4"/>
                  </a:cubicBezTo>
                  <a:cubicBezTo>
                    <a:pt x="0" y="3"/>
                    <a:pt x="1" y="3"/>
                    <a:pt x="1" y="2"/>
                  </a:cubicBezTo>
                  <a:cubicBezTo>
                    <a:pt x="6" y="0"/>
                    <a:pt x="10" y="3"/>
                    <a:pt x="11" y="5"/>
                  </a:cubicBezTo>
                  <a:cubicBezTo>
                    <a:pt x="12" y="6"/>
                    <a:pt x="12" y="7"/>
                    <a:pt x="13" y="7"/>
                  </a:cubicBezTo>
                  <a:cubicBezTo>
                    <a:pt x="13" y="8"/>
                    <a:pt x="13" y="8"/>
                    <a:pt x="13" y="8"/>
                  </a:cubicBezTo>
                  <a:cubicBezTo>
                    <a:pt x="13" y="9"/>
                    <a:pt x="12" y="7"/>
                    <a:pt x="11" y="5"/>
                  </a:cubicBezTo>
                  <a:cubicBezTo>
                    <a:pt x="10" y="4"/>
                    <a:pt x="9" y="3"/>
                    <a:pt x="7" y="3"/>
                  </a:cubicBezTo>
                  <a:cubicBezTo>
                    <a:pt x="6" y="2"/>
                    <a:pt x="3" y="2"/>
                    <a:pt x="2" y="3"/>
                  </a:cubicBezTo>
                  <a:cubicBezTo>
                    <a:pt x="1" y="3"/>
                    <a:pt x="1" y="4"/>
                    <a:pt x="2" y="5"/>
                  </a:cubicBezTo>
                  <a:cubicBezTo>
                    <a:pt x="3" y="5"/>
                    <a:pt x="4" y="5"/>
                    <a:pt x="5" y="6"/>
                  </a:cubicBezTo>
                  <a:cubicBezTo>
                    <a:pt x="6" y="6"/>
                    <a:pt x="8" y="7"/>
                    <a:pt x="9" y="7"/>
                  </a:cubicBezTo>
                  <a:cubicBezTo>
                    <a:pt x="12" y="7"/>
                    <a:pt x="13" y="7"/>
                    <a:pt x="13" y="7"/>
                  </a:cubicBezTo>
                  <a:close/>
                </a:path>
              </a:pathLst>
            </a:custGeom>
            <a:solidFill>
              <a:srgbClr val="263238"/>
            </a:solidFill>
            <a:ln>
              <a:noFill/>
            </a:ln>
          </p:spPr>
          <p:txBody>
            <a:bodyPr anchor="t" anchorCtr="0" bIns="45720" compatLnSpc="1" lIns="91440" numCol="1" rIns="91440" tIns="45720" vert="horz" wrap="square">
              <a:prstTxWarp prst="textNoShape"/>
            </a:bodyPr>
            <a:p>
              <a:endParaRPr lang="en-US"/>
            </a:p>
          </p:txBody>
        </p:sp>
        <p:sp>
          <p:nvSpPr>
            <p:cNvPr id="1049325" name="Freeform 107"/>
            <p:cNvSpPr/>
            <p:nvPr/>
          </p:nvSpPr>
          <p:spPr bwMode="auto">
            <a:xfrm>
              <a:off x="4908" y="5106"/>
              <a:ext cx="14" cy="19"/>
            </a:xfrm>
            <a:custGeom>
              <a:avLst/>
              <a:gdLst>
                <a:gd name="T0" fmla="*/ 0 w 6"/>
                <a:gd name="T1" fmla="*/ 8 h 8"/>
                <a:gd name="T2" fmla="*/ 0 w 6"/>
                <a:gd name="T3" fmla="*/ 5 h 8"/>
                <a:gd name="T4" fmla="*/ 1 w 6"/>
                <a:gd name="T5" fmla="*/ 2 h 8"/>
                <a:gd name="T6" fmla="*/ 5 w 6"/>
                <a:gd name="T7" fmla="*/ 0 h 8"/>
                <a:gd name="T8" fmla="*/ 6 w 6"/>
                <a:gd name="T9" fmla="*/ 2 h 8"/>
                <a:gd name="T10" fmla="*/ 5 w 6"/>
                <a:gd name="T11" fmla="*/ 3 h 8"/>
                <a:gd name="T12" fmla="*/ 3 w 6"/>
                <a:gd name="T13" fmla="*/ 6 h 8"/>
                <a:gd name="T14" fmla="*/ 1 w 6"/>
                <a:gd name="T15" fmla="*/ 7 h 8"/>
                <a:gd name="T16" fmla="*/ 3 w 6"/>
                <a:gd name="T17" fmla="*/ 5 h 8"/>
                <a:gd name="T18" fmla="*/ 5 w 6"/>
                <a:gd name="T19" fmla="*/ 3 h 8"/>
                <a:gd name="T20" fmla="*/ 5 w 6"/>
                <a:gd name="T21" fmla="*/ 0 h 8"/>
                <a:gd name="T22" fmla="*/ 2 w 6"/>
                <a:gd name="T23" fmla="*/ 2 h 8"/>
                <a:gd name="T24" fmla="*/ 0 w 6"/>
                <a:gd name="T25" fmla="*/ 5 h 8"/>
                <a:gd name="T26" fmla="*/ 0 w 6"/>
                <a:gd name="T27"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 h="8">
                  <a:moveTo>
                    <a:pt x="0" y="8"/>
                  </a:moveTo>
                  <a:cubicBezTo>
                    <a:pt x="0" y="8"/>
                    <a:pt x="0" y="7"/>
                    <a:pt x="0" y="5"/>
                  </a:cubicBezTo>
                  <a:cubicBezTo>
                    <a:pt x="0" y="4"/>
                    <a:pt x="0" y="3"/>
                    <a:pt x="1" y="2"/>
                  </a:cubicBezTo>
                  <a:cubicBezTo>
                    <a:pt x="2" y="1"/>
                    <a:pt x="3" y="0"/>
                    <a:pt x="5" y="0"/>
                  </a:cubicBezTo>
                  <a:cubicBezTo>
                    <a:pt x="6" y="0"/>
                    <a:pt x="6" y="1"/>
                    <a:pt x="6" y="2"/>
                  </a:cubicBezTo>
                  <a:cubicBezTo>
                    <a:pt x="6" y="2"/>
                    <a:pt x="6" y="3"/>
                    <a:pt x="5" y="3"/>
                  </a:cubicBezTo>
                  <a:cubicBezTo>
                    <a:pt x="5" y="4"/>
                    <a:pt x="4" y="5"/>
                    <a:pt x="3" y="6"/>
                  </a:cubicBezTo>
                  <a:cubicBezTo>
                    <a:pt x="2" y="7"/>
                    <a:pt x="1" y="8"/>
                    <a:pt x="1" y="7"/>
                  </a:cubicBezTo>
                  <a:cubicBezTo>
                    <a:pt x="1" y="7"/>
                    <a:pt x="2" y="7"/>
                    <a:pt x="3" y="5"/>
                  </a:cubicBezTo>
                  <a:cubicBezTo>
                    <a:pt x="3" y="5"/>
                    <a:pt x="4" y="4"/>
                    <a:pt x="5" y="3"/>
                  </a:cubicBezTo>
                  <a:cubicBezTo>
                    <a:pt x="5" y="2"/>
                    <a:pt x="6" y="1"/>
                    <a:pt x="5" y="0"/>
                  </a:cubicBezTo>
                  <a:cubicBezTo>
                    <a:pt x="3" y="0"/>
                    <a:pt x="2" y="1"/>
                    <a:pt x="2" y="2"/>
                  </a:cubicBezTo>
                  <a:cubicBezTo>
                    <a:pt x="1" y="3"/>
                    <a:pt x="1" y="4"/>
                    <a:pt x="0" y="5"/>
                  </a:cubicBezTo>
                  <a:cubicBezTo>
                    <a:pt x="0" y="6"/>
                    <a:pt x="0" y="8"/>
                    <a:pt x="0" y="8"/>
                  </a:cubicBezTo>
                  <a:close/>
                </a:path>
              </a:pathLst>
            </a:custGeom>
            <a:solidFill>
              <a:srgbClr val="263238"/>
            </a:solidFill>
            <a:ln>
              <a:noFill/>
            </a:ln>
          </p:spPr>
          <p:txBody>
            <a:bodyPr anchor="t" anchorCtr="0" bIns="45720" compatLnSpc="1" lIns="91440" numCol="1" rIns="91440" tIns="45720" vert="horz" wrap="square">
              <a:prstTxWarp prst="textNoShape"/>
            </a:bodyPr>
            <a:p>
              <a:endParaRPr lang="en-US"/>
            </a:p>
          </p:txBody>
        </p:sp>
        <p:sp>
          <p:nvSpPr>
            <p:cNvPr id="1049326" name="Freeform 108"/>
            <p:cNvSpPr/>
            <p:nvPr/>
          </p:nvSpPr>
          <p:spPr bwMode="auto">
            <a:xfrm>
              <a:off x="5027" y="5113"/>
              <a:ext cx="57" cy="43"/>
            </a:xfrm>
            <a:custGeom>
              <a:avLst/>
              <a:gdLst>
                <a:gd name="T0" fmla="*/ 24 w 24"/>
                <a:gd name="T1" fmla="*/ 1 h 18"/>
                <a:gd name="T2" fmla="*/ 19 w 24"/>
                <a:gd name="T3" fmla="*/ 1 h 18"/>
                <a:gd name="T4" fmla="*/ 8 w 24"/>
                <a:gd name="T5" fmla="*/ 5 h 18"/>
                <a:gd name="T6" fmla="*/ 1 w 24"/>
                <a:gd name="T7" fmla="*/ 14 h 18"/>
                <a:gd name="T8" fmla="*/ 0 w 24"/>
                <a:gd name="T9" fmla="*/ 18 h 18"/>
                <a:gd name="T10" fmla="*/ 0 w 24"/>
                <a:gd name="T11" fmla="*/ 17 h 18"/>
                <a:gd name="T12" fmla="*/ 0 w 24"/>
                <a:gd name="T13" fmla="*/ 14 h 18"/>
                <a:gd name="T14" fmla="*/ 7 w 24"/>
                <a:gd name="T15" fmla="*/ 4 h 18"/>
                <a:gd name="T16" fmla="*/ 19 w 24"/>
                <a:gd name="T17" fmla="*/ 0 h 18"/>
                <a:gd name="T18" fmla="*/ 23 w 24"/>
                <a:gd name="T19" fmla="*/ 0 h 18"/>
                <a:gd name="T20" fmla="*/ 24 w 24"/>
                <a:gd name="T21" fmla="*/ 1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4" h="18">
                  <a:moveTo>
                    <a:pt x="24" y="1"/>
                  </a:moveTo>
                  <a:cubicBezTo>
                    <a:pt x="24" y="1"/>
                    <a:pt x="22" y="0"/>
                    <a:pt x="19" y="1"/>
                  </a:cubicBezTo>
                  <a:cubicBezTo>
                    <a:pt x="16" y="1"/>
                    <a:pt x="12" y="2"/>
                    <a:pt x="8" y="5"/>
                  </a:cubicBezTo>
                  <a:cubicBezTo>
                    <a:pt x="4" y="8"/>
                    <a:pt x="2" y="11"/>
                    <a:pt x="1" y="14"/>
                  </a:cubicBezTo>
                  <a:cubicBezTo>
                    <a:pt x="0" y="17"/>
                    <a:pt x="0" y="18"/>
                    <a:pt x="0" y="18"/>
                  </a:cubicBezTo>
                  <a:cubicBezTo>
                    <a:pt x="0" y="18"/>
                    <a:pt x="0" y="18"/>
                    <a:pt x="0" y="17"/>
                  </a:cubicBezTo>
                  <a:cubicBezTo>
                    <a:pt x="0" y="16"/>
                    <a:pt x="0" y="15"/>
                    <a:pt x="0" y="14"/>
                  </a:cubicBezTo>
                  <a:cubicBezTo>
                    <a:pt x="1" y="11"/>
                    <a:pt x="4" y="7"/>
                    <a:pt x="7" y="4"/>
                  </a:cubicBezTo>
                  <a:cubicBezTo>
                    <a:pt x="11" y="2"/>
                    <a:pt x="16" y="0"/>
                    <a:pt x="19" y="0"/>
                  </a:cubicBezTo>
                  <a:cubicBezTo>
                    <a:pt x="20" y="0"/>
                    <a:pt x="22" y="0"/>
                    <a:pt x="23" y="0"/>
                  </a:cubicBezTo>
                  <a:cubicBezTo>
                    <a:pt x="23" y="0"/>
                    <a:pt x="24" y="1"/>
                    <a:pt x="24" y="1"/>
                  </a:cubicBezTo>
                  <a:close/>
                </a:path>
              </a:pathLst>
            </a:custGeom>
            <a:solidFill>
              <a:srgbClr val="263238"/>
            </a:solidFill>
            <a:ln>
              <a:noFill/>
            </a:ln>
          </p:spPr>
          <p:txBody>
            <a:bodyPr anchor="t" anchorCtr="0" bIns="45720" compatLnSpc="1" lIns="91440" numCol="1" rIns="91440" tIns="45720" vert="horz" wrap="square">
              <a:prstTxWarp prst="textNoShape"/>
            </a:bodyPr>
            <a:p>
              <a:endParaRPr lang="en-US"/>
            </a:p>
          </p:txBody>
        </p:sp>
        <p:sp>
          <p:nvSpPr>
            <p:cNvPr id="1049327" name="Oval 109"/>
            <p:cNvSpPr>
              <a:spLocks noChangeArrowheads="1"/>
            </p:cNvSpPr>
            <p:nvPr/>
          </p:nvSpPr>
          <p:spPr bwMode="auto">
            <a:xfrm>
              <a:off x="4958" y="5142"/>
              <a:ext cx="47" cy="2"/>
            </a:xfrm>
            <a:prstGeom prst="ellipse"/>
            <a:solidFill>
              <a:srgbClr val="263238"/>
            </a:solidFill>
            <a:ln>
              <a:noFill/>
            </a:ln>
          </p:spPr>
          <p:txBody>
            <a:bodyPr anchor="t" anchorCtr="0" bIns="45720" compatLnSpc="1" lIns="91440" numCol="1" rIns="91440" tIns="45720" vert="horz" wrap="square">
              <a:prstTxWarp prst="textNoShape"/>
            </a:bodyPr>
            <a:p>
              <a:endParaRPr lang="en-US"/>
            </a:p>
          </p:txBody>
        </p:sp>
        <p:sp>
          <p:nvSpPr>
            <p:cNvPr id="1049328" name="Freeform 110"/>
            <p:cNvSpPr/>
            <p:nvPr/>
          </p:nvSpPr>
          <p:spPr bwMode="auto">
            <a:xfrm>
              <a:off x="5032" y="5142"/>
              <a:ext cx="7" cy="9"/>
            </a:xfrm>
            <a:custGeom>
              <a:avLst/>
              <a:gdLst>
                <a:gd name="T0" fmla="*/ 2 w 3"/>
                <a:gd name="T1" fmla="*/ 1 h 4"/>
                <a:gd name="T2" fmla="*/ 2 w 3"/>
                <a:gd name="T3" fmla="*/ 2 h 4"/>
                <a:gd name="T4" fmla="*/ 1 w 3"/>
                <a:gd name="T5" fmla="*/ 4 h 4"/>
                <a:gd name="T6" fmla="*/ 1 w 3"/>
                <a:gd name="T7" fmla="*/ 2 h 4"/>
                <a:gd name="T8" fmla="*/ 2 w 3"/>
                <a:gd name="T9" fmla="*/ 1 h 4"/>
              </a:gdLst>
              <a:ahLst/>
              <a:cxnLst>
                <a:cxn ang="0">
                  <a:pos x="T0" y="T1"/>
                </a:cxn>
                <a:cxn ang="0">
                  <a:pos x="T2" y="T3"/>
                </a:cxn>
                <a:cxn ang="0">
                  <a:pos x="T4" y="T5"/>
                </a:cxn>
                <a:cxn ang="0">
                  <a:pos x="T6" y="T7"/>
                </a:cxn>
                <a:cxn ang="0">
                  <a:pos x="T8" y="T9"/>
                </a:cxn>
              </a:cxnLst>
              <a:rect l="0" t="0" r="r" b="b"/>
              <a:pathLst>
                <a:path w="3" h="4">
                  <a:moveTo>
                    <a:pt x="2" y="1"/>
                  </a:moveTo>
                  <a:cubicBezTo>
                    <a:pt x="3" y="1"/>
                    <a:pt x="2" y="2"/>
                    <a:pt x="2" y="2"/>
                  </a:cubicBezTo>
                  <a:cubicBezTo>
                    <a:pt x="1" y="3"/>
                    <a:pt x="1" y="4"/>
                    <a:pt x="1" y="4"/>
                  </a:cubicBezTo>
                  <a:cubicBezTo>
                    <a:pt x="0" y="4"/>
                    <a:pt x="0" y="3"/>
                    <a:pt x="1" y="2"/>
                  </a:cubicBezTo>
                  <a:cubicBezTo>
                    <a:pt x="1" y="1"/>
                    <a:pt x="2" y="0"/>
                    <a:pt x="2" y="1"/>
                  </a:cubicBezTo>
                  <a:close/>
                </a:path>
              </a:pathLst>
            </a:custGeom>
            <a:solidFill>
              <a:srgbClr val="263238"/>
            </a:solidFill>
            <a:ln>
              <a:noFill/>
            </a:ln>
          </p:spPr>
          <p:txBody>
            <a:bodyPr anchor="t" anchorCtr="0" bIns="45720" compatLnSpc="1" lIns="91440" numCol="1" rIns="91440" tIns="45720" vert="horz" wrap="square">
              <a:prstTxWarp prst="textNoShape"/>
            </a:bodyPr>
            <a:p>
              <a:endParaRPr lang="en-US"/>
            </a:p>
          </p:txBody>
        </p:sp>
        <p:sp>
          <p:nvSpPr>
            <p:cNvPr id="1049329" name="Freeform 111"/>
            <p:cNvSpPr/>
            <p:nvPr/>
          </p:nvSpPr>
          <p:spPr bwMode="auto">
            <a:xfrm>
              <a:off x="5043" y="5130"/>
              <a:ext cx="8" cy="5"/>
            </a:xfrm>
            <a:custGeom>
              <a:avLst/>
              <a:gdLst>
                <a:gd name="T0" fmla="*/ 2 w 3"/>
                <a:gd name="T1" fmla="*/ 0 h 2"/>
                <a:gd name="T2" fmla="*/ 1 w 3"/>
                <a:gd name="T3" fmla="*/ 1 h 2"/>
                <a:gd name="T4" fmla="*/ 0 w 3"/>
                <a:gd name="T5" fmla="*/ 2 h 2"/>
                <a:gd name="T6" fmla="*/ 1 w 3"/>
                <a:gd name="T7" fmla="*/ 1 h 2"/>
                <a:gd name="T8" fmla="*/ 2 w 3"/>
                <a:gd name="T9" fmla="*/ 0 h 2"/>
              </a:gdLst>
              <a:ahLst/>
              <a:cxnLst>
                <a:cxn ang="0">
                  <a:pos x="T0" y="T1"/>
                </a:cxn>
                <a:cxn ang="0">
                  <a:pos x="T2" y="T3"/>
                </a:cxn>
                <a:cxn ang="0">
                  <a:pos x="T4" y="T5"/>
                </a:cxn>
                <a:cxn ang="0">
                  <a:pos x="T6" y="T7"/>
                </a:cxn>
                <a:cxn ang="0">
                  <a:pos x="T8" y="T9"/>
                </a:cxn>
              </a:cxnLst>
              <a:rect l="0" t="0" r="r" b="b"/>
              <a:pathLst>
                <a:path w="3" h="2">
                  <a:moveTo>
                    <a:pt x="2" y="0"/>
                  </a:moveTo>
                  <a:cubicBezTo>
                    <a:pt x="3" y="0"/>
                    <a:pt x="2" y="1"/>
                    <a:pt x="1" y="1"/>
                  </a:cubicBezTo>
                  <a:cubicBezTo>
                    <a:pt x="1" y="2"/>
                    <a:pt x="0" y="2"/>
                    <a:pt x="0" y="2"/>
                  </a:cubicBezTo>
                  <a:cubicBezTo>
                    <a:pt x="0" y="2"/>
                    <a:pt x="0" y="1"/>
                    <a:pt x="1" y="1"/>
                  </a:cubicBezTo>
                  <a:cubicBezTo>
                    <a:pt x="2" y="0"/>
                    <a:pt x="2" y="0"/>
                    <a:pt x="2" y="0"/>
                  </a:cubicBezTo>
                  <a:close/>
                </a:path>
              </a:pathLst>
            </a:custGeom>
            <a:solidFill>
              <a:srgbClr val="263238"/>
            </a:solidFill>
            <a:ln>
              <a:noFill/>
            </a:ln>
          </p:spPr>
          <p:txBody>
            <a:bodyPr anchor="t" anchorCtr="0" bIns="45720" compatLnSpc="1" lIns="91440" numCol="1" rIns="91440" tIns="45720" vert="horz" wrap="square">
              <a:prstTxWarp prst="textNoShape"/>
            </a:bodyPr>
            <a:p>
              <a:endParaRPr lang="en-US"/>
            </a:p>
          </p:txBody>
        </p:sp>
        <p:sp>
          <p:nvSpPr>
            <p:cNvPr id="1049330" name="Freeform 112"/>
            <p:cNvSpPr/>
            <p:nvPr/>
          </p:nvSpPr>
          <p:spPr bwMode="auto">
            <a:xfrm>
              <a:off x="5058" y="5123"/>
              <a:ext cx="9" cy="5"/>
            </a:xfrm>
            <a:custGeom>
              <a:avLst/>
              <a:gdLst>
                <a:gd name="T0" fmla="*/ 4 w 4"/>
                <a:gd name="T1" fmla="*/ 0 h 2"/>
                <a:gd name="T2" fmla="*/ 2 w 4"/>
                <a:gd name="T3" fmla="*/ 1 h 2"/>
                <a:gd name="T4" fmla="*/ 0 w 4"/>
                <a:gd name="T5" fmla="*/ 1 h 2"/>
                <a:gd name="T6" fmla="*/ 1 w 4"/>
                <a:gd name="T7" fmla="*/ 0 h 2"/>
                <a:gd name="T8" fmla="*/ 4 w 4"/>
                <a:gd name="T9" fmla="*/ 0 h 2"/>
              </a:gdLst>
              <a:ahLst/>
              <a:cxnLst>
                <a:cxn ang="0">
                  <a:pos x="T0" y="T1"/>
                </a:cxn>
                <a:cxn ang="0">
                  <a:pos x="T2" y="T3"/>
                </a:cxn>
                <a:cxn ang="0">
                  <a:pos x="T4" y="T5"/>
                </a:cxn>
                <a:cxn ang="0">
                  <a:pos x="T6" y="T7"/>
                </a:cxn>
                <a:cxn ang="0">
                  <a:pos x="T8" y="T9"/>
                </a:cxn>
              </a:cxnLst>
              <a:rect l="0" t="0" r="r" b="b"/>
              <a:pathLst>
                <a:path w="4" h="2">
                  <a:moveTo>
                    <a:pt x="4" y="0"/>
                  </a:moveTo>
                  <a:cubicBezTo>
                    <a:pt x="4" y="0"/>
                    <a:pt x="3" y="0"/>
                    <a:pt x="2" y="1"/>
                  </a:cubicBezTo>
                  <a:cubicBezTo>
                    <a:pt x="1" y="1"/>
                    <a:pt x="0" y="2"/>
                    <a:pt x="0" y="1"/>
                  </a:cubicBezTo>
                  <a:cubicBezTo>
                    <a:pt x="0" y="1"/>
                    <a:pt x="0" y="0"/>
                    <a:pt x="1" y="0"/>
                  </a:cubicBezTo>
                  <a:cubicBezTo>
                    <a:pt x="3" y="0"/>
                    <a:pt x="4" y="0"/>
                    <a:pt x="4" y="0"/>
                  </a:cubicBezTo>
                  <a:close/>
                </a:path>
              </a:pathLst>
            </a:custGeom>
            <a:solidFill>
              <a:srgbClr val="263238"/>
            </a:solidFill>
            <a:ln>
              <a:noFill/>
            </a:ln>
          </p:spPr>
          <p:txBody>
            <a:bodyPr anchor="t" anchorCtr="0" bIns="45720" compatLnSpc="1" lIns="91440" numCol="1" rIns="91440" tIns="45720" vert="horz" wrap="square">
              <a:prstTxWarp prst="textNoShape"/>
            </a:bodyPr>
            <a:p>
              <a:endParaRPr lang="en-US"/>
            </a:p>
          </p:txBody>
        </p:sp>
        <p:sp>
          <p:nvSpPr>
            <p:cNvPr id="1049331" name="Freeform 113"/>
            <p:cNvSpPr/>
            <p:nvPr/>
          </p:nvSpPr>
          <p:spPr bwMode="auto">
            <a:xfrm>
              <a:off x="5074" y="5121"/>
              <a:ext cx="5" cy="2"/>
            </a:xfrm>
            <a:custGeom>
              <a:avLst/>
              <a:gdLst>
                <a:gd name="T0" fmla="*/ 2 w 2"/>
                <a:gd name="T1" fmla="*/ 0 h 1"/>
                <a:gd name="T2" fmla="*/ 1 w 2"/>
                <a:gd name="T3" fmla="*/ 1 h 1"/>
                <a:gd name="T4" fmla="*/ 0 w 2"/>
                <a:gd name="T5" fmla="*/ 1 h 1"/>
                <a:gd name="T6" fmla="*/ 1 w 2"/>
                <a:gd name="T7" fmla="*/ 0 h 1"/>
                <a:gd name="T8" fmla="*/ 2 w 2"/>
                <a:gd name="T9" fmla="*/ 0 h 1"/>
              </a:gdLst>
              <a:ahLst/>
              <a:cxnLst>
                <a:cxn ang="0">
                  <a:pos x="T0" y="T1"/>
                </a:cxn>
                <a:cxn ang="0">
                  <a:pos x="T2" y="T3"/>
                </a:cxn>
                <a:cxn ang="0">
                  <a:pos x="T4" y="T5"/>
                </a:cxn>
                <a:cxn ang="0">
                  <a:pos x="T6" y="T7"/>
                </a:cxn>
                <a:cxn ang="0">
                  <a:pos x="T8" y="T9"/>
                </a:cxn>
              </a:cxnLst>
              <a:rect l="0" t="0" r="r" b="b"/>
              <a:pathLst>
                <a:path w="2" h="1">
                  <a:moveTo>
                    <a:pt x="2" y="0"/>
                  </a:moveTo>
                  <a:cubicBezTo>
                    <a:pt x="2" y="0"/>
                    <a:pt x="1" y="1"/>
                    <a:pt x="1" y="1"/>
                  </a:cubicBezTo>
                  <a:cubicBezTo>
                    <a:pt x="0" y="1"/>
                    <a:pt x="0" y="1"/>
                    <a:pt x="0" y="1"/>
                  </a:cubicBezTo>
                  <a:cubicBezTo>
                    <a:pt x="0" y="1"/>
                    <a:pt x="0" y="0"/>
                    <a:pt x="1" y="0"/>
                  </a:cubicBezTo>
                  <a:cubicBezTo>
                    <a:pt x="1" y="0"/>
                    <a:pt x="2" y="0"/>
                    <a:pt x="2" y="0"/>
                  </a:cubicBezTo>
                  <a:close/>
                </a:path>
              </a:pathLst>
            </a:custGeom>
            <a:solidFill>
              <a:srgbClr val="263238"/>
            </a:solidFill>
            <a:ln>
              <a:noFill/>
            </a:ln>
          </p:spPr>
          <p:txBody>
            <a:bodyPr anchor="t" anchorCtr="0" bIns="45720" compatLnSpc="1" lIns="91440" numCol="1" rIns="91440" tIns="45720" vert="horz" wrap="square">
              <a:prstTxWarp prst="textNoShape"/>
            </a:bodyPr>
            <a:p>
              <a:endParaRPr lang="en-US"/>
            </a:p>
          </p:txBody>
        </p:sp>
        <p:sp>
          <p:nvSpPr>
            <p:cNvPr id="1049332" name="Freeform 114"/>
            <p:cNvSpPr/>
            <p:nvPr/>
          </p:nvSpPr>
          <p:spPr bwMode="auto">
            <a:xfrm>
              <a:off x="4457" y="2255"/>
              <a:ext cx="399" cy="855"/>
            </a:xfrm>
            <a:custGeom>
              <a:avLst/>
              <a:gdLst>
                <a:gd name="T0" fmla="*/ 168 w 168"/>
                <a:gd name="T1" fmla="*/ 319 h 360"/>
                <a:gd name="T2" fmla="*/ 62 w 168"/>
                <a:gd name="T3" fmla="*/ 212 h 360"/>
                <a:gd name="T4" fmla="*/ 76 w 168"/>
                <a:gd name="T5" fmla="*/ 73 h 360"/>
                <a:gd name="T6" fmla="*/ 78 w 168"/>
                <a:gd name="T7" fmla="*/ 70 h 360"/>
                <a:gd name="T8" fmla="*/ 83 w 168"/>
                <a:gd name="T9" fmla="*/ 65 h 360"/>
                <a:gd name="T10" fmla="*/ 90 w 168"/>
                <a:gd name="T11" fmla="*/ 60 h 360"/>
                <a:gd name="T12" fmla="*/ 100 w 168"/>
                <a:gd name="T13" fmla="*/ 56 h 360"/>
                <a:gd name="T14" fmla="*/ 101 w 168"/>
                <a:gd name="T15" fmla="*/ 50 h 360"/>
                <a:gd name="T16" fmla="*/ 81 w 168"/>
                <a:gd name="T17" fmla="*/ 55 h 360"/>
                <a:gd name="T18" fmla="*/ 79 w 168"/>
                <a:gd name="T19" fmla="*/ 39 h 360"/>
                <a:gd name="T20" fmla="*/ 84 w 168"/>
                <a:gd name="T21" fmla="*/ 13 h 360"/>
                <a:gd name="T22" fmla="*/ 77 w 168"/>
                <a:gd name="T23" fmla="*/ 18 h 360"/>
                <a:gd name="T24" fmla="*/ 66 w 168"/>
                <a:gd name="T25" fmla="*/ 40 h 360"/>
                <a:gd name="T26" fmla="*/ 73 w 168"/>
                <a:gd name="T27" fmla="*/ 9 h 360"/>
                <a:gd name="T28" fmla="*/ 73 w 168"/>
                <a:gd name="T29" fmla="*/ 2 h 360"/>
                <a:gd name="T30" fmla="*/ 57 w 168"/>
                <a:gd name="T31" fmla="*/ 35 h 360"/>
                <a:gd name="T32" fmla="*/ 54 w 168"/>
                <a:gd name="T33" fmla="*/ 33 h 360"/>
                <a:gd name="T34" fmla="*/ 59 w 168"/>
                <a:gd name="T35" fmla="*/ 2 h 360"/>
                <a:gd name="T36" fmla="*/ 46 w 168"/>
                <a:gd name="T37" fmla="*/ 32 h 360"/>
                <a:gd name="T38" fmla="*/ 45 w 168"/>
                <a:gd name="T39" fmla="*/ 10 h 360"/>
                <a:gd name="T40" fmla="*/ 39 w 168"/>
                <a:gd name="T41" fmla="*/ 24 h 360"/>
                <a:gd name="T42" fmla="*/ 33 w 168"/>
                <a:gd name="T43" fmla="*/ 56 h 360"/>
                <a:gd name="T44" fmla="*/ 33 w 168"/>
                <a:gd name="T45" fmla="*/ 56 h 360"/>
                <a:gd name="T46" fmla="*/ 0 w 168"/>
                <a:gd name="T47" fmla="*/ 223 h 360"/>
                <a:gd name="T48" fmla="*/ 104 w 168"/>
                <a:gd name="T49" fmla="*/ 360 h 360"/>
                <a:gd name="T50" fmla="*/ 168 w 168"/>
                <a:gd name="T51" fmla="*/ 319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68" h="360">
                  <a:moveTo>
                    <a:pt x="168" y="319"/>
                  </a:moveTo>
                  <a:cubicBezTo>
                    <a:pt x="62" y="212"/>
                    <a:pt x="62" y="212"/>
                    <a:pt x="62" y="212"/>
                  </a:cubicBezTo>
                  <a:cubicBezTo>
                    <a:pt x="76" y="73"/>
                    <a:pt x="76" y="73"/>
                    <a:pt x="76" y="73"/>
                  </a:cubicBezTo>
                  <a:cubicBezTo>
                    <a:pt x="78" y="70"/>
                    <a:pt x="78" y="70"/>
                    <a:pt x="78" y="70"/>
                  </a:cubicBezTo>
                  <a:cubicBezTo>
                    <a:pt x="79" y="68"/>
                    <a:pt x="81" y="67"/>
                    <a:pt x="83" y="65"/>
                  </a:cubicBezTo>
                  <a:cubicBezTo>
                    <a:pt x="85" y="63"/>
                    <a:pt x="87" y="61"/>
                    <a:pt x="90" y="60"/>
                  </a:cubicBezTo>
                  <a:cubicBezTo>
                    <a:pt x="93" y="58"/>
                    <a:pt x="97" y="56"/>
                    <a:pt x="100" y="56"/>
                  </a:cubicBezTo>
                  <a:cubicBezTo>
                    <a:pt x="103" y="55"/>
                    <a:pt x="104" y="51"/>
                    <a:pt x="101" y="50"/>
                  </a:cubicBezTo>
                  <a:cubicBezTo>
                    <a:pt x="99" y="48"/>
                    <a:pt x="90" y="49"/>
                    <a:pt x="81" y="55"/>
                  </a:cubicBezTo>
                  <a:cubicBezTo>
                    <a:pt x="71" y="61"/>
                    <a:pt x="77" y="45"/>
                    <a:pt x="79" y="39"/>
                  </a:cubicBezTo>
                  <a:cubicBezTo>
                    <a:pt x="81" y="33"/>
                    <a:pt x="86" y="15"/>
                    <a:pt x="84" y="13"/>
                  </a:cubicBezTo>
                  <a:cubicBezTo>
                    <a:pt x="83" y="10"/>
                    <a:pt x="79" y="12"/>
                    <a:pt x="77" y="18"/>
                  </a:cubicBezTo>
                  <a:cubicBezTo>
                    <a:pt x="75" y="24"/>
                    <a:pt x="69" y="41"/>
                    <a:pt x="66" y="40"/>
                  </a:cubicBezTo>
                  <a:cubicBezTo>
                    <a:pt x="63" y="39"/>
                    <a:pt x="73" y="9"/>
                    <a:pt x="73" y="9"/>
                  </a:cubicBezTo>
                  <a:cubicBezTo>
                    <a:pt x="73" y="9"/>
                    <a:pt x="76" y="3"/>
                    <a:pt x="73" y="2"/>
                  </a:cubicBezTo>
                  <a:cubicBezTo>
                    <a:pt x="67" y="0"/>
                    <a:pt x="58" y="32"/>
                    <a:pt x="57" y="35"/>
                  </a:cubicBezTo>
                  <a:cubicBezTo>
                    <a:pt x="57" y="37"/>
                    <a:pt x="53" y="36"/>
                    <a:pt x="54" y="33"/>
                  </a:cubicBezTo>
                  <a:cubicBezTo>
                    <a:pt x="55" y="31"/>
                    <a:pt x="65" y="4"/>
                    <a:pt x="59" y="2"/>
                  </a:cubicBezTo>
                  <a:cubicBezTo>
                    <a:pt x="54" y="0"/>
                    <a:pt x="51" y="28"/>
                    <a:pt x="46" y="32"/>
                  </a:cubicBezTo>
                  <a:cubicBezTo>
                    <a:pt x="41" y="37"/>
                    <a:pt x="50" y="11"/>
                    <a:pt x="45" y="10"/>
                  </a:cubicBezTo>
                  <a:cubicBezTo>
                    <a:pt x="44" y="9"/>
                    <a:pt x="42" y="9"/>
                    <a:pt x="39" y="24"/>
                  </a:cubicBezTo>
                  <a:cubicBezTo>
                    <a:pt x="38" y="32"/>
                    <a:pt x="34" y="44"/>
                    <a:pt x="33" y="56"/>
                  </a:cubicBezTo>
                  <a:cubicBezTo>
                    <a:pt x="33" y="56"/>
                    <a:pt x="33" y="56"/>
                    <a:pt x="33" y="56"/>
                  </a:cubicBezTo>
                  <a:cubicBezTo>
                    <a:pt x="0" y="223"/>
                    <a:pt x="0" y="223"/>
                    <a:pt x="0" y="223"/>
                  </a:cubicBezTo>
                  <a:cubicBezTo>
                    <a:pt x="104" y="360"/>
                    <a:pt x="104" y="360"/>
                    <a:pt x="104" y="360"/>
                  </a:cubicBezTo>
                  <a:cubicBezTo>
                    <a:pt x="168" y="319"/>
                    <a:pt x="168" y="319"/>
                    <a:pt x="168" y="319"/>
                  </a:cubicBezTo>
                </a:path>
              </a:pathLst>
            </a:custGeom>
            <a:solidFill>
              <a:srgbClr val="FFBE9D"/>
            </a:solidFill>
            <a:ln>
              <a:noFill/>
            </a:ln>
          </p:spPr>
          <p:txBody>
            <a:bodyPr anchor="t" anchorCtr="0" bIns="45720" compatLnSpc="1" lIns="91440" numCol="1" rIns="91440" tIns="45720" vert="horz" wrap="square">
              <a:prstTxWarp prst="textNoShape"/>
            </a:bodyPr>
            <a:p>
              <a:endParaRPr lang="en-US"/>
            </a:p>
          </p:txBody>
        </p:sp>
        <p:sp>
          <p:nvSpPr>
            <p:cNvPr id="1049333" name="Freeform 115"/>
            <p:cNvSpPr/>
            <p:nvPr/>
          </p:nvSpPr>
          <p:spPr bwMode="auto">
            <a:xfrm>
              <a:off x="4863" y="2267"/>
              <a:ext cx="365" cy="869"/>
            </a:xfrm>
            <a:custGeom>
              <a:avLst/>
              <a:gdLst>
                <a:gd name="T0" fmla="*/ 51 w 154"/>
                <a:gd name="T1" fmla="*/ 8 h 366"/>
                <a:gd name="T2" fmla="*/ 54 w 154"/>
                <a:gd name="T3" fmla="*/ 30 h 366"/>
                <a:gd name="T4" fmla="*/ 36 w 154"/>
                <a:gd name="T5" fmla="*/ 2 h 366"/>
                <a:gd name="T6" fmla="*/ 46 w 154"/>
                <a:gd name="T7" fmla="*/ 33 h 366"/>
                <a:gd name="T8" fmla="*/ 43 w 154"/>
                <a:gd name="T9" fmla="*/ 35 h 366"/>
                <a:gd name="T10" fmla="*/ 22 w 154"/>
                <a:gd name="T11" fmla="*/ 5 h 366"/>
                <a:gd name="T12" fmla="*/ 23 w 154"/>
                <a:gd name="T13" fmla="*/ 12 h 366"/>
                <a:gd name="T14" fmla="*/ 36 w 154"/>
                <a:gd name="T15" fmla="*/ 41 h 366"/>
                <a:gd name="T16" fmla="*/ 21 w 154"/>
                <a:gd name="T17" fmla="*/ 22 h 366"/>
                <a:gd name="T18" fmla="*/ 13 w 154"/>
                <a:gd name="T19" fmla="*/ 18 h 366"/>
                <a:gd name="T20" fmla="*/ 23 w 154"/>
                <a:gd name="T21" fmla="*/ 43 h 366"/>
                <a:gd name="T22" fmla="*/ 24 w 154"/>
                <a:gd name="T23" fmla="*/ 59 h 366"/>
                <a:gd name="T24" fmla="*/ 3 w 154"/>
                <a:gd name="T25" fmla="*/ 57 h 366"/>
                <a:gd name="T26" fmla="*/ 6 w 154"/>
                <a:gd name="T27" fmla="*/ 63 h 366"/>
                <a:gd name="T28" fmla="*/ 16 w 154"/>
                <a:gd name="T29" fmla="*/ 65 h 366"/>
                <a:gd name="T30" fmla="*/ 24 w 154"/>
                <a:gd name="T31" fmla="*/ 69 h 366"/>
                <a:gd name="T32" fmla="*/ 29 w 154"/>
                <a:gd name="T33" fmla="*/ 73 h 366"/>
                <a:gd name="T34" fmla="*/ 32 w 154"/>
                <a:gd name="T35" fmla="*/ 75 h 366"/>
                <a:gd name="T36" fmla="*/ 89 w 154"/>
                <a:gd name="T37" fmla="*/ 216 h 366"/>
                <a:gd name="T38" fmla="*/ 37 w 154"/>
                <a:gd name="T39" fmla="*/ 337 h 366"/>
                <a:gd name="T40" fmla="*/ 118 w 154"/>
                <a:gd name="T41" fmla="*/ 366 h 366"/>
                <a:gd name="T42" fmla="*/ 154 w 154"/>
                <a:gd name="T43" fmla="*/ 207 h 366"/>
                <a:gd name="T44" fmla="*/ 71 w 154"/>
                <a:gd name="T45" fmla="*/ 52 h 366"/>
                <a:gd name="T46" fmla="*/ 71 w 154"/>
                <a:gd name="T47" fmla="*/ 52 h 366"/>
                <a:gd name="T48" fmla="*/ 59 w 154"/>
                <a:gd name="T49" fmla="*/ 21 h 366"/>
                <a:gd name="T50" fmla="*/ 51 w 154"/>
                <a:gd name="T51" fmla="*/ 8 h 3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54" h="366">
                  <a:moveTo>
                    <a:pt x="51" y="8"/>
                  </a:moveTo>
                  <a:cubicBezTo>
                    <a:pt x="46" y="10"/>
                    <a:pt x="60" y="34"/>
                    <a:pt x="54" y="30"/>
                  </a:cubicBezTo>
                  <a:cubicBezTo>
                    <a:pt x="48" y="27"/>
                    <a:pt x="41" y="0"/>
                    <a:pt x="36" y="2"/>
                  </a:cubicBezTo>
                  <a:cubicBezTo>
                    <a:pt x="30" y="6"/>
                    <a:pt x="45" y="31"/>
                    <a:pt x="46" y="33"/>
                  </a:cubicBezTo>
                  <a:cubicBezTo>
                    <a:pt x="47" y="35"/>
                    <a:pt x="44" y="37"/>
                    <a:pt x="43" y="35"/>
                  </a:cubicBezTo>
                  <a:cubicBezTo>
                    <a:pt x="42" y="32"/>
                    <a:pt x="28" y="2"/>
                    <a:pt x="22" y="5"/>
                  </a:cubicBezTo>
                  <a:cubicBezTo>
                    <a:pt x="19" y="7"/>
                    <a:pt x="23" y="12"/>
                    <a:pt x="23" y="12"/>
                  </a:cubicBezTo>
                  <a:cubicBezTo>
                    <a:pt x="23" y="12"/>
                    <a:pt x="39" y="40"/>
                    <a:pt x="36" y="41"/>
                  </a:cubicBezTo>
                  <a:cubicBezTo>
                    <a:pt x="33" y="43"/>
                    <a:pt x="24" y="27"/>
                    <a:pt x="21" y="22"/>
                  </a:cubicBezTo>
                  <a:cubicBezTo>
                    <a:pt x="18" y="16"/>
                    <a:pt x="14" y="15"/>
                    <a:pt x="13" y="18"/>
                  </a:cubicBezTo>
                  <a:cubicBezTo>
                    <a:pt x="12" y="21"/>
                    <a:pt x="20" y="38"/>
                    <a:pt x="23" y="43"/>
                  </a:cubicBezTo>
                  <a:cubicBezTo>
                    <a:pt x="26" y="48"/>
                    <a:pt x="34" y="63"/>
                    <a:pt x="24" y="59"/>
                  </a:cubicBezTo>
                  <a:cubicBezTo>
                    <a:pt x="14" y="55"/>
                    <a:pt x="5" y="55"/>
                    <a:pt x="3" y="57"/>
                  </a:cubicBezTo>
                  <a:cubicBezTo>
                    <a:pt x="0" y="59"/>
                    <a:pt x="2" y="63"/>
                    <a:pt x="6" y="63"/>
                  </a:cubicBezTo>
                  <a:cubicBezTo>
                    <a:pt x="8" y="63"/>
                    <a:pt x="13" y="64"/>
                    <a:pt x="16" y="65"/>
                  </a:cubicBezTo>
                  <a:cubicBezTo>
                    <a:pt x="19" y="66"/>
                    <a:pt x="22" y="67"/>
                    <a:pt x="24" y="69"/>
                  </a:cubicBezTo>
                  <a:cubicBezTo>
                    <a:pt x="26" y="70"/>
                    <a:pt x="28" y="72"/>
                    <a:pt x="29" y="73"/>
                  </a:cubicBezTo>
                  <a:cubicBezTo>
                    <a:pt x="32" y="75"/>
                    <a:pt x="32" y="75"/>
                    <a:pt x="32" y="75"/>
                  </a:cubicBezTo>
                  <a:cubicBezTo>
                    <a:pt x="89" y="216"/>
                    <a:pt x="89" y="216"/>
                    <a:pt x="89" y="216"/>
                  </a:cubicBezTo>
                  <a:cubicBezTo>
                    <a:pt x="37" y="337"/>
                    <a:pt x="37" y="337"/>
                    <a:pt x="37" y="337"/>
                  </a:cubicBezTo>
                  <a:cubicBezTo>
                    <a:pt x="118" y="366"/>
                    <a:pt x="118" y="366"/>
                    <a:pt x="118" y="366"/>
                  </a:cubicBezTo>
                  <a:cubicBezTo>
                    <a:pt x="154" y="207"/>
                    <a:pt x="154" y="207"/>
                    <a:pt x="154" y="207"/>
                  </a:cubicBezTo>
                  <a:cubicBezTo>
                    <a:pt x="71" y="52"/>
                    <a:pt x="71" y="52"/>
                    <a:pt x="71" y="52"/>
                  </a:cubicBezTo>
                  <a:cubicBezTo>
                    <a:pt x="71" y="52"/>
                    <a:pt x="71" y="52"/>
                    <a:pt x="71" y="52"/>
                  </a:cubicBezTo>
                  <a:cubicBezTo>
                    <a:pt x="68" y="40"/>
                    <a:pt x="62" y="28"/>
                    <a:pt x="59" y="21"/>
                  </a:cubicBezTo>
                  <a:cubicBezTo>
                    <a:pt x="54" y="6"/>
                    <a:pt x="52" y="7"/>
                    <a:pt x="51" y="8"/>
                  </a:cubicBezTo>
                </a:path>
              </a:pathLst>
            </a:custGeom>
            <a:solidFill>
              <a:srgbClr val="FFBE9D"/>
            </a:solidFill>
            <a:ln>
              <a:noFill/>
            </a:ln>
          </p:spPr>
          <p:txBody>
            <a:bodyPr anchor="t" anchorCtr="0" bIns="45720" compatLnSpc="1" lIns="91440" numCol="1" rIns="91440" tIns="45720" vert="horz" wrap="square">
              <a:prstTxWarp prst="textNoShape"/>
            </a:bodyPr>
            <a:p>
              <a:endParaRPr lang="en-US"/>
            </a:p>
          </p:txBody>
        </p:sp>
        <p:sp>
          <p:nvSpPr>
            <p:cNvPr id="1049334" name="Freeform 116"/>
            <p:cNvSpPr/>
            <p:nvPr/>
          </p:nvSpPr>
          <p:spPr bwMode="auto">
            <a:xfrm>
              <a:off x="4770" y="3677"/>
              <a:ext cx="1090" cy="1441"/>
            </a:xfrm>
            <a:custGeom>
              <a:avLst/>
              <a:gdLst>
                <a:gd name="T0" fmla="*/ 269 w 459"/>
                <a:gd name="T1" fmla="*/ 268 h 607"/>
                <a:gd name="T2" fmla="*/ 217 w 459"/>
                <a:gd name="T3" fmla="*/ 0 h 607"/>
                <a:gd name="T4" fmla="*/ 143 w 459"/>
                <a:gd name="T5" fmla="*/ 6 h 607"/>
                <a:gd name="T6" fmla="*/ 143 w 459"/>
                <a:gd name="T7" fmla="*/ 6 h 607"/>
                <a:gd name="T8" fmla="*/ 8 w 459"/>
                <a:gd name="T9" fmla="*/ 18 h 607"/>
                <a:gd name="T10" fmla="*/ 0 w 459"/>
                <a:gd name="T11" fmla="*/ 326 h 607"/>
                <a:gd name="T12" fmla="*/ 37 w 459"/>
                <a:gd name="T13" fmla="*/ 607 h 607"/>
                <a:gd name="T14" fmla="*/ 37 w 459"/>
                <a:gd name="T15" fmla="*/ 607 h 607"/>
                <a:gd name="T16" fmla="*/ 143 w 459"/>
                <a:gd name="T17" fmla="*/ 602 h 607"/>
                <a:gd name="T18" fmla="*/ 102 w 459"/>
                <a:gd name="T19" fmla="*/ 323 h 607"/>
                <a:gd name="T20" fmla="*/ 117 w 459"/>
                <a:gd name="T21" fmla="*/ 98 h 607"/>
                <a:gd name="T22" fmla="*/ 120 w 459"/>
                <a:gd name="T23" fmla="*/ 94 h 607"/>
                <a:gd name="T24" fmla="*/ 182 w 459"/>
                <a:gd name="T25" fmla="*/ 323 h 607"/>
                <a:gd name="T26" fmla="*/ 391 w 459"/>
                <a:gd name="T27" fmla="*/ 560 h 607"/>
                <a:gd name="T28" fmla="*/ 459 w 459"/>
                <a:gd name="T29" fmla="*/ 494 h 607"/>
                <a:gd name="T30" fmla="*/ 269 w 459"/>
                <a:gd name="T31" fmla="*/ 268 h 6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59" h="607">
                  <a:moveTo>
                    <a:pt x="269" y="268"/>
                  </a:moveTo>
                  <a:cubicBezTo>
                    <a:pt x="217" y="0"/>
                    <a:pt x="217" y="0"/>
                    <a:pt x="217" y="0"/>
                  </a:cubicBezTo>
                  <a:cubicBezTo>
                    <a:pt x="143" y="6"/>
                    <a:pt x="143" y="6"/>
                    <a:pt x="143" y="6"/>
                  </a:cubicBezTo>
                  <a:cubicBezTo>
                    <a:pt x="143" y="6"/>
                    <a:pt x="143" y="6"/>
                    <a:pt x="143" y="6"/>
                  </a:cubicBezTo>
                  <a:cubicBezTo>
                    <a:pt x="8" y="18"/>
                    <a:pt x="8" y="18"/>
                    <a:pt x="8" y="18"/>
                  </a:cubicBezTo>
                  <a:cubicBezTo>
                    <a:pt x="8" y="18"/>
                    <a:pt x="2" y="326"/>
                    <a:pt x="0" y="326"/>
                  </a:cubicBezTo>
                  <a:cubicBezTo>
                    <a:pt x="37" y="607"/>
                    <a:pt x="37" y="607"/>
                    <a:pt x="37" y="607"/>
                  </a:cubicBezTo>
                  <a:cubicBezTo>
                    <a:pt x="37" y="607"/>
                    <a:pt x="37" y="607"/>
                    <a:pt x="37" y="607"/>
                  </a:cubicBezTo>
                  <a:cubicBezTo>
                    <a:pt x="143" y="602"/>
                    <a:pt x="143" y="602"/>
                    <a:pt x="143" y="602"/>
                  </a:cubicBezTo>
                  <a:cubicBezTo>
                    <a:pt x="102" y="323"/>
                    <a:pt x="102" y="323"/>
                    <a:pt x="102" y="323"/>
                  </a:cubicBezTo>
                  <a:cubicBezTo>
                    <a:pt x="117" y="98"/>
                    <a:pt x="117" y="98"/>
                    <a:pt x="117" y="98"/>
                  </a:cubicBezTo>
                  <a:cubicBezTo>
                    <a:pt x="117" y="98"/>
                    <a:pt x="118" y="96"/>
                    <a:pt x="120" y="94"/>
                  </a:cubicBezTo>
                  <a:cubicBezTo>
                    <a:pt x="182" y="323"/>
                    <a:pt x="182" y="323"/>
                    <a:pt x="182" y="323"/>
                  </a:cubicBezTo>
                  <a:cubicBezTo>
                    <a:pt x="391" y="560"/>
                    <a:pt x="391" y="560"/>
                    <a:pt x="391" y="560"/>
                  </a:cubicBezTo>
                  <a:cubicBezTo>
                    <a:pt x="459" y="494"/>
                    <a:pt x="459" y="494"/>
                    <a:pt x="459" y="494"/>
                  </a:cubicBezTo>
                  <a:lnTo>
                    <a:pt x="269" y="268"/>
                  </a:lnTo>
                  <a:close/>
                </a:path>
              </a:pathLst>
            </a:custGeom>
            <a:solidFill>
              <a:srgbClr val="455A64"/>
            </a:solidFill>
            <a:ln>
              <a:noFill/>
            </a:ln>
          </p:spPr>
          <p:txBody>
            <a:bodyPr anchor="t" anchorCtr="0" bIns="45720" compatLnSpc="1" lIns="91440" numCol="1" rIns="91440" tIns="45720" vert="horz" wrap="square">
              <a:prstTxWarp prst="textNoShape"/>
            </a:bodyPr>
            <a:p>
              <a:endParaRPr lang="en-US"/>
            </a:p>
          </p:txBody>
        </p:sp>
        <p:sp>
          <p:nvSpPr>
            <p:cNvPr id="1049335" name="Freeform 117"/>
            <p:cNvSpPr/>
            <p:nvPr/>
          </p:nvSpPr>
          <p:spPr bwMode="auto">
            <a:xfrm>
              <a:off x="5020" y="3829"/>
              <a:ext cx="87" cy="513"/>
            </a:xfrm>
            <a:custGeom>
              <a:avLst/>
              <a:gdLst>
                <a:gd name="T0" fmla="*/ 0 w 37"/>
                <a:gd name="T1" fmla="*/ 216 h 216"/>
                <a:gd name="T2" fmla="*/ 0 w 37"/>
                <a:gd name="T3" fmla="*/ 214 h 216"/>
                <a:gd name="T4" fmla="*/ 0 w 37"/>
                <a:gd name="T5" fmla="*/ 207 h 216"/>
                <a:gd name="T6" fmla="*/ 1 w 37"/>
                <a:gd name="T7" fmla="*/ 183 h 216"/>
                <a:gd name="T8" fmla="*/ 6 w 37"/>
                <a:gd name="T9" fmla="*/ 104 h 216"/>
                <a:gd name="T10" fmla="*/ 11 w 37"/>
                <a:gd name="T11" fmla="*/ 30 h 216"/>
                <a:gd name="T12" fmla="*/ 11 w 37"/>
                <a:gd name="T13" fmla="*/ 30 h 216"/>
                <a:gd name="T14" fmla="*/ 11 w 37"/>
                <a:gd name="T15" fmla="*/ 30 h 216"/>
                <a:gd name="T16" fmla="*/ 30 w 37"/>
                <a:gd name="T17" fmla="*/ 8 h 216"/>
                <a:gd name="T18" fmla="*/ 35 w 37"/>
                <a:gd name="T19" fmla="*/ 2 h 216"/>
                <a:gd name="T20" fmla="*/ 37 w 37"/>
                <a:gd name="T21" fmla="*/ 0 h 216"/>
                <a:gd name="T22" fmla="*/ 35 w 37"/>
                <a:gd name="T23" fmla="*/ 2 h 216"/>
                <a:gd name="T24" fmla="*/ 31 w 37"/>
                <a:gd name="T25" fmla="*/ 9 h 216"/>
                <a:gd name="T26" fmla="*/ 13 w 37"/>
                <a:gd name="T27" fmla="*/ 31 h 216"/>
                <a:gd name="T28" fmla="*/ 13 w 37"/>
                <a:gd name="T29" fmla="*/ 30 h 216"/>
                <a:gd name="T30" fmla="*/ 8 w 37"/>
                <a:gd name="T31" fmla="*/ 104 h 216"/>
                <a:gd name="T32" fmla="*/ 3 w 37"/>
                <a:gd name="T33" fmla="*/ 183 h 216"/>
                <a:gd name="T34" fmla="*/ 1 w 37"/>
                <a:gd name="T35" fmla="*/ 207 h 216"/>
                <a:gd name="T36" fmla="*/ 0 w 37"/>
                <a:gd name="T37" fmla="*/ 214 h 216"/>
                <a:gd name="T38" fmla="*/ 0 w 37"/>
                <a:gd name="T39" fmla="*/ 216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7" h="216">
                  <a:moveTo>
                    <a:pt x="0" y="216"/>
                  </a:moveTo>
                  <a:cubicBezTo>
                    <a:pt x="0" y="216"/>
                    <a:pt x="0" y="215"/>
                    <a:pt x="0" y="214"/>
                  </a:cubicBezTo>
                  <a:cubicBezTo>
                    <a:pt x="0" y="212"/>
                    <a:pt x="0" y="210"/>
                    <a:pt x="0" y="207"/>
                  </a:cubicBezTo>
                  <a:cubicBezTo>
                    <a:pt x="0" y="201"/>
                    <a:pt x="1" y="193"/>
                    <a:pt x="1" y="183"/>
                  </a:cubicBezTo>
                  <a:cubicBezTo>
                    <a:pt x="2" y="163"/>
                    <a:pt x="4" y="135"/>
                    <a:pt x="6" y="104"/>
                  </a:cubicBezTo>
                  <a:cubicBezTo>
                    <a:pt x="8" y="76"/>
                    <a:pt x="10" y="50"/>
                    <a:pt x="11" y="30"/>
                  </a:cubicBezTo>
                  <a:cubicBezTo>
                    <a:pt x="11" y="30"/>
                    <a:pt x="11" y="30"/>
                    <a:pt x="11" y="30"/>
                  </a:cubicBezTo>
                  <a:cubicBezTo>
                    <a:pt x="11" y="30"/>
                    <a:pt x="11" y="30"/>
                    <a:pt x="11" y="30"/>
                  </a:cubicBezTo>
                  <a:cubicBezTo>
                    <a:pt x="19" y="21"/>
                    <a:pt x="25" y="13"/>
                    <a:pt x="30" y="8"/>
                  </a:cubicBezTo>
                  <a:cubicBezTo>
                    <a:pt x="32" y="6"/>
                    <a:pt x="34" y="4"/>
                    <a:pt x="35" y="2"/>
                  </a:cubicBezTo>
                  <a:cubicBezTo>
                    <a:pt x="36" y="1"/>
                    <a:pt x="37" y="0"/>
                    <a:pt x="37" y="0"/>
                  </a:cubicBezTo>
                  <a:cubicBezTo>
                    <a:pt x="37" y="0"/>
                    <a:pt x="36" y="1"/>
                    <a:pt x="35" y="2"/>
                  </a:cubicBezTo>
                  <a:cubicBezTo>
                    <a:pt x="34" y="4"/>
                    <a:pt x="32" y="6"/>
                    <a:pt x="31" y="9"/>
                  </a:cubicBezTo>
                  <a:cubicBezTo>
                    <a:pt x="26" y="14"/>
                    <a:pt x="20" y="22"/>
                    <a:pt x="13" y="31"/>
                  </a:cubicBezTo>
                  <a:cubicBezTo>
                    <a:pt x="13" y="30"/>
                    <a:pt x="13" y="30"/>
                    <a:pt x="13" y="30"/>
                  </a:cubicBezTo>
                  <a:cubicBezTo>
                    <a:pt x="12" y="50"/>
                    <a:pt x="10" y="76"/>
                    <a:pt x="8" y="104"/>
                  </a:cubicBezTo>
                  <a:cubicBezTo>
                    <a:pt x="6" y="135"/>
                    <a:pt x="4" y="163"/>
                    <a:pt x="3" y="183"/>
                  </a:cubicBezTo>
                  <a:cubicBezTo>
                    <a:pt x="2" y="193"/>
                    <a:pt x="1" y="201"/>
                    <a:pt x="1" y="207"/>
                  </a:cubicBezTo>
                  <a:cubicBezTo>
                    <a:pt x="0" y="210"/>
                    <a:pt x="0" y="212"/>
                    <a:pt x="0" y="214"/>
                  </a:cubicBezTo>
                  <a:cubicBezTo>
                    <a:pt x="0" y="215"/>
                    <a:pt x="0" y="216"/>
                    <a:pt x="0" y="216"/>
                  </a:cubicBezTo>
                  <a:close/>
                </a:path>
              </a:pathLst>
            </a:custGeom>
            <a:solidFill>
              <a:srgbClr val="263238"/>
            </a:solidFill>
            <a:ln>
              <a:noFill/>
            </a:ln>
          </p:spPr>
          <p:txBody>
            <a:bodyPr anchor="t" anchorCtr="0" bIns="45720" compatLnSpc="1" lIns="91440" numCol="1" rIns="91440" tIns="45720" vert="horz" wrap="square">
              <a:prstTxWarp prst="textNoShape"/>
            </a:bodyPr>
            <a:p>
              <a:endParaRPr lang="en-US"/>
            </a:p>
          </p:txBody>
        </p:sp>
        <p:sp>
          <p:nvSpPr>
            <p:cNvPr id="1049336" name="Oval 118"/>
            <p:cNvSpPr>
              <a:spLocks noChangeArrowheads="1"/>
            </p:cNvSpPr>
            <p:nvPr/>
          </p:nvSpPr>
          <p:spPr bwMode="auto">
            <a:xfrm>
              <a:off x="5107" y="3691"/>
              <a:ext cx="5" cy="121"/>
            </a:xfrm>
            <a:prstGeom prst="ellipse"/>
            <a:solidFill>
              <a:srgbClr val="263238"/>
            </a:solidFill>
            <a:ln>
              <a:noFill/>
            </a:ln>
          </p:spPr>
          <p:txBody>
            <a:bodyPr anchor="t" anchorCtr="0" bIns="45720" compatLnSpc="1" lIns="91440" numCol="1" rIns="91440" tIns="45720" vert="horz" wrap="square">
              <a:prstTxWarp prst="textNoShape"/>
            </a:bodyPr>
            <a:p>
              <a:endParaRPr lang="en-US"/>
            </a:p>
          </p:txBody>
        </p:sp>
        <p:sp>
          <p:nvSpPr>
            <p:cNvPr id="1049337" name="Freeform 119"/>
            <p:cNvSpPr/>
            <p:nvPr/>
          </p:nvSpPr>
          <p:spPr bwMode="auto">
            <a:xfrm>
              <a:off x="4892" y="3732"/>
              <a:ext cx="121" cy="137"/>
            </a:xfrm>
            <a:custGeom>
              <a:avLst/>
              <a:gdLst>
                <a:gd name="T0" fmla="*/ 1 w 51"/>
                <a:gd name="T1" fmla="*/ 6 h 58"/>
                <a:gd name="T2" fmla="*/ 5 w 51"/>
                <a:gd name="T3" fmla="*/ 5 h 58"/>
                <a:gd name="T4" fmla="*/ 14 w 51"/>
                <a:gd name="T5" fmla="*/ 4 h 58"/>
                <a:gd name="T6" fmla="*/ 50 w 51"/>
                <a:gd name="T7" fmla="*/ 0 h 58"/>
                <a:gd name="T8" fmla="*/ 51 w 51"/>
                <a:gd name="T9" fmla="*/ 0 h 58"/>
                <a:gd name="T10" fmla="*/ 51 w 51"/>
                <a:gd name="T11" fmla="*/ 1 h 58"/>
                <a:gd name="T12" fmla="*/ 51 w 51"/>
                <a:gd name="T13" fmla="*/ 44 h 58"/>
                <a:gd name="T14" fmla="*/ 51 w 51"/>
                <a:gd name="T15" fmla="*/ 45 h 58"/>
                <a:gd name="T16" fmla="*/ 50 w 51"/>
                <a:gd name="T17" fmla="*/ 45 h 58"/>
                <a:gd name="T18" fmla="*/ 50 w 51"/>
                <a:gd name="T19" fmla="*/ 45 h 58"/>
                <a:gd name="T20" fmla="*/ 24 w 51"/>
                <a:gd name="T21" fmla="*/ 58 h 58"/>
                <a:gd name="T22" fmla="*/ 23 w 51"/>
                <a:gd name="T23" fmla="*/ 58 h 58"/>
                <a:gd name="T24" fmla="*/ 23 w 51"/>
                <a:gd name="T25" fmla="*/ 58 h 58"/>
                <a:gd name="T26" fmla="*/ 1 w 51"/>
                <a:gd name="T27" fmla="*/ 45 h 58"/>
                <a:gd name="T28" fmla="*/ 0 w 51"/>
                <a:gd name="T29" fmla="*/ 44 h 58"/>
                <a:gd name="T30" fmla="*/ 0 w 51"/>
                <a:gd name="T31" fmla="*/ 44 h 58"/>
                <a:gd name="T32" fmla="*/ 1 w 51"/>
                <a:gd name="T33" fmla="*/ 16 h 58"/>
                <a:gd name="T34" fmla="*/ 1 w 51"/>
                <a:gd name="T35" fmla="*/ 8 h 58"/>
                <a:gd name="T36" fmla="*/ 1 w 51"/>
                <a:gd name="T37" fmla="*/ 6 h 58"/>
                <a:gd name="T38" fmla="*/ 1 w 51"/>
                <a:gd name="T39" fmla="*/ 9 h 58"/>
                <a:gd name="T40" fmla="*/ 2 w 51"/>
                <a:gd name="T41" fmla="*/ 16 h 58"/>
                <a:gd name="T42" fmla="*/ 2 w 51"/>
                <a:gd name="T43" fmla="*/ 44 h 58"/>
                <a:gd name="T44" fmla="*/ 2 w 51"/>
                <a:gd name="T45" fmla="*/ 43 h 58"/>
                <a:gd name="T46" fmla="*/ 24 w 51"/>
                <a:gd name="T47" fmla="*/ 56 h 58"/>
                <a:gd name="T48" fmla="*/ 23 w 51"/>
                <a:gd name="T49" fmla="*/ 56 h 58"/>
                <a:gd name="T50" fmla="*/ 49 w 51"/>
                <a:gd name="T51" fmla="*/ 43 h 58"/>
                <a:gd name="T52" fmla="*/ 49 w 51"/>
                <a:gd name="T53" fmla="*/ 43 h 58"/>
                <a:gd name="T54" fmla="*/ 49 w 51"/>
                <a:gd name="T55" fmla="*/ 44 h 58"/>
                <a:gd name="T56" fmla="*/ 49 w 51"/>
                <a:gd name="T57" fmla="*/ 1 h 58"/>
                <a:gd name="T58" fmla="*/ 50 w 51"/>
                <a:gd name="T59" fmla="*/ 2 h 58"/>
                <a:gd name="T60" fmla="*/ 15 w 51"/>
                <a:gd name="T61" fmla="*/ 5 h 58"/>
                <a:gd name="T62" fmla="*/ 5 w 51"/>
                <a:gd name="T63" fmla="*/ 6 h 58"/>
                <a:gd name="T64" fmla="*/ 1 w 51"/>
                <a:gd name="T65" fmla="*/ 6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1" h="58">
                  <a:moveTo>
                    <a:pt x="1" y="6"/>
                  </a:moveTo>
                  <a:cubicBezTo>
                    <a:pt x="1" y="6"/>
                    <a:pt x="2" y="6"/>
                    <a:pt x="5" y="5"/>
                  </a:cubicBezTo>
                  <a:cubicBezTo>
                    <a:pt x="7" y="5"/>
                    <a:pt x="10" y="5"/>
                    <a:pt x="14" y="4"/>
                  </a:cubicBezTo>
                  <a:cubicBezTo>
                    <a:pt x="23" y="3"/>
                    <a:pt x="35" y="2"/>
                    <a:pt x="50" y="0"/>
                  </a:cubicBezTo>
                  <a:cubicBezTo>
                    <a:pt x="51" y="0"/>
                    <a:pt x="51" y="0"/>
                    <a:pt x="51" y="0"/>
                  </a:cubicBezTo>
                  <a:cubicBezTo>
                    <a:pt x="51" y="1"/>
                    <a:pt x="51" y="1"/>
                    <a:pt x="51" y="1"/>
                  </a:cubicBezTo>
                  <a:cubicBezTo>
                    <a:pt x="51" y="14"/>
                    <a:pt x="51" y="28"/>
                    <a:pt x="51" y="44"/>
                  </a:cubicBezTo>
                  <a:cubicBezTo>
                    <a:pt x="51" y="45"/>
                    <a:pt x="51" y="45"/>
                    <a:pt x="51" y="45"/>
                  </a:cubicBezTo>
                  <a:cubicBezTo>
                    <a:pt x="50" y="45"/>
                    <a:pt x="50" y="45"/>
                    <a:pt x="50" y="45"/>
                  </a:cubicBezTo>
                  <a:cubicBezTo>
                    <a:pt x="50" y="45"/>
                    <a:pt x="50" y="45"/>
                    <a:pt x="50" y="45"/>
                  </a:cubicBezTo>
                  <a:cubicBezTo>
                    <a:pt x="41" y="50"/>
                    <a:pt x="32" y="54"/>
                    <a:pt x="24" y="58"/>
                  </a:cubicBezTo>
                  <a:cubicBezTo>
                    <a:pt x="23" y="58"/>
                    <a:pt x="23" y="58"/>
                    <a:pt x="23" y="58"/>
                  </a:cubicBezTo>
                  <a:cubicBezTo>
                    <a:pt x="23" y="58"/>
                    <a:pt x="23" y="58"/>
                    <a:pt x="23" y="58"/>
                  </a:cubicBezTo>
                  <a:cubicBezTo>
                    <a:pt x="15" y="53"/>
                    <a:pt x="7" y="49"/>
                    <a:pt x="1" y="45"/>
                  </a:cubicBezTo>
                  <a:cubicBezTo>
                    <a:pt x="0" y="44"/>
                    <a:pt x="0" y="44"/>
                    <a:pt x="0" y="44"/>
                  </a:cubicBezTo>
                  <a:cubicBezTo>
                    <a:pt x="0" y="44"/>
                    <a:pt x="0" y="44"/>
                    <a:pt x="0" y="44"/>
                  </a:cubicBezTo>
                  <a:cubicBezTo>
                    <a:pt x="1" y="32"/>
                    <a:pt x="1" y="23"/>
                    <a:pt x="1" y="16"/>
                  </a:cubicBezTo>
                  <a:cubicBezTo>
                    <a:pt x="1" y="13"/>
                    <a:pt x="1" y="10"/>
                    <a:pt x="1" y="8"/>
                  </a:cubicBezTo>
                  <a:cubicBezTo>
                    <a:pt x="1" y="7"/>
                    <a:pt x="1" y="6"/>
                    <a:pt x="1" y="6"/>
                  </a:cubicBezTo>
                  <a:cubicBezTo>
                    <a:pt x="1" y="6"/>
                    <a:pt x="1" y="7"/>
                    <a:pt x="1" y="9"/>
                  </a:cubicBezTo>
                  <a:cubicBezTo>
                    <a:pt x="1" y="11"/>
                    <a:pt x="2" y="13"/>
                    <a:pt x="2" y="16"/>
                  </a:cubicBezTo>
                  <a:cubicBezTo>
                    <a:pt x="2" y="23"/>
                    <a:pt x="2" y="33"/>
                    <a:pt x="2" y="44"/>
                  </a:cubicBezTo>
                  <a:cubicBezTo>
                    <a:pt x="2" y="43"/>
                    <a:pt x="2" y="43"/>
                    <a:pt x="2" y="43"/>
                  </a:cubicBezTo>
                  <a:cubicBezTo>
                    <a:pt x="8" y="47"/>
                    <a:pt x="16" y="51"/>
                    <a:pt x="24" y="56"/>
                  </a:cubicBezTo>
                  <a:cubicBezTo>
                    <a:pt x="23" y="56"/>
                    <a:pt x="23" y="56"/>
                    <a:pt x="23" y="56"/>
                  </a:cubicBezTo>
                  <a:cubicBezTo>
                    <a:pt x="31" y="52"/>
                    <a:pt x="40" y="48"/>
                    <a:pt x="49" y="43"/>
                  </a:cubicBezTo>
                  <a:cubicBezTo>
                    <a:pt x="49" y="43"/>
                    <a:pt x="49" y="43"/>
                    <a:pt x="49" y="43"/>
                  </a:cubicBezTo>
                  <a:cubicBezTo>
                    <a:pt x="49" y="44"/>
                    <a:pt x="49" y="44"/>
                    <a:pt x="49" y="44"/>
                  </a:cubicBezTo>
                  <a:cubicBezTo>
                    <a:pt x="49" y="28"/>
                    <a:pt x="49" y="14"/>
                    <a:pt x="49" y="1"/>
                  </a:cubicBezTo>
                  <a:cubicBezTo>
                    <a:pt x="50" y="2"/>
                    <a:pt x="50" y="2"/>
                    <a:pt x="50" y="2"/>
                  </a:cubicBezTo>
                  <a:cubicBezTo>
                    <a:pt x="36" y="3"/>
                    <a:pt x="24" y="4"/>
                    <a:pt x="15" y="5"/>
                  </a:cubicBezTo>
                  <a:cubicBezTo>
                    <a:pt x="11" y="5"/>
                    <a:pt x="8" y="6"/>
                    <a:pt x="5" y="6"/>
                  </a:cubicBezTo>
                  <a:cubicBezTo>
                    <a:pt x="3" y="6"/>
                    <a:pt x="1" y="6"/>
                    <a:pt x="1" y="6"/>
                  </a:cubicBezTo>
                  <a:close/>
                </a:path>
              </a:pathLst>
            </a:custGeom>
            <a:solidFill>
              <a:srgbClr val="263238"/>
            </a:solidFill>
            <a:ln>
              <a:noFill/>
            </a:ln>
          </p:spPr>
          <p:txBody>
            <a:bodyPr anchor="t" anchorCtr="0" bIns="45720" compatLnSpc="1" lIns="91440" numCol="1" rIns="91440" tIns="45720" vert="horz" wrap="square">
              <a:prstTxWarp prst="textNoShape"/>
            </a:bodyPr>
            <a:p>
              <a:endParaRPr lang="en-US"/>
            </a:p>
          </p:txBody>
        </p:sp>
        <p:sp>
          <p:nvSpPr>
            <p:cNvPr id="1049338" name="Freeform 120"/>
            <p:cNvSpPr/>
            <p:nvPr/>
          </p:nvSpPr>
          <p:spPr bwMode="auto">
            <a:xfrm>
              <a:off x="5138" y="3708"/>
              <a:ext cx="121" cy="138"/>
            </a:xfrm>
            <a:custGeom>
              <a:avLst/>
              <a:gdLst>
                <a:gd name="T0" fmla="*/ 1 w 51"/>
                <a:gd name="T1" fmla="*/ 6 h 58"/>
                <a:gd name="T2" fmla="*/ 4 w 51"/>
                <a:gd name="T3" fmla="*/ 5 h 58"/>
                <a:gd name="T4" fmla="*/ 14 w 51"/>
                <a:gd name="T5" fmla="*/ 4 h 58"/>
                <a:gd name="T6" fmla="*/ 49 w 51"/>
                <a:gd name="T7" fmla="*/ 0 h 58"/>
                <a:gd name="T8" fmla="*/ 50 w 51"/>
                <a:gd name="T9" fmla="*/ 0 h 58"/>
                <a:gd name="T10" fmla="*/ 50 w 51"/>
                <a:gd name="T11" fmla="*/ 1 h 58"/>
                <a:gd name="T12" fmla="*/ 51 w 51"/>
                <a:gd name="T13" fmla="*/ 44 h 58"/>
                <a:gd name="T14" fmla="*/ 51 w 51"/>
                <a:gd name="T15" fmla="*/ 44 h 58"/>
                <a:gd name="T16" fmla="*/ 50 w 51"/>
                <a:gd name="T17" fmla="*/ 45 h 58"/>
                <a:gd name="T18" fmla="*/ 49 w 51"/>
                <a:gd name="T19" fmla="*/ 45 h 58"/>
                <a:gd name="T20" fmla="*/ 24 w 51"/>
                <a:gd name="T21" fmla="*/ 58 h 58"/>
                <a:gd name="T22" fmla="*/ 23 w 51"/>
                <a:gd name="T23" fmla="*/ 58 h 58"/>
                <a:gd name="T24" fmla="*/ 23 w 51"/>
                <a:gd name="T25" fmla="*/ 58 h 58"/>
                <a:gd name="T26" fmla="*/ 0 w 51"/>
                <a:gd name="T27" fmla="*/ 44 h 58"/>
                <a:gd name="T28" fmla="*/ 0 w 51"/>
                <a:gd name="T29" fmla="*/ 44 h 58"/>
                <a:gd name="T30" fmla="*/ 0 w 51"/>
                <a:gd name="T31" fmla="*/ 44 h 58"/>
                <a:gd name="T32" fmla="*/ 0 w 51"/>
                <a:gd name="T33" fmla="*/ 16 h 58"/>
                <a:gd name="T34" fmla="*/ 1 w 51"/>
                <a:gd name="T35" fmla="*/ 8 h 58"/>
                <a:gd name="T36" fmla="*/ 1 w 51"/>
                <a:gd name="T37" fmla="*/ 6 h 58"/>
                <a:gd name="T38" fmla="*/ 1 w 51"/>
                <a:gd name="T39" fmla="*/ 9 h 58"/>
                <a:gd name="T40" fmla="*/ 1 w 51"/>
                <a:gd name="T41" fmla="*/ 16 h 58"/>
                <a:gd name="T42" fmla="*/ 2 w 51"/>
                <a:gd name="T43" fmla="*/ 44 h 58"/>
                <a:gd name="T44" fmla="*/ 1 w 51"/>
                <a:gd name="T45" fmla="*/ 43 h 58"/>
                <a:gd name="T46" fmla="*/ 24 w 51"/>
                <a:gd name="T47" fmla="*/ 56 h 58"/>
                <a:gd name="T48" fmla="*/ 23 w 51"/>
                <a:gd name="T49" fmla="*/ 56 h 58"/>
                <a:gd name="T50" fmla="*/ 48 w 51"/>
                <a:gd name="T51" fmla="*/ 43 h 58"/>
                <a:gd name="T52" fmla="*/ 49 w 51"/>
                <a:gd name="T53" fmla="*/ 43 h 58"/>
                <a:gd name="T54" fmla="*/ 49 w 51"/>
                <a:gd name="T55" fmla="*/ 44 h 58"/>
                <a:gd name="T56" fmla="*/ 49 w 51"/>
                <a:gd name="T57" fmla="*/ 1 h 58"/>
                <a:gd name="T58" fmla="*/ 50 w 51"/>
                <a:gd name="T59" fmla="*/ 2 h 58"/>
                <a:gd name="T60" fmla="*/ 15 w 51"/>
                <a:gd name="T61" fmla="*/ 5 h 58"/>
                <a:gd name="T62" fmla="*/ 5 w 51"/>
                <a:gd name="T63" fmla="*/ 6 h 58"/>
                <a:gd name="T64" fmla="*/ 1 w 51"/>
                <a:gd name="T65" fmla="*/ 6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1" h="58">
                  <a:moveTo>
                    <a:pt x="1" y="6"/>
                  </a:moveTo>
                  <a:cubicBezTo>
                    <a:pt x="1" y="6"/>
                    <a:pt x="2" y="5"/>
                    <a:pt x="4" y="5"/>
                  </a:cubicBezTo>
                  <a:cubicBezTo>
                    <a:pt x="7" y="5"/>
                    <a:pt x="10" y="4"/>
                    <a:pt x="14" y="4"/>
                  </a:cubicBezTo>
                  <a:cubicBezTo>
                    <a:pt x="22" y="3"/>
                    <a:pt x="35" y="2"/>
                    <a:pt x="49" y="0"/>
                  </a:cubicBezTo>
                  <a:cubicBezTo>
                    <a:pt x="50" y="0"/>
                    <a:pt x="50" y="0"/>
                    <a:pt x="50" y="0"/>
                  </a:cubicBezTo>
                  <a:cubicBezTo>
                    <a:pt x="50" y="1"/>
                    <a:pt x="50" y="1"/>
                    <a:pt x="50" y="1"/>
                  </a:cubicBezTo>
                  <a:cubicBezTo>
                    <a:pt x="50" y="14"/>
                    <a:pt x="51" y="28"/>
                    <a:pt x="51" y="44"/>
                  </a:cubicBezTo>
                  <a:cubicBezTo>
                    <a:pt x="51" y="44"/>
                    <a:pt x="51" y="44"/>
                    <a:pt x="51" y="44"/>
                  </a:cubicBezTo>
                  <a:cubicBezTo>
                    <a:pt x="50" y="45"/>
                    <a:pt x="50" y="45"/>
                    <a:pt x="50" y="45"/>
                  </a:cubicBezTo>
                  <a:cubicBezTo>
                    <a:pt x="49" y="45"/>
                    <a:pt x="49" y="45"/>
                    <a:pt x="49" y="45"/>
                  </a:cubicBezTo>
                  <a:cubicBezTo>
                    <a:pt x="40" y="49"/>
                    <a:pt x="32" y="54"/>
                    <a:pt x="24" y="58"/>
                  </a:cubicBezTo>
                  <a:cubicBezTo>
                    <a:pt x="23" y="58"/>
                    <a:pt x="23" y="58"/>
                    <a:pt x="23" y="58"/>
                  </a:cubicBezTo>
                  <a:cubicBezTo>
                    <a:pt x="23" y="58"/>
                    <a:pt x="23" y="58"/>
                    <a:pt x="23" y="58"/>
                  </a:cubicBezTo>
                  <a:cubicBezTo>
                    <a:pt x="15" y="53"/>
                    <a:pt x="7" y="48"/>
                    <a:pt x="0" y="44"/>
                  </a:cubicBezTo>
                  <a:cubicBezTo>
                    <a:pt x="0" y="44"/>
                    <a:pt x="0" y="44"/>
                    <a:pt x="0" y="44"/>
                  </a:cubicBezTo>
                  <a:cubicBezTo>
                    <a:pt x="0" y="44"/>
                    <a:pt x="0" y="44"/>
                    <a:pt x="0" y="44"/>
                  </a:cubicBezTo>
                  <a:cubicBezTo>
                    <a:pt x="0" y="32"/>
                    <a:pt x="0" y="23"/>
                    <a:pt x="0" y="16"/>
                  </a:cubicBezTo>
                  <a:cubicBezTo>
                    <a:pt x="0" y="13"/>
                    <a:pt x="1" y="10"/>
                    <a:pt x="1" y="8"/>
                  </a:cubicBezTo>
                  <a:cubicBezTo>
                    <a:pt x="1" y="7"/>
                    <a:pt x="1" y="6"/>
                    <a:pt x="1" y="6"/>
                  </a:cubicBezTo>
                  <a:cubicBezTo>
                    <a:pt x="1" y="6"/>
                    <a:pt x="1" y="7"/>
                    <a:pt x="1" y="9"/>
                  </a:cubicBezTo>
                  <a:cubicBezTo>
                    <a:pt x="1" y="11"/>
                    <a:pt x="1" y="13"/>
                    <a:pt x="1" y="16"/>
                  </a:cubicBezTo>
                  <a:cubicBezTo>
                    <a:pt x="1" y="23"/>
                    <a:pt x="1" y="32"/>
                    <a:pt x="2" y="44"/>
                  </a:cubicBezTo>
                  <a:cubicBezTo>
                    <a:pt x="1" y="43"/>
                    <a:pt x="1" y="43"/>
                    <a:pt x="1" y="43"/>
                  </a:cubicBezTo>
                  <a:cubicBezTo>
                    <a:pt x="8" y="47"/>
                    <a:pt x="15" y="51"/>
                    <a:pt x="24" y="56"/>
                  </a:cubicBezTo>
                  <a:cubicBezTo>
                    <a:pt x="23" y="56"/>
                    <a:pt x="23" y="56"/>
                    <a:pt x="23" y="56"/>
                  </a:cubicBezTo>
                  <a:cubicBezTo>
                    <a:pt x="31" y="52"/>
                    <a:pt x="39" y="48"/>
                    <a:pt x="48" y="43"/>
                  </a:cubicBezTo>
                  <a:cubicBezTo>
                    <a:pt x="49" y="43"/>
                    <a:pt x="49" y="43"/>
                    <a:pt x="49" y="43"/>
                  </a:cubicBezTo>
                  <a:cubicBezTo>
                    <a:pt x="49" y="44"/>
                    <a:pt x="49" y="44"/>
                    <a:pt x="49" y="44"/>
                  </a:cubicBezTo>
                  <a:cubicBezTo>
                    <a:pt x="49" y="28"/>
                    <a:pt x="49" y="14"/>
                    <a:pt x="49" y="1"/>
                  </a:cubicBezTo>
                  <a:cubicBezTo>
                    <a:pt x="50" y="2"/>
                    <a:pt x="50" y="2"/>
                    <a:pt x="50" y="2"/>
                  </a:cubicBezTo>
                  <a:cubicBezTo>
                    <a:pt x="35" y="3"/>
                    <a:pt x="23" y="4"/>
                    <a:pt x="15" y="5"/>
                  </a:cubicBezTo>
                  <a:cubicBezTo>
                    <a:pt x="10" y="5"/>
                    <a:pt x="7" y="5"/>
                    <a:pt x="5" y="6"/>
                  </a:cubicBezTo>
                  <a:cubicBezTo>
                    <a:pt x="2" y="6"/>
                    <a:pt x="1" y="6"/>
                    <a:pt x="1" y="6"/>
                  </a:cubicBezTo>
                  <a:close/>
                </a:path>
              </a:pathLst>
            </a:custGeom>
            <a:solidFill>
              <a:srgbClr val="263238"/>
            </a:solidFill>
            <a:ln>
              <a:noFill/>
            </a:ln>
          </p:spPr>
          <p:txBody>
            <a:bodyPr anchor="t" anchorCtr="0" bIns="45720" compatLnSpc="1" lIns="91440" numCol="1" rIns="91440" tIns="45720" vert="horz" wrap="square">
              <a:prstTxWarp prst="textNoShape"/>
            </a:bodyPr>
            <a:p>
              <a:endParaRPr lang="en-US"/>
            </a:p>
          </p:txBody>
        </p:sp>
        <p:sp>
          <p:nvSpPr>
            <p:cNvPr id="1049339" name="Freeform 121"/>
            <p:cNvSpPr/>
            <p:nvPr/>
          </p:nvSpPr>
          <p:spPr bwMode="auto">
            <a:xfrm>
              <a:off x="4894" y="3758"/>
              <a:ext cx="119" cy="9"/>
            </a:xfrm>
            <a:custGeom>
              <a:avLst/>
              <a:gdLst>
                <a:gd name="T0" fmla="*/ 50 w 50"/>
                <a:gd name="T1" fmla="*/ 1 h 4"/>
                <a:gd name="T2" fmla="*/ 25 w 50"/>
                <a:gd name="T3" fmla="*/ 3 h 4"/>
                <a:gd name="T4" fmla="*/ 0 w 50"/>
                <a:gd name="T5" fmla="*/ 3 h 4"/>
                <a:gd name="T6" fmla="*/ 25 w 50"/>
                <a:gd name="T7" fmla="*/ 1 h 4"/>
                <a:gd name="T8" fmla="*/ 50 w 50"/>
                <a:gd name="T9" fmla="*/ 1 h 4"/>
              </a:gdLst>
              <a:ahLst/>
              <a:cxnLst>
                <a:cxn ang="0">
                  <a:pos x="T0" y="T1"/>
                </a:cxn>
                <a:cxn ang="0">
                  <a:pos x="T2" y="T3"/>
                </a:cxn>
                <a:cxn ang="0">
                  <a:pos x="T4" y="T5"/>
                </a:cxn>
                <a:cxn ang="0">
                  <a:pos x="T6" y="T7"/>
                </a:cxn>
                <a:cxn ang="0">
                  <a:pos x="T8" y="T9"/>
                </a:cxn>
              </a:cxnLst>
              <a:rect l="0" t="0" r="r" b="b"/>
              <a:pathLst>
                <a:path w="50" h="4">
                  <a:moveTo>
                    <a:pt x="50" y="1"/>
                  </a:moveTo>
                  <a:cubicBezTo>
                    <a:pt x="50" y="1"/>
                    <a:pt x="39" y="2"/>
                    <a:pt x="25" y="3"/>
                  </a:cubicBezTo>
                  <a:cubicBezTo>
                    <a:pt x="11" y="4"/>
                    <a:pt x="0" y="4"/>
                    <a:pt x="0" y="3"/>
                  </a:cubicBezTo>
                  <a:cubicBezTo>
                    <a:pt x="0" y="3"/>
                    <a:pt x="11" y="2"/>
                    <a:pt x="25" y="1"/>
                  </a:cubicBezTo>
                  <a:cubicBezTo>
                    <a:pt x="39" y="0"/>
                    <a:pt x="50" y="0"/>
                    <a:pt x="50" y="1"/>
                  </a:cubicBezTo>
                  <a:close/>
                </a:path>
              </a:pathLst>
            </a:custGeom>
            <a:solidFill>
              <a:srgbClr val="263238"/>
            </a:solidFill>
            <a:ln>
              <a:noFill/>
            </a:ln>
          </p:spPr>
          <p:txBody>
            <a:bodyPr anchor="t" anchorCtr="0" bIns="45720" compatLnSpc="1" lIns="91440" numCol="1" rIns="91440" tIns="45720" vert="horz" wrap="square">
              <a:prstTxWarp prst="textNoShape"/>
            </a:bodyPr>
            <a:p>
              <a:endParaRPr lang="en-US"/>
            </a:p>
          </p:txBody>
        </p:sp>
        <p:sp>
          <p:nvSpPr>
            <p:cNvPr id="1049340" name="Freeform 122"/>
            <p:cNvSpPr/>
            <p:nvPr/>
          </p:nvSpPr>
          <p:spPr bwMode="auto">
            <a:xfrm>
              <a:off x="5141" y="3737"/>
              <a:ext cx="116" cy="11"/>
            </a:xfrm>
            <a:custGeom>
              <a:avLst/>
              <a:gdLst>
                <a:gd name="T0" fmla="*/ 49 w 49"/>
                <a:gd name="T1" fmla="*/ 0 h 5"/>
                <a:gd name="T2" fmla="*/ 24 w 49"/>
                <a:gd name="T3" fmla="*/ 3 h 5"/>
                <a:gd name="T4" fmla="*/ 0 w 49"/>
                <a:gd name="T5" fmla="*/ 4 h 5"/>
                <a:gd name="T6" fmla="*/ 24 w 49"/>
                <a:gd name="T7" fmla="*/ 1 h 5"/>
                <a:gd name="T8" fmla="*/ 49 w 49"/>
                <a:gd name="T9" fmla="*/ 0 h 5"/>
              </a:gdLst>
              <a:ahLst/>
              <a:cxnLst>
                <a:cxn ang="0">
                  <a:pos x="T0" y="T1"/>
                </a:cxn>
                <a:cxn ang="0">
                  <a:pos x="T2" y="T3"/>
                </a:cxn>
                <a:cxn ang="0">
                  <a:pos x="T4" y="T5"/>
                </a:cxn>
                <a:cxn ang="0">
                  <a:pos x="T6" y="T7"/>
                </a:cxn>
                <a:cxn ang="0">
                  <a:pos x="T8" y="T9"/>
                </a:cxn>
              </a:cxnLst>
              <a:rect l="0" t="0" r="r" b="b"/>
              <a:pathLst>
                <a:path w="49" h="5">
                  <a:moveTo>
                    <a:pt x="49" y="0"/>
                  </a:moveTo>
                  <a:cubicBezTo>
                    <a:pt x="49" y="1"/>
                    <a:pt x="38" y="2"/>
                    <a:pt x="24" y="3"/>
                  </a:cubicBezTo>
                  <a:cubicBezTo>
                    <a:pt x="11" y="4"/>
                    <a:pt x="0" y="5"/>
                    <a:pt x="0" y="4"/>
                  </a:cubicBezTo>
                  <a:cubicBezTo>
                    <a:pt x="0" y="3"/>
                    <a:pt x="11" y="2"/>
                    <a:pt x="24" y="1"/>
                  </a:cubicBezTo>
                  <a:cubicBezTo>
                    <a:pt x="38" y="0"/>
                    <a:pt x="48" y="0"/>
                    <a:pt x="49" y="0"/>
                  </a:cubicBezTo>
                  <a:close/>
                </a:path>
              </a:pathLst>
            </a:custGeom>
            <a:solidFill>
              <a:srgbClr val="263238"/>
            </a:solidFill>
            <a:ln>
              <a:noFill/>
            </a:ln>
          </p:spPr>
          <p:txBody>
            <a:bodyPr anchor="t" anchorCtr="0" bIns="45720" compatLnSpc="1" lIns="91440" numCol="1" rIns="91440" tIns="45720" vert="horz" wrap="square">
              <a:prstTxWarp prst="textNoShape"/>
            </a:bodyPr>
            <a:p>
              <a:endParaRPr lang="en-US"/>
            </a:p>
          </p:txBody>
        </p:sp>
        <p:sp>
          <p:nvSpPr>
            <p:cNvPr id="1049341" name="Freeform 123"/>
            <p:cNvSpPr/>
            <p:nvPr/>
          </p:nvSpPr>
          <p:spPr bwMode="auto">
            <a:xfrm>
              <a:off x="4877" y="4437"/>
              <a:ext cx="117" cy="16"/>
            </a:xfrm>
            <a:custGeom>
              <a:avLst/>
              <a:gdLst>
                <a:gd name="T0" fmla="*/ 48 w 49"/>
                <a:gd name="T1" fmla="*/ 0 h 7"/>
                <a:gd name="T2" fmla="*/ 24 w 49"/>
                <a:gd name="T3" fmla="*/ 4 h 7"/>
                <a:gd name="T4" fmla="*/ 0 w 49"/>
                <a:gd name="T5" fmla="*/ 6 h 7"/>
                <a:gd name="T6" fmla="*/ 24 w 49"/>
                <a:gd name="T7" fmla="*/ 2 h 7"/>
                <a:gd name="T8" fmla="*/ 48 w 49"/>
                <a:gd name="T9" fmla="*/ 0 h 7"/>
              </a:gdLst>
              <a:ahLst/>
              <a:cxnLst>
                <a:cxn ang="0">
                  <a:pos x="T0" y="T1"/>
                </a:cxn>
                <a:cxn ang="0">
                  <a:pos x="T2" y="T3"/>
                </a:cxn>
                <a:cxn ang="0">
                  <a:pos x="T4" y="T5"/>
                </a:cxn>
                <a:cxn ang="0">
                  <a:pos x="T6" y="T7"/>
                </a:cxn>
                <a:cxn ang="0">
                  <a:pos x="T8" y="T9"/>
                </a:cxn>
              </a:cxnLst>
              <a:rect l="0" t="0" r="r" b="b"/>
              <a:pathLst>
                <a:path w="49" h="7">
                  <a:moveTo>
                    <a:pt x="48" y="0"/>
                  </a:moveTo>
                  <a:cubicBezTo>
                    <a:pt x="49" y="1"/>
                    <a:pt x="38" y="2"/>
                    <a:pt x="24" y="4"/>
                  </a:cubicBezTo>
                  <a:cubicBezTo>
                    <a:pt x="11" y="6"/>
                    <a:pt x="0" y="7"/>
                    <a:pt x="0" y="6"/>
                  </a:cubicBezTo>
                  <a:cubicBezTo>
                    <a:pt x="0" y="5"/>
                    <a:pt x="11" y="4"/>
                    <a:pt x="24" y="2"/>
                  </a:cubicBezTo>
                  <a:cubicBezTo>
                    <a:pt x="38" y="0"/>
                    <a:pt x="48" y="0"/>
                    <a:pt x="48" y="0"/>
                  </a:cubicBezTo>
                  <a:close/>
                </a:path>
              </a:pathLst>
            </a:custGeom>
            <a:solidFill>
              <a:srgbClr val="263238"/>
            </a:solidFill>
            <a:ln>
              <a:noFill/>
            </a:ln>
          </p:spPr>
          <p:txBody>
            <a:bodyPr anchor="t" anchorCtr="0" bIns="45720" compatLnSpc="1" lIns="91440" numCol="1" rIns="91440" tIns="45720" vert="horz" wrap="square">
              <a:prstTxWarp prst="textNoShape"/>
            </a:bodyPr>
            <a:p>
              <a:endParaRPr lang="en-US"/>
            </a:p>
          </p:txBody>
        </p:sp>
        <p:sp>
          <p:nvSpPr>
            <p:cNvPr id="1049342" name="Freeform 124"/>
            <p:cNvSpPr/>
            <p:nvPr/>
          </p:nvSpPr>
          <p:spPr bwMode="auto">
            <a:xfrm>
              <a:off x="5278" y="4328"/>
              <a:ext cx="114" cy="64"/>
            </a:xfrm>
            <a:custGeom>
              <a:avLst/>
              <a:gdLst>
                <a:gd name="T0" fmla="*/ 48 w 48"/>
                <a:gd name="T1" fmla="*/ 0 h 27"/>
                <a:gd name="T2" fmla="*/ 23 w 48"/>
                <a:gd name="T3" fmla="*/ 12 h 27"/>
                <a:gd name="T4" fmla="*/ 0 w 48"/>
                <a:gd name="T5" fmla="*/ 27 h 27"/>
                <a:gd name="T6" fmla="*/ 6 w 48"/>
                <a:gd name="T7" fmla="*/ 21 h 27"/>
                <a:gd name="T8" fmla="*/ 22 w 48"/>
                <a:gd name="T9" fmla="*/ 10 h 27"/>
                <a:gd name="T10" fmla="*/ 40 w 48"/>
                <a:gd name="T11" fmla="*/ 2 h 27"/>
                <a:gd name="T12" fmla="*/ 48 w 48"/>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48" h="27">
                  <a:moveTo>
                    <a:pt x="48" y="0"/>
                  </a:moveTo>
                  <a:cubicBezTo>
                    <a:pt x="48" y="1"/>
                    <a:pt x="37" y="5"/>
                    <a:pt x="23" y="12"/>
                  </a:cubicBezTo>
                  <a:cubicBezTo>
                    <a:pt x="10" y="20"/>
                    <a:pt x="0" y="27"/>
                    <a:pt x="0" y="27"/>
                  </a:cubicBezTo>
                  <a:cubicBezTo>
                    <a:pt x="0" y="27"/>
                    <a:pt x="2" y="24"/>
                    <a:pt x="6" y="21"/>
                  </a:cubicBezTo>
                  <a:cubicBezTo>
                    <a:pt x="10" y="18"/>
                    <a:pt x="16" y="14"/>
                    <a:pt x="22" y="10"/>
                  </a:cubicBezTo>
                  <a:cubicBezTo>
                    <a:pt x="29" y="7"/>
                    <a:pt x="35" y="4"/>
                    <a:pt x="40" y="2"/>
                  </a:cubicBezTo>
                  <a:cubicBezTo>
                    <a:pt x="45" y="0"/>
                    <a:pt x="48" y="0"/>
                    <a:pt x="48" y="0"/>
                  </a:cubicBezTo>
                  <a:close/>
                </a:path>
              </a:pathLst>
            </a:custGeom>
            <a:solidFill>
              <a:srgbClr val="263238"/>
            </a:solidFill>
            <a:ln>
              <a:noFill/>
            </a:ln>
          </p:spPr>
          <p:txBody>
            <a:bodyPr anchor="t" anchorCtr="0" bIns="45720" compatLnSpc="1" lIns="91440" numCol="1" rIns="91440" tIns="45720" vert="horz" wrap="square">
              <a:prstTxWarp prst="textNoShape"/>
            </a:bodyPr>
            <a:p>
              <a:endParaRPr lang="en-US"/>
            </a:p>
          </p:txBody>
        </p:sp>
        <p:sp>
          <p:nvSpPr>
            <p:cNvPr id="1049343" name="Freeform 125"/>
            <p:cNvSpPr/>
            <p:nvPr/>
          </p:nvSpPr>
          <p:spPr bwMode="auto">
            <a:xfrm>
              <a:off x="3824" y="1790"/>
              <a:ext cx="1032" cy="605"/>
            </a:xfrm>
            <a:custGeom>
              <a:avLst/>
              <a:gdLst>
                <a:gd name="T0" fmla="*/ 435 w 435"/>
                <a:gd name="T1" fmla="*/ 140 h 255"/>
                <a:gd name="T2" fmla="*/ 434 w 435"/>
                <a:gd name="T3" fmla="*/ 138 h 255"/>
                <a:gd name="T4" fmla="*/ 432 w 435"/>
                <a:gd name="T5" fmla="*/ 134 h 255"/>
                <a:gd name="T6" fmla="*/ 428 w 435"/>
                <a:gd name="T7" fmla="*/ 127 h 255"/>
                <a:gd name="T8" fmla="*/ 423 w 435"/>
                <a:gd name="T9" fmla="*/ 117 h 255"/>
                <a:gd name="T10" fmla="*/ 416 w 435"/>
                <a:gd name="T11" fmla="*/ 106 h 255"/>
                <a:gd name="T12" fmla="*/ 407 w 435"/>
                <a:gd name="T13" fmla="*/ 92 h 255"/>
                <a:gd name="T14" fmla="*/ 380 w 435"/>
                <a:gd name="T15" fmla="*/ 63 h 255"/>
                <a:gd name="T16" fmla="*/ 293 w 435"/>
                <a:gd name="T17" fmla="*/ 12 h 255"/>
                <a:gd name="T18" fmla="*/ 233 w 435"/>
                <a:gd name="T19" fmla="*/ 3 h 255"/>
                <a:gd name="T20" fmla="*/ 169 w 435"/>
                <a:gd name="T21" fmla="*/ 10 h 255"/>
                <a:gd name="T22" fmla="*/ 109 w 435"/>
                <a:gd name="T23" fmla="*/ 35 h 255"/>
                <a:gd name="T24" fmla="*/ 63 w 435"/>
                <a:gd name="T25" fmla="*/ 73 h 255"/>
                <a:gd name="T26" fmla="*/ 12 w 435"/>
                <a:gd name="T27" fmla="*/ 161 h 255"/>
                <a:gd name="T28" fmla="*/ 3 w 435"/>
                <a:gd name="T29" fmla="*/ 200 h 255"/>
                <a:gd name="T30" fmla="*/ 2 w 435"/>
                <a:gd name="T31" fmla="*/ 216 h 255"/>
                <a:gd name="T32" fmla="*/ 1 w 435"/>
                <a:gd name="T33" fmla="*/ 229 h 255"/>
                <a:gd name="T34" fmla="*/ 2 w 435"/>
                <a:gd name="T35" fmla="*/ 240 h 255"/>
                <a:gd name="T36" fmla="*/ 2 w 435"/>
                <a:gd name="T37" fmla="*/ 248 h 255"/>
                <a:gd name="T38" fmla="*/ 3 w 435"/>
                <a:gd name="T39" fmla="*/ 253 h 255"/>
                <a:gd name="T40" fmla="*/ 3 w 435"/>
                <a:gd name="T41" fmla="*/ 255 h 255"/>
                <a:gd name="T42" fmla="*/ 2 w 435"/>
                <a:gd name="T43" fmla="*/ 253 h 255"/>
                <a:gd name="T44" fmla="*/ 2 w 435"/>
                <a:gd name="T45" fmla="*/ 248 h 255"/>
                <a:gd name="T46" fmla="*/ 1 w 435"/>
                <a:gd name="T47" fmla="*/ 240 h 255"/>
                <a:gd name="T48" fmla="*/ 1 w 435"/>
                <a:gd name="T49" fmla="*/ 229 h 255"/>
                <a:gd name="T50" fmla="*/ 1 w 435"/>
                <a:gd name="T51" fmla="*/ 216 h 255"/>
                <a:gd name="T52" fmla="*/ 2 w 435"/>
                <a:gd name="T53" fmla="*/ 200 h 255"/>
                <a:gd name="T54" fmla="*/ 10 w 435"/>
                <a:gd name="T55" fmla="*/ 161 h 255"/>
                <a:gd name="T56" fmla="*/ 61 w 435"/>
                <a:gd name="T57" fmla="*/ 72 h 255"/>
                <a:gd name="T58" fmla="*/ 108 w 435"/>
                <a:gd name="T59" fmla="*/ 34 h 255"/>
                <a:gd name="T60" fmla="*/ 168 w 435"/>
                <a:gd name="T61" fmla="*/ 8 h 255"/>
                <a:gd name="T62" fmla="*/ 233 w 435"/>
                <a:gd name="T63" fmla="*/ 0 h 255"/>
                <a:gd name="T64" fmla="*/ 293 w 435"/>
                <a:gd name="T65" fmla="*/ 10 h 255"/>
                <a:gd name="T66" fmla="*/ 381 w 435"/>
                <a:gd name="T67" fmla="*/ 62 h 255"/>
                <a:gd name="T68" fmla="*/ 408 w 435"/>
                <a:gd name="T69" fmla="*/ 92 h 255"/>
                <a:gd name="T70" fmla="*/ 417 w 435"/>
                <a:gd name="T71" fmla="*/ 105 h 255"/>
                <a:gd name="T72" fmla="*/ 424 w 435"/>
                <a:gd name="T73" fmla="*/ 117 h 255"/>
                <a:gd name="T74" fmla="*/ 429 w 435"/>
                <a:gd name="T75" fmla="*/ 126 h 255"/>
                <a:gd name="T76" fmla="*/ 432 w 435"/>
                <a:gd name="T77" fmla="*/ 134 h 255"/>
                <a:gd name="T78" fmla="*/ 434 w 435"/>
                <a:gd name="T79" fmla="*/ 138 h 255"/>
                <a:gd name="T80" fmla="*/ 435 w 435"/>
                <a:gd name="T81" fmla="*/ 140 h 2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35" h="255">
                  <a:moveTo>
                    <a:pt x="435" y="140"/>
                  </a:moveTo>
                  <a:cubicBezTo>
                    <a:pt x="435" y="140"/>
                    <a:pt x="434" y="139"/>
                    <a:pt x="434" y="138"/>
                  </a:cubicBezTo>
                  <a:cubicBezTo>
                    <a:pt x="433" y="137"/>
                    <a:pt x="433" y="136"/>
                    <a:pt x="432" y="134"/>
                  </a:cubicBezTo>
                  <a:cubicBezTo>
                    <a:pt x="431" y="132"/>
                    <a:pt x="430" y="129"/>
                    <a:pt x="428" y="127"/>
                  </a:cubicBezTo>
                  <a:cubicBezTo>
                    <a:pt x="427" y="124"/>
                    <a:pt x="425" y="121"/>
                    <a:pt x="423" y="117"/>
                  </a:cubicBezTo>
                  <a:cubicBezTo>
                    <a:pt x="421" y="114"/>
                    <a:pt x="419" y="110"/>
                    <a:pt x="416" y="106"/>
                  </a:cubicBezTo>
                  <a:cubicBezTo>
                    <a:pt x="413" y="101"/>
                    <a:pt x="410" y="97"/>
                    <a:pt x="407" y="92"/>
                  </a:cubicBezTo>
                  <a:cubicBezTo>
                    <a:pt x="400" y="83"/>
                    <a:pt x="391" y="73"/>
                    <a:pt x="380" y="63"/>
                  </a:cubicBezTo>
                  <a:cubicBezTo>
                    <a:pt x="359" y="44"/>
                    <a:pt x="329" y="24"/>
                    <a:pt x="293" y="12"/>
                  </a:cubicBezTo>
                  <a:cubicBezTo>
                    <a:pt x="274" y="6"/>
                    <a:pt x="254" y="3"/>
                    <a:pt x="233" y="3"/>
                  </a:cubicBezTo>
                  <a:cubicBezTo>
                    <a:pt x="212" y="2"/>
                    <a:pt x="190" y="5"/>
                    <a:pt x="169" y="10"/>
                  </a:cubicBezTo>
                  <a:cubicBezTo>
                    <a:pt x="147" y="16"/>
                    <a:pt x="127" y="25"/>
                    <a:pt x="109" y="35"/>
                  </a:cubicBezTo>
                  <a:cubicBezTo>
                    <a:pt x="91" y="46"/>
                    <a:pt x="76" y="59"/>
                    <a:pt x="63" y="73"/>
                  </a:cubicBezTo>
                  <a:cubicBezTo>
                    <a:pt x="36" y="102"/>
                    <a:pt x="21" y="134"/>
                    <a:pt x="12" y="161"/>
                  </a:cubicBezTo>
                  <a:cubicBezTo>
                    <a:pt x="8" y="175"/>
                    <a:pt x="5" y="188"/>
                    <a:pt x="3" y="200"/>
                  </a:cubicBezTo>
                  <a:cubicBezTo>
                    <a:pt x="3" y="206"/>
                    <a:pt x="2" y="211"/>
                    <a:pt x="2" y="216"/>
                  </a:cubicBezTo>
                  <a:cubicBezTo>
                    <a:pt x="2" y="221"/>
                    <a:pt x="1" y="225"/>
                    <a:pt x="1" y="229"/>
                  </a:cubicBezTo>
                  <a:cubicBezTo>
                    <a:pt x="1" y="234"/>
                    <a:pt x="2" y="237"/>
                    <a:pt x="2" y="240"/>
                  </a:cubicBezTo>
                  <a:cubicBezTo>
                    <a:pt x="2" y="243"/>
                    <a:pt x="2" y="246"/>
                    <a:pt x="2" y="248"/>
                  </a:cubicBezTo>
                  <a:cubicBezTo>
                    <a:pt x="2" y="250"/>
                    <a:pt x="2" y="252"/>
                    <a:pt x="3" y="253"/>
                  </a:cubicBezTo>
                  <a:cubicBezTo>
                    <a:pt x="3" y="254"/>
                    <a:pt x="3" y="255"/>
                    <a:pt x="3" y="255"/>
                  </a:cubicBezTo>
                  <a:cubicBezTo>
                    <a:pt x="3" y="255"/>
                    <a:pt x="2" y="254"/>
                    <a:pt x="2" y="253"/>
                  </a:cubicBezTo>
                  <a:cubicBezTo>
                    <a:pt x="2" y="252"/>
                    <a:pt x="2" y="250"/>
                    <a:pt x="2" y="248"/>
                  </a:cubicBezTo>
                  <a:cubicBezTo>
                    <a:pt x="2" y="246"/>
                    <a:pt x="1" y="244"/>
                    <a:pt x="1" y="240"/>
                  </a:cubicBezTo>
                  <a:cubicBezTo>
                    <a:pt x="1" y="237"/>
                    <a:pt x="1" y="234"/>
                    <a:pt x="1" y="229"/>
                  </a:cubicBezTo>
                  <a:cubicBezTo>
                    <a:pt x="0" y="225"/>
                    <a:pt x="1" y="221"/>
                    <a:pt x="1" y="216"/>
                  </a:cubicBezTo>
                  <a:cubicBezTo>
                    <a:pt x="1" y="211"/>
                    <a:pt x="2" y="205"/>
                    <a:pt x="2" y="200"/>
                  </a:cubicBezTo>
                  <a:cubicBezTo>
                    <a:pt x="4" y="188"/>
                    <a:pt x="6" y="175"/>
                    <a:pt x="10" y="161"/>
                  </a:cubicBezTo>
                  <a:cubicBezTo>
                    <a:pt x="19" y="133"/>
                    <a:pt x="35" y="101"/>
                    <a:pt x="61" y="72"/>
                  </a:cubicBezTo>
                  <a:cubicBezTo>
                    <a:pt x="74" y="58"/>
                    <a:pt x="90" y="45"/>
                    <a:pt x="108" y="34"/>
                  </a:cubicBezTo>
                  <a:cubicBezTo>
                    <a:pt x="126" y="23"/>
                    <a:pt x="147" y="14"/>
                    <a:pt x="168" y="8"/>
                  </a:cubicBezTo>
                  <a:cubicBezTo>
                    <a:pt x="190" y="3"/>
                    <a:pt x="212" y="0"/>
                    <a:pt x="233" y="0"/>
                  </a:cubicBezTo>
                  <a:cubicBezTo>
                    <a:pt x="254" y="1"/>
                    <a:pt x="275" y="5"/>
                    <a:pt x="293" y="10"/>
                  </a:cubicBezTo>
                  <a:cubicBezTo>
                    <a:pt x="330" y="22"/>
                    <a:pt x="360" y="42"/>
                    <a:pt x="381" y="62"/>
                  </a:cubicBezTo>
                  <a:cubicBezTo>
                    <a:pt x="392" y="72"/>
                    <a:pt x="401" y="82"/>
                    <a:pt x="408" y="92"/>
                  </a:cubicBezTo>
                  <a:cubicBezTo>
                    <a:pt x="411" y="96"/>
                    <a:pt x="414" y="101"/>
                    <a:pt x="417" y="105"/>
                  </a:cubicBezTo>
                  <a:cubicBezTo>
                    <a:pt x="419" y="109"/>
                    <a:pt x="422" y="113"/>
                    <a:pt x="424" y="117"/>
                  </a:cubicBezTo>
                  <a:cubicBezTo>
                    <a:pt x="426" y="120"/>
                    <a:pt x="427" y="124"/>
                    <a:pt x="429" y="126"/>
                  </a:cubicBezTo>
                  <a:cubicBezTo>
                    <a:pt x="430" y="129"/>
                    <a:pt x="431" y="132"/>
                    <a:pt x="432" y="134"/>
                  </a:cubicBezTo>
                  <a:cubicBezTo>
                    <a:pt x="433" y="136"/>
                    <a:pt x="434" y="137"/>
                    <a:pt x="434" y="138"/>
                  </a:cubicBezTo>
                  <a:cubicBezTo>
                    <a:pt x="435" y="139"/>
                    <a:pt x="435" y="140"/>
                    <a:pt x="435" y="140"/>
                  </a:cubicBezTo>
                  <a:close/>
                </a:path>
              </a:pathLst>
            </a:custGeom>
            <a:solidFill>
              <a:srgbClr val="263238"/>
            </a:solidFill>
            <a:ln>
              <a:noFill/>
            </a:ln>
          </p:spPr>
          <p:txBody>
            <a:bodyPr anchor="t" anchorCtr="0" bIns="45720" compatLnSpc="1" lIns="91440" numCol="1" rIns="91440" tIns="45720" vert="horz" wrap="square">
              <a:prstTxWarp prst="textNoShape"/>
            </a:bodyPr>
            <a:p>
              <a:endParaRPr lang="en-US"/>
            </a:p>
          </p:txBody>
        </p:sp>
        <p:sp>
          <p:nvSpPr>
            <p:cNvPr id="1049344" name="Freeform 126"/>
            <p:cNvSpPr/>
            <p:nvPr/>
          </p:nvSpPr>
          <p:spPr bwMode="auto">
            <a:xfrm>
              <a:off x="4123" y="1880"/>
              <a:ext cx="626" cy="216"/>
            </a:xfrm>
            <a:custGeom>
              <a:avLst/>
              <a:gdLst>
                <a:gd name="T0" fmla="*/ 264 w 264"/>
                <a:gd name="T1" fmla="*/ 91 h 91"/>
                <a:gd name="T2" fmla="*/ 262 w 264"/>
                <a:gd name="T3" fmla="*/ 88 h 91"/>
                <a:gd name="T4" fmla="*/ 257 w 264"/>
                <a:gd name="T5" fmla="*/ 81 h 91"/>
                <a:gd name="T6" fmla="*/ 235 w 264"/>
                <a:gd name="T7" fmla="*/ 58 h 91"/>
                <a:gd name="T8" fmla="*/ 198 w 264"/>
                <a:gd name="T9" fmla="*/ 29 h 91"/>
                <a:gd name="T10" fmla="*/ 144 w 264"/>
                <a:gd name="T11" fmla="*/ 7 h 91"/>
                <a:gd name="T12" fmla="*/ 87 w 264"/>
                <a:gd name="T13" fmla="*/ 3 h 91"/>
                <a:gd name="T14" fmla="*/ 40 w 264"/>
                <a:gd name="T15" fmla="*/ 11 h 91"/>
                <a:gd name="T16" fmla="*/ 11 w 264"/>
                <a:gd name="T17" fmla="*/ 23 h 91"/>
                <a:gd name="T18" fmla="*/ 3 w 264"/>
                <a:gd name="T19" fmla="*/ 27 h 91"/>
                <a:gd name="T20" fmla="*/ 0 w 264"/>
                <a:gd name="T21" fmla="*/ 29 h 91"/>
                <a:gd name="T22" fmla="*/ 3 w 264"/>
                <a:gd name="T23" fmla="*/ 27 h 91"/>
                <a:gd name="T24" fmla="*/ 10 w 264"/>
                <a:gd name="T25" fmla="*/ 23 h 91"/>
                <a:gd name="T26" fmla="*/ 40 w 264"/>
                <a:gd name="T27" fmla="*/ 10 h 91"/>
                <a:gd name="T28" fmla="*/ 87 w 264"/>
                <a:gd name="T29" fmla="*/ 1 h 91"/>
                <a:gd name="T30" fmla="*/ 145 w 264"/>
                <a:gd name="T31" fmla="*/ 5 h 91"/>
                <a:gd name="T32" fmla="*/ 199 w 264"/>
                <a:gd name="T33" fmla="*/ 27 h 91"/>
                <a:gd name="T34" fmla="*/ 236 w 264"/>
                <a:gd name="T35" fmla="*/ 56 h 91"/>
                <a:gd name="T36" fmla="*/ 257 w 264"/>
                <a:gd name="T37" fmla="*/ 81 h 91"/>
                <a:gd name="T38" fmla="*/ 262 w 264"/>
                <a:gd name="T39" fmla="*/ 88 h 91"/>
                <a:gd name="T40" fmla="*/ 264 w 264"/>
                <a:gd name="T41" fmla="*/ 91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64" h="91">
                  <a:moveTo>
                    <a:pt x="264" y="91"/>
                  </a:moveTo>
                  <a:cubicBezTo>
                    <a:pt x="263" y="91"/>
                    <a:pt x="263" y="90"/>
                    <a:pt x="262" y="88"/>
                  </a:cubicBezTo>
                  <a:cubicBezTo>
                    <a:pt x="260" y="87"/>
                    <a:pt x="259" y="84"/>
                    <a:pt x="257" y="81"/>
                  </a:cubicBezTo>
                  <a:cubicBezTo>
                    <a:pt x="252" y="75"/>
                    <a:pt x="245" y="67"/>
                    <a:pt x="235" y="58"/>
                  </a:cubicBezTo>
                  <a:cubicBezTo>
                    <a:pt x="226" y="48"/>
                    <a:pt x="213" y="38"/>
                    <a:pt x="198" y="29"/>
                  </a:cubicBezTo>
                  <a:cubicBezTo>
                    <a:pt x="182" y="20"/>
                    <a:pt x="164" y="12"/>
                    <a:pt x="144" y="7"/>
                  </a:cubicBezTo>
                  <a:cubicBezTo>
                    <a:pt x="124" y="3"/>
                    <a:pt x="105" y="2"/>
                    <a:pt x="87" y="3"/>
                  </a:cubicBezTo>
                  <a:cubicBezTo>
                    <a:pt x="69" y="4"/>
                    <a:pt x="53" y="7"/>
                    <a:pt x="40" y="11"/>
                  </a:cubicBezTo>
                  <a:cubicBezTo>
                    <a:pt x="28" y="16"/>
                    <a:pt x="18" y="20"/>
                    <a:pt x="11" y="23"/>
                  </a:cubicBezTo>
                  <a:cubicBezTo>
                    <a:pt x="7" y="25"/>
                    <a:pt x="5" y="26"/>
                    <a:pt x="3" y="27"/>
                  </a:cubicBezTo>
                  <a:cubicBezTo>
                    <a:pt x="1" y="28"/>
                    <a:pt x="0" y="29"/>
                    <a:pt x="0" y="29"/>
                  </a:cubicBezTo>
                  <a:cubicBezTo>
                    <a:pt x="0" y="29"/>
                    <a:pt x="1" y="28"/>
                    <a:pt x="3" y="27"/>
                  </a:cubicBezTo>
                  <a:cubicBezTo>
                    <a:pt x="5" y="26"/>
                    <a:pt x="7" y="24"/>
                    <a:pt x="10" y="23"/>
                  </a:cubicBezTo>
                  <a:cubicBezTo>
                    <a:pt x="17" y="19"/>
                    <a:pt x="27" y="14"/>
                    <a:pt x="40" y="10"/>
                  </a:cubicBezTo>
                  <a:cubicBezTo>
                    <a:pt x="53" y="6"/>
                    <a:pt x="69" y="2"/>
                    <a:pt x="87" y="1"/>
                  </a:cubicBezTo>
                  <a:cubicBezTo>
                    <a:pt x="105" y="0"/>
                    <a:pt x="124" y="1"/>
                    <a:pt x="145" y="5"/>
                  </a:cubicBezTo>
                  <a:cubicBezTo>
                    <a:pt x="165" y="10"/>
                    <a:pt x="183" y="18"/>
                    <a:pt x="199" y="27"/>
                  </a:cubicBezTo>
                  <a:cubicBezTo>
                    <a:pt x="214" y="37"/>
                    <a:pt x="227" y="47"/>
                    <a:pt x="236" y="56"/>
                  </a:cubicBezTo>
                  <a:cubicBezTo>
                    <a:pt x="246" y="66"/>
                    <a:pt x="253" y="75"/>
                    <a:pt x="257" y="81"/>
                  </a:cubicBezTo>
                  <a:cubicBezTo>
                    <a:pt x="259" y="84"/>
                    <a:pt x="261" y="86"/>
                    <a:pt x="262" y="88"/>
                  </a:cubicBezTo>
                  <a:cubicBezTo>
                    <a:pt x="263" y="90"/>
                    <a:pt x="264" y="91"/>
                    <a:pt x="264" y="91"/>
                  </a:cubicBezTo>
                  <a:close/>
                </a:path>
              </a:pathLst>
            </a:custGeom>
            <a:solidFill>
              <a:srgbClr val="263238"/>
            </a:solidFill>
            <a:ln>
              <a:noFill/>
            </a:ln>
          </p:spPr>
          <p:txBody>
            <a:bodyPr anchor="t" anchorCtr="0" bIns="45720" compatLnSpc="1" lIns="91440" numCol="1" rIns="91440" tIns="45720" vert="horz" wrap="square">
              <a:prstTxWarp prst="textNoShape"/>
            </a:bodyPr>
            <a:p>
              <a:endParaRPr lang="en-US"/>
            </a:p>
          </p:txBody>
        </p:sp>
        <p:sp>
          <p:nvSpPr>
            <p:cNvPr id="1049345" name="Freeform 127"/>
            <p:cNvSpPr/>
            <p:nvPr/>
          </p:nvSpPr>
          <p:spPr bwMode="auto">
            <a:xfrm>
              <a:off x="4633" y="2758"/>
              <a:ext cx="669" cy="962"/>
            </a:xfrm>
            <a:custGeom>
              <a:avLst/>
              <a:gdLst>
                <a:gd name="T0" fmla="*/ 251 w 282"/>
                <a:gd name="T1" fmla="*/ 190 h 405"/>
                <a:gd name="T2" fmla="*/ 232 w 282"/>
                <a:gd name="T3" fmla="*/ 287 h 405"/>
                <a:gd name="T4" fmla="*/ 275 w 282"/>
                <a:gd name="T5" fmla="*/ 387 h 405"/>
                <a:gd name="T6" fmla="*/ 66 w 282"/>
                <a:gd name="T7" fmla="*/ 405 h 405"/>
                <a:gd name="T8" fmla="*/ 90 w 282"/>
                <a:gd name="T9" fmla="*/ 301 h 405"/>
                <a:gd name="T10" fmla="*/ 60 w 282"/>
                <a:gd name="T11" fmla="*/ 198 h 405"/>
                <a:gd name="T12" fmla="*/ 0 w 282"/>
                <a:gd name="T13" fmla="*/ 119 h 405"/>
                <a:gd name="T14" fmla="*/ 60 w 282"/>
                <a:gd name="T15" fmla="*/ 65 h 405"/>
                <a:gd name="T16" fmla="*/ 116 w 282"/>
                <a:gd name="T17" fmla="*/ 101 h 405"/>
                <a:gd name="T18" fmla="*/ 199 w 282"/>
                <a:gd name="T19" fmla="*/ 102 h 405"/>
                <a:gd name="T20" fmla="*/ 211 w 282"/>
                <a:gd name="T21" fmla="*/ 104 h 405"/>
                <a:gd name="T22" fmla="*/ 251 w 282"/>
                <a:gd name="T23" fmla="*/ 0 h 405"/>
                <a:gd name="T24" fmla="*/ 272 w 282"/>
                <a:gd name="T25" fmla="*/ 102 h 405"/>
                <a:gd name="T26" fmla="*/ 251 w 282"/>
                <a:gd name="T27" fmla="*/ 190 h 4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82" h="405">
                  <a:moveTo>
                    <a:pt x="251" y="190"/>
                  </a:moveTo>
                  <a:cubicBezTo>
                    <a:pt x="232" y="287"/>
                    <a:pt x="232" y="287"/>
                    <a:pt x="232" y="287"/>
                  </a:cubicBezTo>
                  <a:cubicBezTo>
                    <a:pt x="271" y="341"/>
                    <a:pt x="275" y="387"/>
                    <a:pt x="275" y="387"/>
                  </a:cubicBezTo>
                  <a:cubicBezTo>
                    <a:pt x="66" y="405"/>
                    <a:pt x="66" y="405"/>
                    <a:pt x="66" y="405"/>
                  </a:cubicBezTo>
                  <a:cubicBezTo>
                    <a:pt x="70" y="372"/>
                    <a:pt x="90" y="301"/>
                    <a:pt x="90" y="301"/>
                  </a:cubicBezTo>
                  <a:cubicBezTo>
                    <a:pt x="60" y="198"/>
                    <a:pt x="60" y="198"/>
                    <a:pt x="60" y="198"/>
                  </a:cubicBezTo>
                  <a:cubicBezTo>
                    <a:pt x="0" y="119"/>
                    <a:pt x="0" y="119"/>
                    <a:pt x="0" y="119"/>
                  </a:cubicBezTo>
                  <a:cubicBezTo>
                    <a:pt x="60" y="65"/>
                    <a:pt x="60" y="65"/>
                    <a:pt x="60" y="65"/>
                  </a:cubicBezTo>
                  <a:cubicBezTo>
                    <a:pt x="59" y="68"/>
                    <a:pt x="116" y="101"/>
                    <a:pt x="116" y="101"/>
                  </a:cubicBezTo>
                  <a:cubicBezTo>
                    <a:pt x="199" y="102"/>
                    <a:pt x="199" y="102"/>
                    <a:pt x="199" y="102"/>
                  </a:cubicBezTo>
                  <a:cubicBezTo>
                    <a:pt x="199" y="102"/>
                    <a:pt x="203" y="102"/>
                    <a:pt x="211" y="104"/>
                  </a:cubicBezTo>
                  <a:cubicBezTo>
                    <a:pt x="251" y="0"/>
                    <a:pt x="251" y="0"/>
                    <a:pt x="251" y="0"/>
                  </a:cubicBezTo>
                  <a:cubicBezTo>
                    <a:pt x="251" y="0"/>
                    <a:pt x="282" y="46"/>
                    <a:pt x="272" y="102"/>
                  </a:cubicBezTo>
                  <a:cubicBezTo>
                    <a:pt x="264" y="142"/>
                    <a:pt x="266" y="152"/>
                    <a:pt x="251" y="190"/>
                  </a:cubicBezTo>
                </a:path>
              </a:pathLst>
            </a:custGeom>
            <a:solidFill>
              <a:srgbClr val="FB5252"/>
            </a:solidFill>
            <a:ln>
              <a:noFill/>
            </a:ln>
          </p:spPr>
          <p:txBody>
            <a:bodyPr anchor="t" anchorCtr="0" bIns="45720" compatLnSpc="1" lIns="91440" numCol="1" rIns="91440" tIns="45720" vert="horz" wrap="square">
              <a:prstTxWarp prst="textNoShape"/>
            </a:bodyPr>
            <a:p>
              <a:endParaRPr dirty="0" lang="en-US"/>
            </a:p>
          </p:txBody>
        </p:sp>
        <p:sp>
          <p:nvSpPr>
            <p:cNvPr id="1049346" name="Freeform 128"/>
            <p:cNvSpPr/>
            <p:nvPr/>
          </p:nvSpPr>
          <p:spPr bwMode="auto">
            <a:xfrm>
              <a:off x="4768" y="3034"/>
              <a:ext cx="135" cy="190"/>
            </a:xfrm>
            <a:custGeom>
              <a:avLst/>
              <a:gdLst>
                <a:gd name="T0" fmla="*/ 43 w 57"/>
                <a:gd name="T1" fmla="*/ 0 h 80"/>
                <a:gd name="T2" fmla="*/ 46 w 57"/>
                <a:gd name="T3" fmla="*/ 4 h 80"/>
                <a:gd name="T4" fmla="*/ 52 w 57"/>
                <a:gd name="T5" fmla="*/ 15 h 80"/>
                <a:gd name="T6" fmla="*/ 56 w 57"/>
                <a:gd name="T7" fmla="*/ 34 h 80"/>
                <a:gd name="T8" fmla="*/ 51 w 57"/>
                <a:gd name="T9" fmla="*/ 57 h 80"/>
                <a:gd name="T10" fmla="*/ 35 w 57"/>
                <a:gd name="T11" fmla="*/ 75 h 80"/>
                <a:gd name="T12" fmla="*/ 17 w 57"/>
                <a:gd name="T13" fmla="*/ 80 h 80"/>
                <a:gd name="T14" fmla="*/ 4 w 57"/>
                <a:gd name="T15" fmla="*/ 77 h 80"/>
                <a:gd name="T16" fmla="*/ 1 w 57"/>
                <a:gd name="T17" fmla="*/ 76 h 80"/>
                <a:gd name="T18" fmla="*/ 0 w 57"/>
                <a:gd name="T19" fmla="*/ 75 h 80"/>
                <a:gd name="T20" fmla="*/ 4 w 57"/>
                <a:gd name="T21" fmla="*/ 77 h 80"/>
                <a:gd name="T22" fmla="*/ 17 w 57"/>
                <a:gd name="T23" fmla="*/ 78 h 80"/>
                <a:gd name="T24" fmla="*/ 34 w 57"/>
                <a:gd name="T25" fmla="*/ 73 h 80"/>
                <a:gd name="T26" fmla="*/ 50 w 57"/>
                <a:gd name="T27" fmla="*/ 56 h 80"/>
                <a:gd name="T28" fmla="*/ 54 w 57"/>
                <a:gd name="T29" fmla="*/ 34 h 80"/>
                <a:gd name="T30" fmla="*/ 51 w 57"/>
                <a:gd name="T31" fmla="*/ 16 h 80"/>
                <a:gd name="T32" fmla="*/ 43 w 57"/>
                <a:gd name="T33" fmla="*/ 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7" h="80">
                  <a:moveTo>
                    <a:pt x="43" y="0"/>
                  </a:moveTo>
                  <a:cubicBezTo>
                    <a:pt x="43" y="0"/>
                    <a:pt x="44" y="2"/>
                    <a:pt x="46" y="4"/>
                  </a:cubicBezTo>
                  <a:cubicBezTo>
                    <a:pt x="48" y="7"/>
                    <a:pt x="50" y="10"/>
                    <a:pt x="52" y="15"/>
                  </a:cubicBezTo>
                  <a:cubicBezTo>
                    <a:pt x="54" y="21"/>
                    <a:pt x="56" y="27"/>
                    <a:pt x="56" y="34"/>
                  </a:cubicBezTo>
                  <a:cubicBezTo>
                    <a:pt x="57" y="42"/>
                    <a:pt x="55" y="50"/>
                    <a:pt x="51" y="57"/>
                  </a:cubicBezTo>
                  <a:cubicBezTo>
                    <a:pt x="48" y="65"/>
                    <a:pt x="42" y="71"/>
                    <a:pt x="35" y="75"/>
                  </a:cubicBezTo>
                  <a:cubicBezTo>
                    <a:pt x="29" y="78"/>
                    <a:pt x="22" y="80"/>
                    <a:pt x="17" y="80"/>
                  </a:cubicBezTo>
                  <a:cubicBezTo>
                    <a:pt x="11" y="80"/>
                    <a:pt x="7" y="78"/>
                    <a:pt x="4" y="77"/>
                  </a:cubicBezTo>
                  <a:cubicBezTo>
                    <a:pt x="3" y="77"/>
                    <a:pt x="2" y="76"/>
                    <a:pt x="1" y="76"/>
                  </a:cubicBezTo>
                  <a:cubicBezTo>
                    <a:pt x="0" y="75"/>
                    <a:pt x="0" y="75"/>
                    <a:pt x="0" y="75"/>
                  </a:cubicBezTo>
                  <a:cubicBezTo>
                    <a:pt x="0" y="75"/>
                    <a:pt x="2" y="76"/>
                    <a:pt x="4" y="77"/>
                  </a:cubicBezTo>
                  <a:cubicBezTo>
                    <a:pt x="7" y="77"/>
                    <a:pt x="11" y="78"/>
                    <a:pt x="17" y="78"/>
                  </a:cubicBezTo>
                  <a:cubicBezTo>
                    <a:pt x="22" y="78"/>
                    <a:pt x="28" y="77"/>
                    <a:pt x="34" y="73"/>
                  </a:cubicBezTo>
                  <a:cubicBezTo>
                    <a:pt x="40" y="70"/>
                    <a:pt x="46" y="64"/>
                    <a:pt x="50" y="56"/>
                  </a:cubicBezTo>
                  <a:cubicBezTo>
                    <a:pt x="53" y="49"/>
                    <a:pt x="55" y="41"/>
                    <a:pt x="54" y="34"/>
                  </a:cubicBezTo>
                  <a:cubicBezTo>
                    <a:pt x="54" y="27"/>
                    <a:pt x="53" y="21"/>
                    <a:pt x="51" y="16"/>
                  </a:cubicBezTo>
                  <a:cubicBezTo>
                    <a:pt x="47" y="6"/>
                    <a:pt x="42" y="1"/>
                    <a:pt x="43" y="0"/>
                  </a:cubicBezTo>
                </a:path>
              </a:pathLst>
            </a:custGeom>
            <a:solidFill>
              <a:srgbClr val="263238"/>
            </a:solidFill>
            <a:ln>
              <a:noFill/>
            </a:ln>
          </p:spPr>
          <p:txBody>
            <a:bodyPr anchor="t" anchorCtr="0" bIns="45720" compatLnSpc="1" lIns="91440" numCol="1" rIns="91440" tIns="45720" vert="horz" wrap="square">
              <a:prstTxWarp prst="textNoShape"/>
            </a:bodyPr>
            <a:p>
              <a:endParaRPr lang="en-US"/>
            </a:p>
          </p:txBody>
        </p:sp>
        <p:sp>
          <p:nvSpPr>
            <p:cNvPr id="1049347" name="Freeform 129"/>
            <p:cNvSpPr/>
            <p:nvPr/>
          </p:nvSpPr>
          <p:spPr bwMode="auto">
            <a:xfrm>
              <a:off x="5198" y="3034"/>
              <a:ext cx="33" cy="168"/>
            </a:xfrm>
            <a:custGeom>
              <a:avLst/>
              <a:gdLst>
                <a:gd name="T0" fmla="*/ 6 w 14"/>
                <a:gd name="T1" fmla="*/ 71 h 71"/>
                <a:gd name="T2" fmla="*/ 9 w 14"/>
                <a:gd name="T3" fmla="*/ 61 h 71"/>
                <a:gd name="T4" fmla="*/ 11 w 14"/>
                <a:gd name="T5" fmla="*/ 35 h 71"/>
                <a:gd name="T6" fmla="*/ 5 w 14"/>
                <a:gd name="T7" fmla="*/ 10 h 71"/>
                <a:gd name="T8" fmla="*/ 0 w 14"/>
                <a:gd name="T9" fmla="*/ 0 h 71"/>
                <a:gd name="T10" fmla="*/ 2 w 14"/>
                <a:gd name="T11" fmla="*/ 2 h 71"/>
                <a:gd name="T12" fmla="*/ 6 w 14"/>
                <a:gd name="T13" fmla="*/ 9 h 71"/>
                <a:gd name="T14" fmla="*/ 13 w 14"/>
                <a:gd name="T15" fmla="*/ 35 h 71"/>
                <a:gd name="T16" fmla="*/ 10 w 14"/>
                <a:gd name="T17" fmla="*/ 61 h 71"/>
                <a:gd name="T18" fmla="*/ 7 w 14"/>
                <a:gd name="T19" fmla="*/ 68 h 71"/>
                <a:gd name="T20" fmla="*/ 6 w 14"/>
                <a:gd name="T21" fmla="*/ 71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 h="71">
                  <a:moveTo>
                    <a:pt x="6" y="71"/>
                  </a:moveTo>
                  <a:cubicBezTo>
                    <a:pt x="5" y="71"/>
                    <a:pt x="7" y="67"/>
                    <a:pt x="9" y="61"/>
                  </a:cubicBezTo>
                  <a:cubicBezTo>
                    <a:pt x="11" y="54"/>
                    <a:pt x="12" y="45"/>
                    <a:pt x="11" y="35"/>
                  </a:cubicBezTo>
                  <a:cubicBezTo>
                    <a:pt x="11" y="25"/>
                    <a:pt x="8" y="16"/>
                    <a:pt x="5" y="10"/>
                  </a:cubicBezTo>
                  <a:cubicBezTo>
                    <a:pt x="2" y="4"/>
                    <a:pt x="0" y="0"/>
                    <a:pt x="0" y="0"/>
                  </a:cubicBezTo>
                  <a:cubicBezTo>
                    <a:pt x="0" y="0"/>
                    <a:pt x="1" y="1"/>
                    <a:pt x="2" y="2"/>
                  </a:cubicBezTo>
                  <a:cubicBezTo>
                    <a:pt x="3" y="4"/>
                    <a:pt x="5" y="6"/>
                    <a:pt x="6" y="9"/>
                  </a:cubicBezTo>
                  <a:cubicBezTo>
                    <a:pt x="9" y="15"/>
                    <a:pt x="13" y="24"/>
                    <a:pt x="13" y="35"/>
                  </a:cubicBezTo>
                  <a:cubicBezTo>
                    <a:pt x="14" y="45"/>
                    <a:pt x="13" y="55"/>
                    <a:pt x="10" y="61"/>
                  </a:cubicBezTo>
                  <a:cubicBezTo>
                    <a:pt x="9" y="64"/>
                    <a:pt x="8" y="67"/>
                    <a:pt x="7" y="68"/>
                  </a:cubicBezTo>
                  <a:cubicBezTo>
                    <a:pt x="6" y="70"/>
                    <a:pt x="6" y="71"/>
                    <a:pt x="6" y="71"/>
                  </a:cubicBezTo>
                </a:path>
              </a:pathLst>
            </a:custGeom>
            <a:solidFill>
              <a:srgbClr val="263238"/>
            </a:solidFill>
            <a:ln>
              <a:noFill/>
            </a:ln>
          </p:spPr>
          <p:txBody>
            <a:bodyPr anchor="t" anchorCtr="0" bIns="45720" compatLnSpc="1" lIns="91440" numCol="1" rIns="91440" tIns="45720" vert="horz" wrap="square">
              <a:prstTxWarp prst="textNoShape"/>
            </a:bodyPr>
            <a:p>
              <a:endParaRPr lang="en-US"/>
            </a:p>
          </p:txBody>
        </p:sp>
        <p:sp>
          <p:nvSpPr>
            <p:cNvPr id="1049348" name="Freeform 130"/>
            <p:cNvSpPr/>
            <p:nvPr/>
          </p:nvSpPr>
          <p:spPr bwMode="auto">
            <a:xfrm>
              <a:off x="4958" y="3402"/>
              <a:ext cx="192" cy="73"/>
            </a:xfrm>
            <a:custGeom>
              <a:avLst/>
              <a:gdLst>
                <a:gd name="T0" fmla="*/ 18 w 81"/>
                <a:gd name="T1" fmla="*/ 0 h 31"/>
                <a:gd name="T2" fmla="*/ 6 w 81"/>
                <a:gd name="T3" fmla="*/ 4 h 31"/>
                <a:gd name="T4" fmla="*/ 4 w 81"/>
                <a:gd name="T5" fmla="*/ 22 h 31"/>
                <a:gd name="T6" fmla="*/ 13 w 81"/>
                <a:gd name="T7" fmla="*/ 28 h 31"/>
                <a:gd name="T8" fmla="*/ 32 w 81"/>
                <a:gd name="T9" fmla="*/ 31 h 31"/>
                <a:gd name="T10" fmla="*/ 72 w 81"/>
                <a:gd name="T11" fmla="*/ 21 h 31"/>
                <a:gd name="T12" fmla="*/ 78 w 81"/>
                <a:gd name="T13" fmla="*/ 17 h 31"/>
                <a:gd name="T14" fmla="*/ 79 w 81"/>
                <a:gd name="T15" fmla="*/ 10 h 31"/>
                <a:gd name="T16" fmla="*/ 74 w 81"/>
                <a:gd name="T17" fmla="*/ 8 h 31"/>
                <a:gd name="T18" fmla="*/ 71 w 81"/>
                <a:gd name="T19" fmla="*/ 9 h 31"/>
                <a:gd name="T20" fmla="*/ 57 w 81"/>
                <a:gd name="T21" fmla="*/ 12 h 31"/>
                <a:gd name="T22" fmla="*/ 56 w 81"/>
                <a:gd name="T23" fmla="*/ 12 h 31"/>
                <a:gd name="T24" fmla="*/ 31 w 81"/>
                <a:gd name="T25" fmla="*/ 3 h 31"/>
                <a:gd name="T26" fmla="*/ 18 w 81"/>
                <a:gd name="T27" fmla="*/ 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1" h="31">
                  <a:moveTo>
                    <a:pt x="18" y="0"/>
                  </a:moveTo>
                  <a:cubicBezTo>
                    <a:pt x="13" y="0"/>
                    <a:pt x="9" y="1"/>
                    <a:pt x="6" y="4"/>
                  </a:cubicBezTo>
                  <a:cubicBezTo>
                    <a:pt x="1" y="9"/>
                    <a:pt x="0" y="17"/>
                    <a:pt x="4" y="22"/>
                  </a:cubicBezTo>
                  <a:cubicBezTo>
                    <a:pt x="6" y="25"/>
                    <a:pt x="9" y="27"/>
                    <a:pt x="13" y="28"/>
                  </a:cubicBezTo>
                  <a:cubicBezTo>
                    <a:pt x="19" y="30"/>
                    <a:pt x="26" y="31"/>
                    <a:pt x="32" y="31"/>
                  </a:cubicBezTo>
                  <a:cubicBezTo>
                    <a:pt x="45" y="31"/>
                    <a:pt x="58" y="27"/>
                    <a:pt x="72" y="21"/>
                  </a:cubicBezTo>
                  <a:cubicBezTo>
                    <a:pt x="74" y="20"/>
                    <a:pt x="77" y="19"/>
                    <a:pt x="78" y="17"/>
                  </a:cubicBezTo>
                  <a:cubicBezTo>
                    <a:pt x="80" y="15"/>
                    <a:pt x="81" y="12"/>
                    <a:pt x="79" y="10"/>
                  </a:cubicBezTo>
                  <a:cubicBezTo>
                    <a:pt x="78" y="9"/>
                    <a:pt x="76" y="8"/>
                    <a:pt x="74" y="8"/>
                  </a:cubicBezTo>
                  <a:cubicBezTo>
                    <a:pt x="73" y="8"/>
                    <a:pt x="72" y="8"/>
                    <a:pt x="71" y="9"/>
                  </a:cubicBezTo>
                  <a:cubicBezTo>
                    <a:pt x="66" y="10"/>
                    <a:pt x="61" y="11"/>
                    <a:pt x="57" y="12"/>
                  </a:cubicBezTo>
                  <a:cubicBezTo>
                    <a:pt x="56" y="12"/>
                    <a:pt x="56" y="12"/>
                    <a:pt x="56" y="12"/>
                  </a:cubicBezTo>
                  <a:cubicBezTo>
                    <a:pt x="47" y="12"/>
                    <a:pt x="39" y="7"/>
                    <a:pt x="31" y="3"/>
                  </a:cubicBezTo>
                  <a:cubicBezTo>
                    <a:pt x="27" y="2"/>
                    <a:pt x="22" y="0"/>
                    <a:pt x="18" y="0"/>
                  </a:cubicBezTo>
                </a:path>
              </a:pathLst>
            </a:custGeom>
            <a:solidFill>
              <a:srgbClr val="A23840"/>
            </a:solidFill>
            <a:ln>
              <a:noFill/>
            </a:ln>
          </p:spPr>
          <p:txBody>
            <a:bodyPr anchor="t" anchorCtr="0" bIns="45720" compatLnSpc="1" lIns="91440" numCol="1" rIns="91440" tIns="45720" vert="horz" wrap="square">
              <a:prstTxWarp prst="textNoShape"/>
            </a:bodyPr>
            <a:p>
              <a:endParaRPr lang="en-US"/>
            </a:p>
          </p:txBody>
        </p:sp>
        <p:sp>
          <p:nvSpPr>
            <p:cNvPr id="1049349" name="Freeform 131"/>
            <p:cNvSpPr/>
            <p:nvPr/>
          </p:nvSpPr>
          <p:spPr bwMode="auto">
            <a:xfrm>
              <a:off x="4778" y="2910"/>
              <a:ext cx="206" cy="91"/>
            </a:xfrm>
            <a:custGeom>
              <a:avLst/>
              <a:gdLst>
                <a:gd name="T0" fmla="*/ 2 w 87"/>
                <a:gd name="T1" fmla="*/ 0 h 38"/>
                <a:gd name="T2" fmla="*/ 0 w 87"/>
                <a:gd name="T3" fmla="*/ 3 h 38"/>
                <a:gd name="T4" fmla="*/ 55 w 87"/>
                <a:gd name="T5" fmla="*/ 37 h 38"/>
                <a:gd name="T6" fmla="*/ 85 w 87"/>
                <a:gd name="T7" fmla="*/ 38 h 38"/>
                <a:gd name="T8" fmla="*/ 87 w 87"/>
                <a:gd name="T9" fmla="*/ 34 h 38"/>
                <a:gd name="T10" fmla="*/ 58 w 87"/>
                <a:gd name="T11" fmla="*/ 6 h 38"/>
                <a:gd name="T12" fmla="*/ 51 w 87"/>
                <a:gd name="T13" fmla="*/ 11 h 38"/>
                <a:gd name="T14" fmla="*/ 43 w 87"/>
                <a:gd name="T15" fmla="*/ 27 h 38"/>
                <a:gd name="T16" fmla="*/ 2 w 87"/>
                <a:gd name="T17" fmla="*/ 0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7" h="38">
                  <a:moveTo>
                    <a:pt x="2" y="0"/>
                  </a:moveTo>
                  <a:cubicBezTo>
                    <a:pt x="1" y="1"/>
                    <a:pt x="1" y="2"/>
                    <a:pt x="0" y="3"/>
                  </a:cubicBezTo>
                  <a:cubicBezTo>
                    <a:pt x="9" y="11"/>
                    <a:pt x="55" y="37"/>
                    <a:pt x="55" y="37"/>
                  </a:cubicBezTo>
                  <a:cubicBezTo>
                    <a:pt x="85" y="38"/>
                    <a:pt x="85" y="38"/>
                    <a:pt x="85" y="38"/>
                  </a:cubicBezTo>
                  <a:cubicBezTo>
                    <a:pt x="87" y="34"/>
                    <a:pt x="87" y="34"/>
                    <a:pt x="87" y="34"/>
                  </a:cubicBezTo>
                  <a:cubicBezTo>
                    <a:pt x="58" y="6"/>
                    <a:pt x="58" y="6"/>
                    <a:pt x="58" y="6"/>
                  </a:cubicBezTo>
                  <a:cubicBezTo>
                    <a:pt x="55" y="8"/>
                    <a:pt x="53" y="9"/>
                    <a:pt x="51" y="11"/>
                  </a:cubicBezTo>
                  <a:cubicBezTo>
                    <a:pt x="46" y="15"/>
                    <a:pt x="43" y="21"/>
                    <a:pt x="43" y="27"/>
                  </a:cubicBezTo>
                  <a:cubicBezTo>
                    <a:pt x="2" y="0"/>
                    <a:pt x="2" y="0"/>
                    <a:pt x="2" y="0"/>
                  </a:cubicBezTo>
                </a:path>
              </a:pathLst>
            </a:custGeom>
            <a:solidFill>
              <a:srgbClr val="ABABAB"/>
            </a:solidFill>
            <a:ln>
              <a:noFill/>
            </a:ln>
          </p:spPr>
          <p:txBody>
            <a:bodyPr anchor="t" anchorCtr="0" bIns="45720" compatLnSpc="1" lIns="91440" numCol="1" rIns="91440" tIns="45720" vert="horz" wrap="square">
              <a:prstTxWarp prst="textNoShape"/>
            </a:bodyPr>
            <a:p>
              <a:endParaRPr lang="en-US"/>
            </a:p>
          </p:txBody>
        </p:sp>
        <p:sp>
          <p:nvSpPr>
            <p:cNvPr id="1049350" name="Freeform 132"/>
            <p:cNvSpPr/>
            <p:nvPr/>
          </p:nvSpPr>
          <p:spPr bwMode="auto">
            <a:xfrm>
              <a:off x="4915" y="2887"/>
              <a:ext cx="114" cy="104"/>
            </a:xfrm>
            <a:custGeom>
              <a:avLst/>
              <a:gdLst>
                <a:gd name="T0" fmla="*/ 48 w 48"/>
                <a:gd name="T1" fmla="*/ 0 h 44"/>
                <a:gd name="T2" fmla="*/ 8 w 48"/>
                <a:gd name="T3" fmla="*/ 12 h 44"/>
                <a:gd name="T4" fmla="*/ 0 w 48"/>
                <a:gd name="T5" fmla="*/ 16 h 44"/>
                <a:gd name="T6" fmla="*/ 29 w 48"/>
                <a:gd name="T7" fmla="*/ 44 h 44"/>
                <a:gd name="T8" fmla="*/ 48 w 48"/>
                <a:gd name="T9" fmla="*/ 0 h 44"/>
              </a:gdLst>
              <a:ahLst/>
              <a:cxnLst>
                <a:cxn ang="0">
                  <a:pos x="T0" y="T1"/>
                </a:cxn>
                <a:cxn ang="0">
                  <a:pos x="T2" y="T3"/>
                </a:cxn>
                <a:cxn ang="0">
                  <a:pos x="T4" y="T5"/>
                </a:cxn>
                <a:cxn ang="0">
                  <a:pos x="T6" y="T7"/>
                </a:cxn>
                <a:cxn ang="0">
                  <a:pos x="T8" y="T9"/>
                </a:cxn>
              </a:cxnLst>
              <a:rect l="0" t="0" r="r" b="b"/>
              <a:pathLst>
                <a:path w="48" h="44">
                  <a:moveTo>
                    <a:pt x="48" y="0"/>
                  </a:moveTo>
                  <a:cubicBezTo>
                    <a:pt x="34" y="3"/>
                    <a:pt x="21" y="7"/>
                    <a:pt x="8" y="12"/>
                  </a:cubicBezTo>
                  <a:cubicBezTo>
                    <a:pt x="5" y="14"/>
                    <a:pt x="3" y="15"/>
                    <a:pt x="0" y="16"/>
                  </a:cubicBezTo>
                  <a:cubicBezTo>
                    <a:pt x="29" y="44"/>
                    <a:pt x="29" y="44"/>
                    <a:pt x="29" y="44"/>
                  </a:cubicBezTo>
                  <a:cubicBezTo>
                    <a:pt x="48" y="0"/>
                    <a:pt x="48" y="0"/>
                    <a:pt x="48" y="0"/>
                  </a:cubicBezTo>
                </a:path>
              </a:pathLst>
            </a:custGeom>
            <a:solidFill>
              <a:srgbClr val="200B0D"/>
            </a:solidFill>
            <a:ln>
              <a:noFill/>
            </a:ln>
          </p:spPr>
          <p:txBody>
            <a:bodyPr anchor="t" anchorCtr="0" bIns="45720" compatLnSpc="1" lIns="91440" numCol="1" rIns="91440" tIns="45720" vert="horz" wrap="square">
              <a:prstTxWarp prst="textNoShape"/>
            </a:bodyPr>
            <a:p>
              <a:endParaRPr lang="en-US"/>
            </a:p>
          </p:txBody>
        </p:sp>
        <p:sp>
          <p:nvSpPr>
            <p:cNvPr id="1049351" name="Freeform 133"/>
            <p:cNvSpPr/>
            <p:nvPr/>
          </p:nvSpPr>
          <p:spPr bwMode="auto">
            <a:xfrm>
              <a:off x="4979" y="2877"/>
              <a:ext cx="202" cy="128"/>
            </a:xfrm>
            <a:custGeom>
              <a:avLst/>
              <a:gdLst>
                <a:gd name="T0" fmla="*/ 62 w 85"/>
                <a:gd name="T1" fmla="*/ 0 h 54"/>
                <a:gd name="T2" fmla="*/ 21 w 85"/>
                <a:gd name="T3" fmla="*/ 4 h 54"/>
                <a:gd name="T4" fmla="*/ 2 w 85"/>
                <a:gd name="T5" fmla="*/ 48 h 54"/>
                <a:gd name="T6" fmla="*/ 0 w 85"/>
                <a:gd name="T7" fmla="*/ 52 h 54"/>
                <a:gd name="T8" fmla="*/ 53 w 85"/>
                <a:gd name="T9" fmla="*/ 52 h 54"/>
                <a:gd name="T10" fmla="*/ 65 w 85"/>
                <a:gd name="T11" fmla="*/ 54 h 54"/>
                <a:gd name="T12" fmla="*/ 85 w 85"/>
                <a:gd name="T13" fmla="*/ 2 h 54"/>
                <a:gd name="T14" fmla="*/ 62 w 85"/>
                <a:gd name="T15" fmla="*/ 0 h 54"/>
                <a:gd name="T16" fmla="*/ 62 w 85"/>
                <a:gd name="T17" fmla="*/ 0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5" h="54">
                  <a:moveTo>
                    <a:pt x="62" y="0"/>
                  </a:moveTo>
                  <a:cubicBezTo>
                    <a:pt x="48" y="0"/>
                    <a:pt x="34" y="1"/>
                    <a:pt x="21" y="4"/>
                  </a:cubicBezTo>
                  <a:cubicBezTo>
                    <a:pt x="2" y="48"/>
                    <a:pt x="2" y="48"/>
                    <a:pt x="2" y="48"/>
                  </a:cubicBezTo>
                  <a:cubicBezTo>
                    <a:pt x="0" y="52"/>
                    <a:pt x="0" y="52"/>
                    <a:pt x="0" y="52"/>
                  </a:cubicBezTo>
                  <a:cubicBezTo>
                    <a:pt x="53" y="52"/>
                    <a:pt x="53" y="52"/>
                    <a:pt x="53" y="52"/>
                  </a:cubicBezTo>
                  <a:cubicBezTo>
                    <a:pt x="53" y="52"/>
                    <a:pt x="57" y="52"/>
                    <a:pt x="65" y="54"/>
                  </a:cubicBezTo>
                  <a:cubicBezTo>
                    <a:pt x="85" y="2"/>
                    <a:pt x="85" y="2"/>
                    <a:pt x="85" y="2"/>
                  </a:cubicBezTo>
                  <a:cubicBezTo>
                    <a:pt x="77" y="1"/>
                    <a:pt x="69" y="0"/>
                    <a:pt x="62" y="0"/>
                  </a:cubicBezTo>
                  <a:cubicBezTo>
                    <a:pt x="62" y="0"/>
                    <a:pt x="62" y="0"/>
                    <a:pt x="62" y="0"/>
                  </a:cubicBezTo>
                </a:path>
              </a:pathLst>
            </a:custGeom>
            <a:solidFill>
              <a:srgbClr val="B2856E"/>
            </a:solidFill>
            <a:ln>
              <a:noFill/>
            </a:ln>
          </p:spPr>
          <p:txBody>
            <a:bodyPr anchor="t" anchorCtr="0" bIns="45720" compatLnSpc="1" lIns="91440" numCol="1" rIns="91440" tIns="45720" vert="horz" wrap="square">
              <a:prstTxWarp prst="textNoShape"/>
            </a:bodyPr>
            <a:p>
              <a:endParaRPr lang="en-US"/>
            </a:p>
          </p:txBody>
        </p:sp>
        <p:sp>
          <p:nvSpPr>
            <p:cNvPr id="1049352" name="Freeform 134"/>
            <p:cNvSpPr/>
            <p:nvPr/>
          </p:nvSpPr>
          <p:spPr bwMode="auto">
            <a:xfrm>
              <a:off x="4749" y="2882"/>
              <a:ext cx="520" cy="273"/>
            </a:xfrm>
            <a:custGeom>
              <a:avLst/>
              <a:gdLst>
                <a:gd name="T0" fmla="*/ 182 w 219"/>
                <a:gd name="T1" fmla="*/ 0 h 115"/>
                <a:gd name="T2" fmla="*/ 162 w 219"/>
                <a:gd name="T3" fmla="*/ 52 h 115"/>
                <a:gd name="T4" fmla="*/ 150 w 219"/>
                <a:gd name="T5" fmla="*/ 50 h 115"/>
                <a:gd name="T6" fmla="*/ 97 w 219"/>
                <a:gd name="T7" fmla="*/ 50 h 115"/>
                <a:gd name="T8" fmla="*/ 67 w 219"/>
                <a:gd name="T9" fmla="*/ 49 h 115"/>
                <a:gd name="T10" fmla="*/ 12 w 219"/>
                <a:gd name="T11" fmla="*/ 15 h 115"/>
                <a:gd name="T12" fmla="*/ 1 w 219"/>
                <a:gd name="T13" fmla="*/ 51 h 115"/>
                <a:gd name="T14" fmla="*/ 26 w 219"/>
                <a:gd name="T15" fmla="*/ 82 h 115"/>
                <a:gd name="T16" fmla="*/ 54 w 219"/>
                <a:gd name="T17" fmla="*/ 86 h 115"/>
                <a:gd name="T18" fmla="*/ 61 w 219"/>
                <a:gd name="T19" fmla="*/ 89 h 115"/>
                <a:gd name="T20" fmla="*/ 59 w 219"/>
                <a:gd name="T21" fmla="*/ 80 h 115"/>
                <a:gd name="T22" fmla="*/ 51 w 219"/>
                <a:gd name="T23" fmla="*/ 64 h 115"/>
                <a:gd name="T24" fmla="*/ 51 w 219"/>
                <a:gd name="T25" fmla="*/ 64 h 115"/>
                <a:gd name="T26" fmla="*/ 54 w 219"/>
                <a:gd name="T27" fmla="*/ 68 h 115"/>
                <a:gd name="T28" fmla="*/ 60 w 219"/>
                <a:gd name="T29" fmla="*/ 79 h 115"/>
                <a:gd name="T30" fmla="*/ 63 w 219"/>
                <a:gd name="T31" fmla="*/ 91 h 115"/>
                <a:gd name="T32" fmla="*/ 97 w 219"/>
                <a:gd name="T33" fmla="*/ 115 h 115"/>
                <a:gd name="T34" fmla="*/ 99 w 219"/>
                <a:gd name="T35" fmla="*/ 115 h 115"/>
                <a:gd name="T36" fmla="*/ 140 w 219"/>
                <a:gd name="T37" fmla="*/ 94 h 115"/>
                <a:gd name="T38" fmla="*/ 164 w 219"/>
                <a:gd name="T39" fmla="*/ 89 h 115"/>
                <a:gd name="T40" fmla="*/ 195 w 219"/>
                <a:gd name="T41" fmla="*/ 77 h 115"/>
                <a:gd name="T42" fmla="*/ 194 w 219"/>
                <a:gd name="T43" fmla="*/ 74 h 115"/>
                <a:gd name="T44" fmla="*/ 189 w 219"/>
                <a:gd name="T45" fmla="*/ 64 h 115"/>
                <a:gd name="T46" fmla="*/ 189 w 219"/>
                <a:gd name="T47" fmla="*/ 64 h 115"/>
                <a:gd name="T48" fmla="*/ 191 w 219"/>
                <a:gd name="T49" fmla="*/ 66 h 115"/>
                <a:gd name="T50" fmla="*/ 195 w 219"/>
                <a:gd name="T51" fmla="*/ 73 h 115"/>
                <a:gd name="T52" fmla="*/ 197 w 219"/>
                <a:gd name="T53" fmla="*/ 76 h 115"/>
                <a:gd name="T54" fmla="*/ 208 w 219"/>
                <a:gd name="T55" fmla="*/ 64 h 115"/>
                <a:gd name="T56" fmla="*/ 209 w 219"/>
                <a:gd name="T57" fmla="*/ 16 h 115"/>
                <a:gd name="T58" fmla="*/ 182 w 219"/>
                <a:gd name="T59" fmla="*/ 0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19" h="115">
                  <a:moveTo>
                    <a:pt x="182" y="0"/>
                  </a:moveTo>
                  <a:cubicBezTo>
                    <a:pt x="162" y="52"/>
                    <a:pt x="162" y="52"/>
                    <a:pt x="162" y="52"/>
                  </a:cubicBezTo>
                  <a:cubicBezTo>
                    <a:pt x="154" y="50"/>
                    <a:pt x="150" y="50"/>
                    <a:pt x="150" y="50"/>
                  </a:cubicBezTo>
                  <a:cubicBezTo>
                    <a:pt x="97" y="50"/>
                    <a:pt x="97" y="50"/>
                    <a:pt x="97" y="50"/>
                  </a:cubicBezTo>
                  <a:cubicBezTo>
                    <a:pt x="67" y="49"/>
                    <a:pt x="67" y="49"/>
                    <a:pt x="67" y="49"/>
                  </a:cubicBezTo>
                  <a:cubicBezTo>
                    <a:pt x="67" y="49"/>
                    <a:pt x="21" y="23"/>
                    <a:pt x="12" y="15"/>
                  </a:cubicBezTo>
                  <a:cubicBezTo>
                    <a:pt x="5" y="26"/>
                    <a:pt x="0" y="38"/>
                    <a:pt x="1" y="51"/>
                  </a:cubicBezTo>
                  <a:cubicBezTo>
                    <a:pt x="3" y="65"/>
                    <a:pt x="12" y="79"/>
                    <a:pt x="26" y="82"/>
                  </a:cubicBezTo>
                  <a:cubicBezTo>
                    <a:pt x="35" y="85"/>
                    <a:pt x="45" y="82"/>
                    <a:pt x="54" y="86"/>
                  </a:cubicBezTo>
                  <a:cubicBezTo>
                    <a:pt x="57" y="86"/>
                    <a:pt x="59" y="88"/>
                    <a:pt x="61" y="89"/>
                  </a:cubicBezTo>
                  <a:cubicBezTo>
                    <a:pt x="61" y="86"/>
                    <a:pt x="60" y="83"/>
                    <a:pt x="59" y="80"/>
                  </a:cubicBezTo>
                  <a:cubicBezTo>
                    <a:pt x="55" y="70"/>
                    <a:pt x="50" y="65"/>
                    <a:pt x="51" y="64"/>
                  </a:cubicBezTo>
                  <a:cubicBezTo>
                    <a:pt x="51" y="64"/>
                    <a:pt x="51" y="64"/>
                    <a:pt x="51" y="64"/>
                  </a:cubicBezTo>
                  <a:cubicBezTo>
                    <a:pt x="51" y="64"/>
                    <a:pt x="52" y="66"/>
                    <a:pt x="54" y="68"/>
                  </a:cubicBezTo>
                  <a:cubicBezTo>
                    <a:pt x="56" y="71"/>
                    <a:pt x="58" y="74"/>
                    <a:pt x="60" y="79"/>
                  </a:cubicBezTo>
                  <a:cubicBezTo>
                    <a:pt x="61" y="83"/>
                    <a:pt x="63" y="87"/>
                    <a:pt x="63" y="91"/>
                  </a:cubicBezTo>
                  <a:cubicBezTo>
                    <a:pt x="75" y="99"/>
                    <a:pt x="83" y="113"/>
                    <a:pt x="97" y="115"/>
                  </a:cubicBezTo>
                  <a:cubicBezTo>
                    <a:pt x="98" y="115"/>
                    <a:pt x="99" y="115"/>
                    <a:pt x="99" y="115"/>
                  </a:cubicBezTo>
                  <a:cubicBezTo>
                    <a:pt x="114" y="115"/>
                    <a:pt x="125" y="100"/>
                    <a:pt x="140" y="94"/>
                  </a:cubicBezTo>
                  <a:cubicBezTo>
                    <a:pt x="147" y="91"/>
                    <a:pt x="156" y="91"/>
                    <a:pt x="164" y="89"/>
                  </a:cubicBezTo>
                  <a:cubicBezTo>
                    <a:pt x="175" y="88"/>
                    <a:pt x="186" y="83"/>
                    <a:pt x="195" y="77"/>
                  </a:cubicBezTo>
                  <a:cubicBezTo>
                    <a:pt x="195" y="76"/>
                    <a:pt x="194" y="75"/>
                    <a:pt x="194" y="74"/>
                  </a:cubicBezTo>
                  <a:cubicBezTo>
                    <a:pt x="191" y="68"/>
                    <a:pt x="189" y="64"/>
                    <a:pt x="189" y="64"/>
                  </a:cubicBezTo>
                  <a:cubicBezTo>
                    <a:pt x="189" y="64"/>
                    <a:pt x="189" y="64"/>
                    <a:pt x="189" y="64"/>
                  </a:cubicBezTo>
                  <a:cubicBezTo>
                    <a:pt x="189" y="64"/>
                    <a:pt x="190" y="65"/>
                    <a:pt x="191" y="66"/>
                  </a:cubicBezTo>
                  <a:cubicBezTo>
                    <a:pt x="192" y="68"/>
                    <a:pt x="194" y="70"/>
                    <a:pt x="195" y="73"/>
                  </a:cubicBezTo>
                  <a:cubicBezTo>
                    <a:pt x="196" y="74"/>
                    <a:pt x="196" y="75"/>
                    <a:pt x="197" y="76"/>
                  </a:cubicBezTo>
                  <a:cubicBezTo>
                    <a:pt x="201" y="73"/>
                    <a:pt x="204" y="69"/>
                    <a:pt x="208" y="64"/>
                  </a:cubicBezTo>
                  <a:cubicBezTo>
                    <a:pt x="217" y="50"/>
                    <a:pt x="219" y="30"/>
                    <a:pt x="209" y="16"/>
                  </a:cubicBezTo>
                  <a:cubicBezTo>
                    <a:pt x="202" y="8"/>
                    <a:pt x="192" y="3"/>
                    <a:pt x="182" y="0"/>
                  </a:cubicBezTo>
                </a:path>
              </a:pathLst>
            </a:custGeom>
            <a:solidFill>
              <a:srgbClr val="A23840"/>
            </a:solidFill>
            <a:ln>
              <a:noFill/>
            </a:ln>
          </p:spPr>
          <p:txBody>
            <a:bodyPr anchor="t" anchorCtr="0" bIns="45720" compatLnSpc="1" lIns="91440" numCol="1" rIns="91440" tIns="45720" vert="horz" wrap="square">
              <a:prstTxWarp prst="textNoShape"/>
            </a:bodyPr>
            <a:p>
              <a:endParaRPr lang="en-US"/>
            </a:p>
          </p:txBody>
        </p:sp>
        <p:sp>
          <p:nvSpPr>
            <p:cNvPr id="1049353" name="Freeform 135"/>
            <p:cNvSpPr/>
            <p:nvPr/>
          </p:nvSpPr>
          <p:spPr bwMode="auto">
            <a:xfrm>
              <a:off x="4868" y="3034"/>
              <a:ext cx="31" cy="64"/>
            </a:xfrm>
            <a:custGeom>
              <a:avLst/>
              <a:gdLst>
                <a:gd name="T0" fmla="*/ 1 w 13"/>
                <a:gd name="T1" fmla="*/ 0 h 27"/>
                <a:gd name="T2" fmla="*/ 1 w 13"/>
                <a:gd name="T3" fmla="*/ 0 h 27"/>
                <a:gd name="T4" fmla="*/ 9 w 13"/>
                <a:gd name="T5" fmla="*/ 16 h 27"/>
                <a:gd name="T6" fmla="*/ 11 w 13"/>
                <a:gd name="T7" fmla="*/ 25 h 27"/>
                <a:gd name="T8" fmla="*/ 13 w 13"/>
                <a:gd name="T9" fmla="*/ 27 h 27"/>
                <a:gd name="T10" fmla="*/ 10 w 13"/>
                <a:gd name="T11" fmla="*/ 15 h 27"/>
                <a:gd name="T12" fmla="*/ 4 w 13"/>
                <a:gd name="T13" fmla="*/ 4 h 27"/>
                <a:gd name="T14" fmla="*/ 1 w 13"/>
                <a:gd name="T15" fmla="*/ 0 h 2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 h="27">
                  <a:moveTo>
                    <a:pt x="1" y="0"/>
                  </a:moveTo>
                  <a:cubicBezTo>
                    <a:pt x="1" y="0"/>
                    <a:pt x="1" y="0"/>
                    <a:pt x="1" y="0"/>
                  </a:cubicBezTo>
                  <a:cubicBezTo>
                    <a:pt x="0" y="1"/>
                    <a:pt x="5" y="6"/>
                    <a:pt x="9" y="16"/>
                  </a:cubicBezTo>
                  <a:cubicBezTo>
                    <a:pt x="10" y="19"/>
                    <a:pt x="11" y="22"/>
                    <a:pt x="11" y="25"/>
                  </a:cubicBezTo>
                  <a:cubicBezTo>
                    <a:pt x="12" y="26"/>
                    <a:pt x="13" y="26"/>
                    <a:pt x="13" y="27"/>
                  </a:cubicBezTo>
                  <a:cubicBezTo>
                    <a:pt x="13" y="23"/>
                    <a:pt x="11" y="19"/>
                    <a:pt x="10" y="15"/>
                  </a:cubicBezTo>
                  <a:cubicBezTo>
                    <a:pt x="8" y="10"/>
                    <a:pt x="6" y="7"/>
                    <a:pt x="4" y="4"/>
                  </a:cubicBezTo>
                  <a:cubicBezTo>
                    <a:pt x="2" y="2"/>
                    <a:pt x="1" y="0"/>
                    <a:pt x="1" y="0"/>
                  </a:cubicBezTo>
                </a:path>
              </a:pathLst>
            </a:custGeom>
            <a:solidFill>
              <a:srgbClr val="1B2327"/>
            </a:solidFill>
            <a:ln>
              <a:noFill/>
            </a:ln>
          </p:spPr>
          <p:txBody>
            <a:bodyPr anchor="t" anchorCtr="0" bIns="45720" compatLnSpc="1" lIns="91440" numCol="1" rIns="91440" tIns="45720" vert="horz" wrap="square">
              <a:prstTxWarp prst="textNoShape"/>
            </a:bodyPr>
            <a:p>
              <a:endParaRPr lang="en-US"/>
            </a:p>
          </p:txBody>
        </p:sp>
        <p:sp>
          <p:nvSpPr>
            <p:cNvPr id="1049354" name="Freeform 136"/>
            <p:cNvSpPr/>
            <p:nvPr/>
          </p:nvSpPr>
          <p:spPr bwMode="auto">
            <a:xfrm>
              <a:off x="5198" y="3034"/>
              <a:ext cx="19" cy="31"/>
            </a:xfrm>
            <a:custGeom>
              <a:avLst/>
              <a:gdLst>
                <a:gd name="T0" fmla="*/ 0 w 8"/>
                <a:gd name="T1" fmla="*/ 0 h 13"/>
                <a:gd name="T2" fmla="*/ 0 w 8"/>
                <a:gd name="T3" fmla="*/ 0 h 13"/>
                <a:gd name="T4" fmla="*/ 5 w 8"/>
                <a:gd name="T5" fmla="*/ 10 h 13"/>
                <a:gd name="T6" fmla="*/ 6 w 8"/>
                <a:gd name="T7" fmla="*/ 13 h 13"/>
                <a:gd name="T8" fmla="*/ 8 w 8"/>
                <a:gd name="T9" fmla="*/ 12 h 13"/>
                <a:gd name="T10" fmla="*/ 6 w 8"/>
                <a:gd name="T11" fmla="*/ 9 h 13"/>
                <a:gd name="T12" fmla="*/ 2 w 8"/>
                <a:gd name="T13" fmla="*/ 2 h 13"/>
                <a:gd name="T14" fmla="*/ 0 w 8"/>
                <a:gd name="T15" fmla="*/ 0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 h="13">
                  <a:moveTo>
                    <a:pt x="0" y="0"/>
                  </a:moveTo>
                  <a:cubicBezTo>
                    <a:pt x="0" y="0"/>
                    <a:pt x="0" y="0"/>
                    <a:pt x="0" y="0"/>
                  </a:cubicBezTo>
                  <a:cubicBezTo>
                    <a:pt x="0" y="0"/>
                    <a:pt x="2" y="4"/>
                    <a:pt x="5" y="10"/>
                  </a:cubicBezTo>
                  <a:cubicBezTo>
                    <a:pt x="5" y="11"/>
                    <a:pt x="6" y="12"/>
                    <a:pt x="6" y="13"/>
                  </a:cubicBezTo>
                  <a:cubicBezTo>
                    <a:pt x="7" y="13"/>
                    <a:pt x="7" y="12"/>
                    <a:pt x="8" y="12"/>
                  </a:cubicBezTo>
                  <a:cubicBezTo>
                    <a:pt x="7" y="11"/>
                    <a:pt x="7" y="10"/>
                    <a:pt x="6" y="9"/>
                  </a:cubicBezTo>
                  <a:cubicBezTo>
                    <a:pt x="5" y="6"/>
                    <a:pt x="3" y="4"/>
                    <a:pt x="2" y="2"/>
                  </a:cubicBezTo>
                  <a:cubicBezTo>
                    <a:pt x="1" y="1"/>
                    <a:pt x="0" y="0"/>
                    <a:pt x="0" y="0"/>
                  </a:cubicBezTo>
                </a:path>
              </a:pathLst>
            </a:custGeom>
            <a:solidFill>
              <a:srgbClr val="1B2327"/>
            </a:solidFill>
            <a:ln>
              <a:noFill/>
            </a:ln>
          </p:spPr>
          <p:txBody>
            <a:bodyPr anchor="t" anchorCtr="0" bIns="45720" compatLnSpc="1" lIns="91440" numCol="1" rIns="91440" tIns="45720" vert="horz" wrap="square">
              <a:prstTxWarp prst="textNoShape"/>
            </a:bodyPr>
            <a:p>
              <a:endParaRPr lang="en-US"/>
            </a:p>
          </p:txBody>
        </p:sp>
        <p:sp>
          <p:nvSpPr>
            <p:cNvPr id="1049355" name="Freeform 137"/>
            <p:cNvSpPr/>
            <p:nvPr/>
          </p:nvSpPr>
          <p:spPr bwMode="auto">
            <a:xfrm>
              <a:off x="4752" y="2554"/>
              <a:ext cx="597" cy="532"/>
            </a:xfrm>
            <a:custGeom>
              <a:avLst/>
              <a:gdLst>
                <a:gd name="T0" fmla="*/ 251 w 252"/>
                <a:gd name="T1" fmla="*/ 139 h 224"/>
                <a:gd name="T2" fmla="*/ 238 w 252"/>
                <a:gd name="T3" fmla="*/ 123 h 224"/>
                <a:gd name="T4" fmla="*/ 213 w 252"/>
                <a:gd name="T5" fmla="*/ 118 h 224"/>
                <a:gd name="T6" fmla="*/ 197 w 252"/>
                <a:gd name="T7" fmla="*/ 92 h 224"/>
                <a:gd name="T8" fmla="*/ 183 w 252"/>
                <a:gd name="T9" fmla="*/ 63 h 224"/>
                <a:gd name="T10" fmla="*/ 163 w 252"/>
                <a:gd name="T11" fmla="*/ 54 h 224"/>
                <a:gd name="T12" fmla="*/ 143 w 252"/>
                <a:gd name="T13" fmla="*/ 29 h 224"/>
                <a:gd name="T14" fmla="*/ 134 w 252"/>
                <a:gd name="T15" fmla="*/ 19 h 224"/>
                <a:gd name="T16" fmla="*/ 134 w 252"/>
                <a:gd name="T17" fmla="*/ 19 h 224"/>
                <a:gd name="T18" fmla="*/ 68 w 252"/>
                <a:gd name="T19" fmla="*/ 15 h 224"/>
                <a:gd name="T20" fmla="*/ 69 w 252"/>
                <a:gd name="T21" fmla="*/ 14 h 224"/>
                <a:gd name="T22" fmla="*/ 21 w 252"/>
                <a:gd name="T23" fmla="*/ 93 h 224"/>
                <a:gd name="T24" fmla="*/ 20 w 252"/>
                <a:gd name="T25" fmla="*/ 148 h 224"/>
                <a:gd name="T26" fmla="*/ 5 w 252"/>
                <a:gd name="T27" fmla="*/ 177 h 224"/>
                <a:gd name="T28" fmla="*/ 21 w 252"/>
                <a:gd name="T29" fmla="*/ 214 h 224"/>
                <a:gd name="T30" fmla="*/ 60 w 252"/>
                <a:gd name="T31" fmla="*/ 205 h 224"/>
                <a:gd name="T32" fmla="*/ 73 w 252"/>
                <a:gd name="T33" fmla="*/ 221 h 224"/>
                <a:gd name="T34" fmla="*/ 95 w 252"/>
                <a:gd name="T35" fmla="*/ 223 h 224"/>
                <a:gd name="T36" fmla="*/ 138 w 252"/>
                <a:gd name="T37" fmla="*/ 205 h 224"/>
                <a:gd name="T38" fmla="*/ 165 w 252"/>
                <a:gd name="T39" fmla="*/ 216 h 224"/>
                <a:gd name="T40" fmla="*/ 193 w 252"/>
                <a:gd name="T41" fmla="*/ 210 h 224"/>
                <a:gd name="T42" fmla="*/ 192 w 252"/>
                <a:gd name="T43" fmla="*/ 208 h 224"/>
                <a:gd name="T44" fmla="*/ 197 w 252"/>
                <a:gd name="T45" fmla="*/ 206 h 224"/>
                <a:gd name="T46" fmla="*/ 206 w 252"/>
                <a:gd name="T47" fmla="*/ 183 h 224"/>
                <a:gd name="T48" fmla="*/ 214 w 252"/>
                <a:gd name="T49" fmla="*/ 193 h 224"/>
                <a:gd name="T50" fmla="*/ 229 w 252"/>
                <a:gd name="T51" fmla="*/ 149 h 224"/>
                <a:gd name="T52" fmla="*/ 243 w 252"/>
                <a:gd name="T53" fmla="*/ 158 h 224"/>
                <a:gd name="T54" fmla="*/ 251 w 252"/>
                <a:gd name="T55" fmla="*/ 139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52" h="224">
                  <a:moveTo>
                    <a:pt x="251" y="139"/>
                  </a:moveTo>
                  <a:cubicBezTo>
                    <a:pt x="250" y="132"/>
                    <a:pt x="245" y="125"/>
                    <a:pt x="238" y="123"/>
                  </a:cubicBezTo>
                  <a:cubicBezTo>
                    <a:pt x="230" y="120"/>
                    <a:pt x="221" y="122"/>
                    <a:pt x="213" y="118"/>
                  </a:cubicBezTo>
                  <a:cubicBezTo>
                    <a:pt x="203" y="114"/>
                    <a:pt x="199" y="102"/>
                    <a:pt x="197" y="92"/>
                  </a:cubicBezTo>
                  <a:cubicBezTo>
                    <a:pt x="194" y="82"/>
                    <a:pt x="192" y="70"/>
                    <a:pt x="183" y="63"/>
                  </a:cubicBezTo>
                  <a:cubicBezTo>
                    <a:pt x="177" y="59"/>
                    <a:pt x="170" y="58"/>
                    <a:pt x="163" y="54"/>
                  </a:cubicBezTo>
                  <a:cubicBezTo>
                    <a:pt x="154" y="48"/>
                    <a:pt x="149" y="37"/>
                    <a:pt x="143" y="29"/>
                  </a:cubicBezTo>
                  <a:cubicBezTo>
                    <a:pt x="140" y="25"/>
                    <a:pt x="137" y="22"/>
                    <a:pt x="134" y="19"/>
                  </a:cubicBezTo>
                  <a:cubicBezTo>
                    <a:pt x="134" y="19"/>
                    <a:pt x="134" y="19"/>
                    <a:pt x="134" y="19"/>
                  </a:cubicBezTo>
                  <a:cubicBezTo>
                    <a:pt x="120" y="2"/>
                    <a:pt x="84" y="0"/>
                    <a:pt x="68" y="15"/>
                  </a:cubicBezTo>
                  <a:cubicBezTo>
                    <a:pt x="69" y="14"/>
                    <a:pt x="69" y="14"/>
                    <a:pt x="69" y="14"/>
                  </a:cubicBezTo>
                  <a:cubicBezTo>
                    <a:pt x="40" y="16"/>
                    <a:pt x="21" y="63"/>
                    <a:pt x="21" y="93"/>
                  </a:cubicBezTo>
                  <a:cubicBezTo>
                    <a:pt x="21" y="112"/>
                    <a:pt x="27" y="131"/>
                    <a:pt x="20" y="148"/>
                  </a:cubicBezTo>
                  <a:cubicBezTo>
                    <a:pt x="16" y="158"/>
                    <a:pt x="8" y="166"/>
                    <a:pt x="5" y="177"/>
                  </a:cubicBezTo>
                  <a:cubicBezTo>
                    <a:pt x="0" y="191"/>
                    <a:pt x="7" y="207"/>
                    <a:pt x="21" y="214"/>
                  </a:cubicBezTo>
                  <a:cubicBezTo>
                    <a:pt x="34" y="221"/>
                    <a:pt x="51" y="216"/>
                    <a:pt x="60" y="205"/>
                  </a:cubicBezTo>
                  <a:cubicBezTo>
                    <a:pt x="60" y="212"/>
                    <a:pt x="66" y="219"/>
                    <a:pt x="73" y="221"/>
                  </a:cubicBezTo>
                  <a:cubicBezTo>
                    <a:pt x="80" y="224"/>
                    <a:pt x="88" y="223"/>
                    <a:pt x="95" y="223"/>
                  </a:cubicBezTo>
                  <a:cubicBezTo>
                    <a:pt x="112" y="222"/>
                    <a:pt x="130" y="219"/>
                    <a:pt x="138" y="205"/>
                  </a:cubicBezTo>
                  <a:cubicBezTo>
                    <a:pt x="144" y="213"/>
                    <a:pt x="155" y="217"/>
                    <a:pt x="165" y="216"/>
                  </a:cubicBezTo>
                  <a:cubicBezTo>
                    <a:pt x="175" y="215"/>
                    <a:pt x="184" y="214"/>
                    <a:pt x="193" y="210"/>
                  </a:cubicBezTo>
                  <a:cubicBezTo>
                    <a:pt x="193" y="209"/>
                    <a:pt x="193" y="209"/>
                    <a:pt x="192" y="208"/>
                  </a:cubicBezTo>
                  <a:cubicBezTo>
                    <a:pt x="194" y="208"/>
                    <a:pt x="195" y="207"/>
                    <a:pt x="197" y="206"/>
                  </a:cubicBezTo>
                  <a:cubicBezTo>
                    <a:pt x="204" y="202"/>
                    <a:pt x="209" y="191"/>
                    <a:pt x="206" y="183"/>
                  </a:cubicBezTo>
                  <a:cubicBezTo>
                    <a:pt x="208" y="187"/>
                    <a:pt x="211" y="190"/>
                    <a:pt x="214" y="193"/>
                  </a:cubicBezTo>
                  <a:cubicBezTo>
                    <a:pt x="229" y="185"/>
                    <a:pt x="236" y="165"/>
                    <a:pt x="229" y="149"/>
                  </a:cubicBezTo>
                  <a:cubicBezTo>
                    <a:pt x="234" y="151"/>
                    <a:pt x="239" y="154"/>
                    <a:pt x="243" y="158"/>
                  </a:cubicBezTo>
                  <a:cubicBezTo>
                    <a:pt x="249" y="154"/>
                    <a:pt x="252" y="147"/>
                    <a:pt x="251" y="139"/>
                  </a:cubicBezTo>
                  <a:close/>
                </a:path>
              </a:pathLst>
            </a:custGeom>
            <a:solidFill>
              <a:srgbClr val="263238"/>
            </a:solidFill>
            <a:ln>
              <a:noFill/>
            </a:ln>
          </p:spPr>
          <p:txBody>
            <a:bodyPr anchor="t" anchorCtr="0" bIns="45720" compatLnSpc="1" lIns="91440" numCol="1" rIns="91440" tIns="45720" vert="horz" wrap="square">
              <a:prstTxWarp prst="textNoShape"/>
            </a:bodyPr>
            <a:p>
              <a:endParaRPr lang="en-US"/>
            </a:p>
          </p:txBody>
        </p:sp>
        <p:sp>
          <p:nvSpPr>
            <p:cNvPr id="1049356" name="Freeform 138"/>
            <p:cNvSpPr/>
            <p:nvPr/>
          </p:nvSpPr>
          <p:spPr bwMode="auto">
            <a:xfrm>
              <a:off x="4922" y="2571"/>
              <a:ext cx="420" cy="344"/>
            </a:xfrm>
            <a:custGeom>
              <a:avLst/>
              <a:gdLst>
                <a:gd name="T0" fmla="*/ 175 w 177"/>
                <a:gd name="T1" fmla="*/ 145 h 145"/>
                <a:gd name="T2" fmla="*/ 174 w 177"/>
                <a:gd name="T3" fmla="*/ 135 h 145"/>
                <a:gd name="T4" fmla="*/ 165 w 177"/>
                <a:gd name="T5" fmla="*/ 128 h 145"/>
                <a:gd name="T6" fmla="*/ 150 w 177"/>
                <a:gd name="T7" fmla="*/ 124 h 145"/>
                <a:gd name="T8" fmla="*/ 132 w 177"/>
                <a:gd name="T9" fmla="*/ 120 h 145"/>
                <a:gd name="T10" fmla="*/ 123 w 177"/>
                <a:gd name="T11" fmla="*/ 114 h 145"/>
                <a:gd name="T12" fmla="*/ 118 w 177"/>
                <a:gd name="T13" fmla="*/ 103 h 145"/>
                <a:gd name="T14" fmla="*/ 113 w 177"/>
                <a:gd name="T15" fmla="*/ 80 h 145"/>
                <a:gd name="T16" fmla="*/ 107 w 177"/>
                <a:gd name="T17" fmla="*/ 69 h 145"/>
                <a:gd name="T18" fmla="*/ 97 w 177"/>
                <a:gd name="T19" fmla="*/ 63 h 145"/>
                <a:gd name="T20" fmla="*/ 84 w 177"/>
                <a:gd name="T21" fmla="*/ 61 h 145"/>
                <a:gd name="T22" fmla="*/ 73 w 177"/>
                <a:gd name="T23" fmla="*/ 55 h 145"/>
                <a:gd name="T24" fmla="*/ 62 w 177"/>
                <a:gd name="T25" fmla="*/ 33 h 145"/>
                <a:gd name="T26" fmla="*/ 51 w 177"/>
                <a:gd name="T27" fmla="*/ 15 h 145"/>
                <a:gd name="T28" fmla="*/ 36 w 177"/>
                <a:gd name="T29" fmla="*/ 5 h 145"/>
                <a:gd name="T30" fmla="*/ 9 w 177"/>
                <a:gd name="T31" fmla="*/ 4 h 145"/>
                <a:gd name="T32" fmla="*/ 0 w 177"/>
                <a:gd name="T33" fmla="*/ 7 h 145"/>
                <a:gd name="T34" fmla="*/ 2 w 177"/>
                <a:gd name="T35" fmla="*/ 6 h 145"/>
                <a:gd name="T36" fmla="*/ 9 w 177"/>
                <a:gd name="T37" fmla="*/ 3 h 145"/>
                <a:gd name="T38" fmla="*/ 36 w 177"/>
                <a:gd name="T39" fmla="*/ 4 h 145"/>
                <a:gd name="T40" fmla="*/ 52 w 177"/>
                <a:gd name="T41" fmla="*/ 14 h 145"/>
                <a:gd name="T42" fmla="*/ 64 w 177"/>
                <a:gd name="T43" fmla="*/ 33 h 145"/>
                <a:gd name="T44" fmla="*/ 74 w 177"/>
                <a:gd name="T45" fmla="*/ 53 h 145"/>
                <a:gd name="T46" fmla="*/ 85 w 177"/>
                <a:gd name="T47" fmla="*/ 59 h 145"/>
                <a:gd name="T48" fmla="*/ 98 w 177"/>
                <a:gd name="T49" fmla="*/ 61 h 145"/>
                <a:gd name="T50" fmla="*/ 109 w 177"/>
                <a:gd name="T51" fmla="*/ 68 h 145"/>
                <a:gd name="T52" fmla="*/ 115 w 177"/>
                <a:gd name="T53" fmla="*/ 80 h 145"/>
                <a:gd name="T54" fmla="*/ 120 w 177"/>
                <a:gd name="T55" fmla="*/ 103 h 145"/>
                <a:gd name="T56" fmla="*/ 132 w 177"/>
                <a:gd name="T57" fmla="*/ 119 h 145"/>
                <a:gd name="T58" fmla="*/ 151 w 177"/>
                <a:gd name="T59" fmla="*/ 123 h 145"/>
                <a:gd name="T60" fmla="*/ 166 w 177"/>
                <a:gd name="T61" fmla="*/ 127 h 145"/>
                <a:gd name="T62" fmla="*/ 174 w 177"/>
                <a:gd name="T63" fmla="*/ 135 h 145"/>
                <a:gd name="T64" fmla="*/ 176 w 177"/>
                <a:gd name="T65" fmla="*/ 142 h 145"/>
                <a:gd name="T66" fmla="*/ 175 w 177"/>
                <a:gd name="T67" fmla="*/ 145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77" h="145">
                  <a:moveTo>
                    <a:pt x="175" y="145"/>
                  </a:moveTo>
                  <a:cubicBezTo>
                    <a:pt x="175" y="145"/>
                    <a:pt x="177" y="141"/>
                    <a:pt x="174" y="135"/>
                  </a:cubicBezTo>
                  <a:cubicBezTo>
                    <a:pt x="172" y="132"/>
                    <a:pt x="169" y="130"/>
                    <a:pt x="165" y="128"/>
                  </a:cubicBezTo>
                  <a:cubicBezTo>
                    <a:pt x="161" y="126"/>
                    <a:pt x="156" y="125"/>
                    <a:pt x="150" y="124"/>
                  </a:cubicBezTo>
                  <a:cubicBezTo>
                    <a:pt x="145" y="124"/>
                    <a:pt x="138" y="123"/>
                    <a:pt x="132" y="120"/>
                  </a:cubicBezTo>
                  <a:cubicBezTo>
                    <a:pt x="129" y="119"/>
                    <a:pt x="126" y="117"/>
                    <a:pt x="123" y="114"/>
                  </a:cubicBezTo>
                  <a:cubicBezTo>
                    <a:pt x="121" y="111"/>
                    <a:pt x="119" y="107"/>
                    <a:pt x="118" y="103"/>
                  </a:cubicBezTo>
                  <a:cubicBezTo>
                    <a:pt x="116" y="96"/>
                    <a:pt x="115" y="88"/>
                    <a:pt x="113" y="80"/>
                  </a:cubicBezTo>
                  <a:cubicBezTo>
                    <a:pt x="111" y="76"/>
                    <a:pt x="110" y="73"/>
                    <a:pt x="107" y="69"/>
                  </a:cubicBezTo>
                  <a:cubicBezTo>
                    <a:pt x="105" y="66"/>
                    <a:pt x="101" y="64"/>
                    <a:pt x="97" y="63"/>
                  </a:cubicBezTo>
                  <a:cubicBezTo>
                    <a:pt x="93" y="62"/>
                    <a:pt x="89" y="62"/>
                    <a:pt x="84" y="61"/>
                  </a:cubicBezTo>
                  <a:cubicBezTo>
                    <a:pt x="80" y="60"/>
                    <a:pt x="76" y="58"/>
                    <a:pt x="73" y="55"/>
                  </a:cubicBezTo>
                  <a:cubicBezTo>
                    <a:pt x="67" y="48"/>
                    <a:pt x="64" y="40"/>
                    <a:pt x="62" y="33"/>
                  </a:cubicBezTo>
                  <a:cubicBezTo>
                    <a:pt x="59" y="26"/>
                    <a:pt x="56" y="20"/>
                    <a:pt x="51" y="15"/>
                  </a:cubicBezTo>
                  <a:cubicBezTo>
                    <a:pt x="46" y="11"/>
                    <a:pt x="41" y="7"/>
                    <a:pt x="36" y="5"/>
                  </a:cubicBezTo>
                  <a:cubicBezTo>
                    <a:pt x="25" y="1"/>
                    <a:pt x="15" y="2"/>
                    <a:pt x="9" y="4"/>
                  </a:cubicBezTo>
                  <a:cubicBezTo>
                    <a:pt x="3" y="5"/>
                    <a:pt x="0" y="7"/>
                    <a:pt x="0" y="7"/>
                  </a:cubicBezTo>
                  <a:cubicBezTo>
                    <a:pt x="0" y="7"/>
                    <a:pt x="1" y="7"/>
                    <a:pt x="2" y="6"/>
                  </a:cubicBezTo>
                  <a:cubicBezTo>
                    <a:pt x="4" y="5"/>
                    <a:pt x="6" y="4"/>
                    <a:pt x="9" y="3"/>
                  </a:cubicBezTo>
                  <a:cubicBezTo>
                    <a:pt x="15" y="1"/>
                    <a:pt x="25" y="0"/>
                    <a:pt x="36" y="4"/>
                  </a:cubicBezTo>
                  <a:cubicBezTo>
                    <a:pt x="42" y="6"/>
                    <a:pt x="47" y="9"/>
                    <a:pt x="52" y="14"/>
                  </a:cubicBezTo>
                  <a:cubicBezTo>
                    <a:pt x="57" y="19"/>
                    <a:pt x="61" y="25"/>
                    <a:pt x="64" y="33"/>
                  </a:cubicBezTo>
                  <a:cubicBezTo>
                    <a:pt x="66" y="40"/>
                    <a:pt x="69" y="48"/>
                    <a:pt x="74" y="53"/>
                  </a:cubicBezTo>
                  <a:cubicBezTo>
                    <a:pt x="77" y="56"/>
                    <a:pt x="81" y="58"/>
                    <a:pt x="85" y="59"/>
                  </a:cubicBezTo>
                  <a:cubicBezTo>
                    <a:pt x="89" y="60"/>
                    <a:pt x="93" y="60"/>
                    <a:pt x="98" y="61"/>
                  </a:cubicBezTo>
                  <a:cubicBezTo>
                    <a:pt x="102" y="62"/>
                    <a:pt x="106" y="65"/>
                    <a:pt x="109" y="68"/>
                  </a:cubicBezTo>
                  <a:cubicBezTo>
                    <a:pt x="112" y="72"/>
                    <a:pt x="113" y="76"/>
                    <a:pt x="115" y="80"/>
                  </a:cubicBezTo>
                  <a:cubicBezTo>
                    <a:pt x="117" y="88"/>
                    <a:pt x="118" y="96"/>
                    <a:pt x="120" y="103"/>
                  </a:cubicBezTo>
                  <a:cubicBezTo>
                    <a:pt x="122" y="110"/>
                    <a:pt x="126" y="116"/>
                    <a:pt x="132" y="119"/>
                  </a:cubicBezTo>
                  <a:cubicBezTo>
                    <a:pt x="138" y="122"/>
                    <a:pt x="145" y="122"/>
                    <a:pt x="151" y="123"/>
                  </a:cubicBezTo>
                  <a:cubicBezTo>
                    <a:pt x="156" y="123"/>
                    <a:pt x="161" y="125"/>
                    <a:pt x="166" y="127"/>
                  </a:cubicBezTo>
                  <a:cubicBezTo>
                    <a:pt x="170" y="129"/>
                    <a:pt x="173" y="132"/>
                    <a:pt x="174" y="135"/>
                  </a:cubicBezTo>
                  <a:cubicBezTo>
                    <a:pt x="176" y="138"/>
                    <a:pt x="176" y="140"/>
                    <a:pt x="176" y="142"/>
                  </a:cubicBezTo>
                  <a:cubicBezTo>
                    <a:pt x="176" y="144"/>
                    <a:pt x="175" y="145"/>
                    <a:pt x="175" y="145"/>
                  </a:cubicBezTo>
                  <a:close/>
                </a:path>
              </a:pathLst>
            </a:custGeom>
            <a:solidFill>
              <a:srgbClr val="455A64"/>
            </a:solidFill>
            <a:ln>
              <a:noFill/>
            </a:ln>
          </p:spPr>
          <p:txBody>
            <a:bodyPr anchor="t" anchorCtr="0" bIns="45720" compatLnSpc="1" lIns="91440" numCol="1" rIns="91440" tIns="45720" vert="horz" wrap="square">
              <a:prstTxWarp prst="textNoShape"/>
            </a:bodyPr>
            <a:p>
              <a:endParaRPr lang="en-US"/>
            </a:p>
          </p:txBody>
        </p:sp>
        <p:sp>
          <p:nvSpPr>
            <p:cNvPr id="1049357" name="Freeform 139"/>
            <p:cNvSpPr/>
            <p:nvPr/>
          </p:nvSpPr>
          <p:spPr bwMode="auto">
            <a:xfrm>
              <a:off x="4927" y="2592"/>
              <a:ext cx="311" cy="458"/>
            </a:xfrm>
            <a:custGeom>
              <a:avLst/>
              <a:gdLst>
                <a:gd name="T0" fmla="*/ 122 w 131"/>
                <a:gd name="T1" fmla="*/ 193 h 193"/>
                <a:gd name="T2" fmla="*/ 125 w 131"/>
                <a:gd name="T3" fmla="*/ 192 h 193"/>
                <a:gd name="T4" fmla="*/ 129 w 131"/>
                <a:gd name="T5" fmla="*/ 186 h 193"/>
                <a:gd name="T6" fmla="*/ 128 w 131"/>
                <a:gd name="T7" fmla="*/ 175 h 193"/>
                <a:gd name="T8" fmla="*/ 117 w 131"/>
                <a:gd name="T9" fmla="*/ 164 h 193"/>
                <a:gd name="T10" fmla="*/ 101 w 131"/>
                <a:gd name="T11" fmla="*/ 155 h 193"/>
                <a:gd name="T12" fmla="*/ 93 w 131"/>
                <a:gd name="T13" fmla="*/ 148 h 193"/>
                <a:gd name="T14" fmla="*/ 88 w 131"/>
                <a:gd name="T15" fmla="*/ 138 h 193"/>
                <a:gd name="T16" fmla="*/ 85 w 131"/>
                <a:gd name="T17" fmla="*/ 114 h 193"/>
                <a:gd name="T18" fmla="*/ 74 w 131"/>
                <a:gd name="T19" fmla="*/ 92 h 193"/>
                <a:gd name="T20" fmla="*/ 52 w 131"/>
                <a:gd name="T21" fmla="*/ 80 h 193"/>
                <a:gd name="T22" fmla="*/ 42 w 131"/>
                <a:gd name="T23" fmla="*/ 57 h 193"/>
                <a:gd name="T24" fmla="*/ 38 w 131"/>
                <a:gd name="T25" fmla="*/ 36 h 193"/>
                <a:gd name="T26" fmla="*/ 30 w 131"/>
                <a:gd name="T27" fmla="*/ 19 h 193"/>
                <a:gd name="T28" fmla="*/ 9 w 131"/>
                <a:gd name="T29" fmla="*/ 3 h 193"/>
                <a:gd name="T30" fmla="*/ 0 w 131"/>
                <a:gd name="T31" fmla="*/ 0 h 193"/>
                <a:gd name="T32" fmla="*/ 3 w 131"/>
                <a:gd name="T33" fmla="*/ 0 h 193"/>
                <a:gd name="T34" fmla="*/ 10 w 131"/>
                <a:gd name="T35" fmla="*/ 2 h 193"/>
                <a:gd name="T36" fmla="*/ 32 w 131"/>
                <a:gd name="T37" fmla="*/ 19 h 193"/>
                <a:gd name="T38" fmla="*/ 40 w 131"/>
                <a:gd name="T39" fmla="*/ 36 h 193"/>
                <a:gd name="T40" fmla="*/ 44 w 131"/>
                <a:gd name="T41" fmla="*/ 57 h 193"/>
                <a:gd name="T42" fmla="*/ 53 w 131"/>
                <a:gd name="T43" fmla="*/ 78 h 193"/>
                <a:gd name="T44" fmla="*/ 75 w 131"/>
                <a:gd name="T45" fmla="*/ 91 h 193"/>
                <a:gd name="T46" fmla="*/ 84 w 131"/>
                <a:gd name="T47" fmla="*/ 101 h 193"/>
                <a:gd name="T48" fmla="*/ 87 w 131"/>
                <a:gd name="T49" fmla="*/ 114 h 193"/>
                <a:gd name="T50" fmla="*/ 90 w 131"/>
                <a:gd name="T51" fmla="*/ 137 h 193"/>
                <a:gd name="T52" fmla="*/ 94 w 131"/>
                <a:gd name="T53" fmla="*/ 147 h 193"/>
                <a:gd name="T54" fmla="*/ 102 w 131"/>
                <a:gd name="T55" fmla="*/ 154 h 193"/>
                <a:gd name="T56" fmla="*/ 118 w 131"/>
                <a:gd name="T57" fmla="*/ 163 h 193"/>
                <a:gd name="T58" fmla="*/ 129 w 131"/>
                <a:gd name="T59" fmla="*/ 174 h 193"/>
                <a:gd name="T60" fmla="*/ 129 w 131"/>
                <a:gd name="T61" fmla="*/ 186 h 193"/>
                <a:gd name="T62" fmla="*/ 125 w 131"/>
                <a:gd name="T63" fmla="*/ 192 h 193"/>
                <a:gd name="T64" fmla="*/ 122 w 131"/>
                <a:gd name="T65"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31" h="193">
                  <a:moveTo>
                    <a:pt x="122" y="193"/>
                  </a:moveTo>
                  <a:cubicBezTo>
                    <a:pt x="122" y="193"/>
                    <a:pt x="123" y="193"/>
                    <a:pt x="125" y="192"/>
                  </a:cubicBezTo>
                  <a:cubicBezTo>
                    <a:pt x="126" y="191"/>
                    <a:pt x="128" y="189"/>
                    <a:pt x="129" y="186"/>
                  </a:cubicBezTo>
                  <a:cubicBezTo>
                    <a:pt x="130" y="183"/>
                    <a:pt x="130" y="179"/>
                    <a:pt x="128" y="175"/>
                  </a:cubicBezTo>
                  <a:cubicBezTo>
                    <a:pt x="126" y="171"/>
                    <a:pt x="122" y="167"/>
                    <a:pt x="117" y="164"/>
                  </a:cubicBezTo>
                  <a:cubicBezTo>
                    <a:pt x="113" y="161"/>
                    <a:pt x="107" y="159"/>
                    <a:pt x="101" y="155"/>
                  </a:cubicBezTo>
                  <a:cubicBezTo>
                    <a:pt x="98" y="153"/>
                    <a:pt x="95" y="151"/>
                    <a:pt x="93" y="148"/>
                  </a:cubicBezTo>
                  <a:cubicBezTo>
                    <a:pt x="90" y="145"/>
                    <a:pt x="89" y="142"/>
                    <a:pt x="88" y="138"/>
                  </a:cubicBezTo>
                  <a:cubicBezTo>
                    <a:pt x="86" y="130"/>
                    <a:pt x="86" y="122"/>
                    <a:pt x="85" y="114"/>
                  </a:cubicBezTo>
                  <a:cubicBezTo>
                    <a:pt x="84" y="106"/>
                    <a:pt x="81" y="97"/>
                    <a:pt x="74" y="92"/>
                  </a:cubicBezTo>
                  <a:cubicBezTo>
                    <a:pt x="67" y="87"/>
                    <a:pt x="58" y="86"/>
                    <a:pt x="52" y="80"/>
                  </a:cubicBezTo>
                  <a:cubicBezTo>
                    <a:pt x="46" y="73"/>
                    <a:pt x="43" y="65"/>
                    <a:pt x="42" y="57"/>
                  </a:cubicBezTo>
                  <a:cubicBezTo>
                    <a:pt x="41" y="50"/>
                    <a:pt x="40" y="43"/>
                    <a:pt x="38" y="36"/>
                  </a:cubicBezTo>
                  <a:cubicBezTo>
                    <a:pt x="37" y="30"/>
                    <a:pt x="34" y="24"/>
                    <a:pt x="30" y="19"/>
                  </a:cubicBezTo>
                  <a:cubicBezTo>
                    <a:pt x="24" y="10"/>
                    <a:pt x="15" y="5"/>
                    <a:pt x="9" y="3"/>
                  </a:cubicBezTo>
                  <a:cubicBezTo>
                    <a:pt x="4" y="0"/>
                    <a:pt x="0" y="0"/>
                    <a:pt x="0" y="0"/>
                  </a:cubicBezTo>
                  <a:cubicBezTo>
                    <a:pt x="0" y="0"/>
                    <a:pt x="1" y="0"/>
                    <a:pt x="3" y="0"/>
                  </a:cubicBezTo>
                  <a:cubicBezTo>
                    <a:pt x="4" y="0"/>
                    <a:pt x="7" y="1"/>
                    <a:pt x="10" y="2"/>
                  </a:cubicBezTo>
                  <a:cubicBezTo>
                    <a:pt x="16" y="4"/>
                    <a:pt x="24" y="9"/>
                    <a:pt x="32" y="19"/>
                  </a:cubicBezTo>
                  <a:cubicBezTo>
                    <a:pt x="35" y="23"/>
                    <a:pt x="38" y="29"/>
                    <a:pt x="40" y="36"/>
                  </a:cubicBezTo>
                  <a:cubicBezTo>
                    <a:pt x="42" y="42"/>
                    <a:pt x="43" y="50"/>
                    <a:pt x="44" y="57"/>
                  </a:cubicBezTo>
                  <a:cubicBezTo>
                    <a:pt x="45" y="64"/>
                    <a:pt x="47" y="72"/>
                    <a:pt x="53" y="78"/>
                  </a:cubicBezTo>
                  <a:cubicBezTo>
                    <a:pt x="59" y="84"/>
                    <a:pt x="68" y="85"/>
                    <a:pt x="75" y="91"/>
                  </a:cubicBezTo>
                  <a:cubicBezTo>
                    <a:pt x="79" y="93"/>
                    <a:pt x="82" y="97"/>
                    <a:pt x="84" y="101"/>
                  </a:cubicBezTo>
                  <a:cubicBezTo>
                    <a:pt x="85" y="105"/>
                    <a:pt x="86" y="110"/>
                    <a:pt x="87" y="114"/>
                  </a:cubicBezTo>
                  <a:cubicBezTo>
                    <a:pt x="88" y="122"/>
                    <a:pt x="88" y="130"/>
                    <a:pt x="90" y="137"/>
                  </a:cubicBezTo>
                  <a:cubicBezTo>
                    <a:pt x="91" y="141"/>
                    <a:pt x="92" y="144"/>
                    <a:pt x="94" y="147"/>
                  </a:cubicBezTo>
                  <a:cubicBezTo>
                    <a:pt x="96" y="150"/>
                    <a:pt x="99" y="152"/>
                    <a:pt x="102" y="154"/>
                  </a:cubicBezTo>
                  <a:cubicBezTo>
                    <a:pt x="107" y="157"/>
                    <a:pt x="113" y="160"/>
                    <a:pt x="118" y="163"/>
                  </a:cubicBezTo>
                  <a:cubicBezTo>
                    <a:pt x="123" y="166"/>
                    <a:pt x="127" y="170"/>
                    <a:pt x="129" y="174"/>
                  </a:cubicBezTo>
                  <a:cubicBezTo>
                    <a:pt x="131" y="179"/>
                    <a:pt x="130" y="183"/>
                    <a:pt x="129" y="186"/>
                  </a:cubicBezTo>
                  <a:cubicBezTo>
                    <a:pt x="128" y="189"/>
                    <a:pt x="126" y="191"/>
                    <a:pt x="125" y="192"/>
                  </a:cubicBezTo>
                  <a:cubicBezTo>
                    <a:pt x="123" y="193"/>
                    <a:pt x="122" y="193"/>
                    <a:pt x="122" y="193"/>
                  </a:cubicBezTo>
                  <a:close/>
                </a:path>
              </a:pathLst>
            </a:custGeom>
            <a:solidFill>
              <a:srgbClr val="455A64"/>
            </a:solidFill>
            <a:ln>
              <a:noFill/>
            </a:ln>
          </p:spPr>
          <p:txBody>
            <a:bodyPr anchor="t" anchorCtr="0" bIns="45720" compatLnSpc="1" lIns="91440" numCol="1" rIns="91440" tIns="45720" vert="horz" wrap="square">
              <a:prstTxWarp prst="textNoShape"/>
            </a:bodyPr>
            <a:p>
              <a:endParaRPr lang="en-US"/>
            </a:p>
          </p:txBody>
        </p:sp>
        <p:sp>
          <p:nvSpPr>
            <p:cNvPr id="1049358" name="Freeform 140"/>
            <p:cNvSpPr/>
            <p:nvPr/>
          </p:nvSpPr>
          <p:spPr bwMode="auto">
            <a:xfrm>
              <a:off x="4920" y="2595"/>
              <a:ext cx="85" cy="477"/>
            </a:xfrm>
            <a:custGeom>
              <a:avLst/>
              <a:gdLst>
                <a:gd name="T0" fmla="*/ 29 w 36"/>
                <a:gd name="T1" fmla="*/ 201 h 201"/>
                <a:gd name="T2" fmla="*/ 31 w 36"/>
                <a:gd name="T3" fmla="*/ 193 h 201"/>
                <a:gd name="T4" fmla="*/ 29 w 36"/>
                <a:gd name="T5" fmla="*/ 184 h 201"/>
                <a:gd name="T6" fmla="*/ 23 w 36"/>
                <a:gd name="T7" fmla="*/ 172 h 201"/>
                <a:gd name="T8" fmla="*/ 22 w 36"/>
                <a:gd name="T9" fmla="*/ 156 h 201"/>
                <a:gd name="T10" fmla="*/ 29 w 36"/>
                <a:gd name="T11" fmla="*/ 139 h 201"/>
                <a:gd name="T12" fmla="*/ 34 w 36"/>
                <a:gd name="T13" fmla="*/ 119 h 201"/>
                <a:gd name="T14" fmla="*/ 27 w 36"/>
                <a:gd name="T15" fmla="*/ 100 h 201"/>
                <a:gd name="T16" fmla="*/ 13 w 36"/>
                <a:gd name="T17" fmla="*/ 83 h 201"/>
                <a:gd name="T18" fmla="*/ 8 w 36"/>
                <a:gd name="T19" fmla="*/ 74 h 201"/>
                <a:gd name="T20" fmla="*/ 6 w 36"/>
                <a:gd name="T21" fmla="*/ 64 h 201"/>
                <a:gd name="T22" fmla="*/ 7 w 36"/>
                <a:gd name="T23" fmla="*/ 45 h 201"/>
                <a:gd name="T24" fmla="*/ 10 w 36"/>
                <a:gd name="T25" fmla="*/ 29 h 201"/>
                <a:gd name="T26" fmla="*/ 5 w 36"/>
                <a:gd name="T27" fmla="*/ 7 h 201"/>
                <a:gd name="T28" fmla="*/ 0 w 36"/>
                <a:gd name="T29" fmla="*/ 0 h 201"/>
                <a:gd name="T30" fmla="*/ 2 w 36"/>
                <a:gd name="T31" fmla="*/ 2 h 201"/>
                <a:gd name="T32" fmla="*/ 6 w 36"/>
                <a:gd name="T33" fmla="*/ 7 h 201"/>
                <a:gd name="T34" fmla="*/ 11 w 36"/>
                <a:gd name="T35" fmla="*/ 29 h 201"/>
                <a:gd name="T36" fmla="*/ 9 w 36"/>
                <a:gd name="T37" fmla="*/ 45 h 201"/>
                <a:gd name="T38" fmla="*/ 8 w 36"/>
                <a:gd name="T39" fmla="*/ 63 h 201"/>
                <a:gd name="T40" fmla="*/ 10 w 36"/>
                <a:gd name="T41" fmla="*/ 73 h 201"/>
                <a:gd name="T42" fmla="*/ 15 w 36"/>
                <a:gd name="T43" fmla="*/ 82 h 201"/>
                <a:gd name="T44" fmla="*/ 29 w 36"/>
                <a:gd name="T45" fmla="*/ 99 h 201"/>
                <a:gd name="T46" fmla="*/ 36 w 36"/>
                <a:gd name="T47" fmla="*/ 119 h 201"/>
                <a:gd name="T48" fmla="*/ 31 w 36"/>
                <a:gd name="T49" fmla="*/ 139 h 201"/>
                <a:gd name="T50" fmla="*/ 23 w 36"/>
                <a:gd name="T51" fmla="*/ 156 h 201"/>
                <a:gd name="T52" fmla="*/ 25 w 36"/>
                <a:gd name="T53" fmla="*/ 171 h 201"/>
                <a:gd name="T54" fmla="*/ 30 w 36"/>
                <a:gd name="T55" fmla="*/ 183 h 201"/>
                <a:gd name="T56" fmla="*/ 32 w 36"/>
                <a:gd name="T57" fmla="*/ 193 h 201"/>
                <a:gd name="T58" fmla="*/ 30 w 36"/>
                <a:gd name="T59" fmla="*/ 199 h 201"/>
                <a:gd name="T60" fmla="*/ 29 w 36"/>
                <a:gd name="T61" fmla="*/ 201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6" h="201">
                  <a:moveTo>
                    <a:pt x="29" y="201"/>
                  </a:moveTo>
                  <a:cubicBezTo>
                    <a:pt x="28" y="201"/>
                    <a:pt x="31" y="199"/>
                    <a:pt x="31" y="193"/>
                  </a:cubicBezTo>
                  <a:cubicBezTo>
                    <a:pt x="31" y="190"/>
                    <a:pt x="31" y="187"/>
                    <a:pt x="29" y="184"/>
                  </a:cubicBezTo>
                  <a:cubicBezTo>
                    <a:pt x="28" y="180"/>
                    <a:pt x="25" y="176"/>
                    <a:pt x="23" y="172"/>
                  </a:cubicBezTo>
                  <a:cubicBezTo>
                    <a:pt x="21" y="167"/>
                    <a:pt x="20" y="161"/>
                    <a:pt x="22" y="156"/>
                  </a:cubicBezTo>
                  <a:cubicBezTo>
                    <a:pt x="23" y="150"/>
                    <a:pt x="26" y="144"/>
                    <a:pt x="29" y="139"/>
                  </a:cubicBezTo>
                  <a:cubicBezTo>
                    <a:pt x="32" y="133"/>
                    <a:pt x="34" y="126"/>
                    <a:pt x="34" y="119"/>
                  </a:cubicBezTo>
                  <a:cubicBezTo>
                    <a:pt x="34" y="113"/>
                    <a:pt x="32" y="106"/>
                    <a:pt x="27" y="100"/>
                  </a:cubicBezTo>
                  <a:cubicBezTo>
                    <a:pt x="23" y="94"/>
                    <a:pt x="17" y="89"/>
                    <a:pt x="13" y="83"/>
                  </a:cubicBezTo>
                  <a:cubicBezTo>
                    <a:pt x="11" y="80"/>
                    <a:pt x="9" y="77"/>
                    <a:pt x="8" y="74"/>
                  </a:cubicBezTo>
                  <a:cubicBezTo>
                    <a:pt x="7" y="70"/>
                    <a:pt x="6" y="67"/>
                    <a:pt x="6" y="64"/>
                  </a:cubicBezTo>
                  <a:cubicBezTo>
                    <a:pt x="5" y="57"/>
                    <a:pt x="6" y="51"/>
                    <a:pt x="7" y="45"/>
                  </a:cubicBezTo>
                  <a:cubicBezTo>
                    <a:pt x="8" y="39"/>
                    <a:pt x="9" y="34"/>
                    <a:pt x="10" y="29"/>
                  </a:cubicBezTo>
                  <a:cubicBezTo>
                    <a:pt x="10" y="19"/>
                    <a:pt x="8" y="12"/>
                    <a:pt x="5" y="7"/>
                  </a:cubicBezTo>
                  <a:cubicBezTo>
                    <a:pt x="2" y="2"/>
                    <a:pt x="0" y="1"/>
                    <a:pt x="0" y="0"/>
                  </a:cubicBezTo>
                  <a:cubicBezTo>
                    <a:pt x="0" y="0"/>
                    <a:pt x="1" y="1"/>
                    <a:pt x="2" y="2"/>
                  </a:cubicBezTo>
                  <a:cubicBezTo>
                    <a:pt x="3" y="3"/>
                    <a:pt x="4" y="4"/>
                    <a:pt x="6" y="7"/>
                  </a:cubicBezTo>
                  <a:cubicBezTo>
                    <a:pt x="9" y="11"/>
                    <a:pt x="12" y="19"/>
                    <a:pt x="11" y="29"/>
                  </a:cubicBezTo>
                  <a:cubicBezTo>
                    <a:pt x="11" y="34"/>
                    <a:pt x="10" y="40"/>
                    <a:pt x="9" y="45"/>
                  </a:cubicBezTo>
                  <a:cubicBezTo>
                    <a:pt x="8" y="51"/>
                    <a:pt x="7" y="57"/>
                    <a:pt x="8" y="63"/>
                  </a:cubicBezTo>
                  <a:cubicBezTo>
                    <a:pt x="8" y="67"/>
                    <a:pt x="9" y="70"/>
                    <a:pt x="10" y="73"/>
                  </a:cubicBezTo>
                  <a:cubicBezTo>
                    <a:pt x="11" y="76"/>
                    <a:pt x="13" y="79"/>
                    <a:pt x="15" y="82"/>
                  </a:cubicBezTo>
                  <a:cubicBezTo>
                    <a:pt x="19" y="87"/>
                    <a:pt x="24" y="92"/>
                    <a:pt x="29" y="99"/>
                  </a:cubicBezTo>
                  <a:cubicBezTo>
                    <a:pt x="34" y="105"/>
                    <a:pt x="36" y="112"/>
                    <a:pt x="36" y="119"/>
                  </a:cubicBezTo>
                  <a:cubicBezTo>
                    <a:pt x="36" y="127"/>
                    <a:pt x="34" y="134"/>
                    <a:pt x="31" y="139"/>
                  </a:cubicBezTo>
                  <a:cubicBezTo>
                    <a:pt x="28" y="145"/>
                    <a:pt x="25" y="151"/>
                    <a:pt x="23" y="156"/>
                  </a:cubicBezTo>
                  <a:cubicBezTo>
                    <a:pt x="22" y="162"/>
                    <a:pt x="23" y="167"/>
                    <a:pt x="25" y="171"/>
                  </a:cubicBezTo>
                  <a:cubicBezTo>
                    <a:pt x="27" y="176"/>
                    <a:pt x="29" y="179"/>
                    <a:pt x="30" y="183"/>
                  </a:cubicBezTo>
                  <a:cubicBezTo>
                    <a:pt x="32" y="187"/>
                    <a:pt x="32" y="190"/>
                    <a:pt x="32" y="193"/>
                  </a:cubicBezTo>
                  <a:cubicBezTo>
                    <a:pt x="32" y="196"/>
                    <a:pt x="31" y="198"/>
                    <a:pt x="30" y="199"/>
                  </a:cubicBezTo>
                  <a:cubicBezTo>
                    <a:pt x="29" y="201"/>
                    <a:pt x="29" y="201"/>
                    <a:pt x="29" y="201"/>
                  </a:cubicBezTo>
                  <a:close/>
                </a:path>
              </a:pathLst>
            </a:custGeom>
            <a:solidFill>
              <a:srgbClr val="455A64"/>
            </a:solidFill>
            <a:ln>
              <a:noFill/>
            </a:ln>
          </p:spPr>
          <p:txBody>
            <a:bodyPr anchor="t" anchorCtr="0" bIns="45720" compatLnSpc="1" lIns="91440" numCol="1" rIns="91440" tIns="45720" vert="horz" wrap="square">
              <a:prstTxWarp prst="textNoShape"/>
            </a:bodyPr>
            <a:p>
              <a:endParaRPr lang="en-US"/>
            </a:p>
          </p:txBody>
        </p:sp>
        <p:sp>
          <p:nvSpPr>
            <p:cNvPr id="1049359" name="Freeform 141"/>
            <p:cNvSpPr/>
            <p:nvPr/>
          </p:nvSpPr>
          <p:spPr bwMode="auto">
            <a:xfrm>
              <a:off x="4818" y="2595"/>
              <a:ext cx="107" cy="470"/>
            </a:xfrm>
            <a:custGeom>
              <a:avLst/>
              <a:gdLst>
                <a:gd name="T0" fmla="*/ 2 w 45"/>
                <a:gd name="T1" fmla="*/ 198 h 198"/>
                <a:gd name="T2" fmla="*/ 1 w 45"/>
                <a:gd name="T3" fmla="*/ 196 h 198"/>
                <a:gd name="T4" fmla="*/ 1 w 45"/>
                <a:gd name="T5" fmla="*/ 189 h 198"/>
                <a:gd name="T6" fmla="*/ 7 w 45"/>
                <a:gd name="T7" fmla="*/ 181 h 198"/>
                <a:gd name="T8" fmla="*/ 17 w 45"/>
                <a:gd name="T9" fmla="*/ 173 h 198"/>
                <a:gd name="T10" fmla="*/ 24 w 45"/>
                <a:gd name="T11" fmla="*/ 158 h 198"/>
                <a:gd name="T12" fmla="*/ 21 w 45"/>
                <a:gd name="T13" fmla="*/ 141 h 198"/>
                <a:gd name="T14" fmla="*/ 16 w 45"/>
                <a:gd name="T15" fmla="*/ 120 h 198"/>
                <a:gd name="T16" fmla="*/ 24 w 45"/>
                <a:gd name="T17" fmla="*/ 99 h 198"/>
                <a:gd name="T18" fmla="*/ 29 w 45"/>
                <a:gd name="T19" fmla="*/ 79 h 198"/>
                <a:gd name="T20" fmla="*/ 25 w 45"/>
                <a:gd name="T21" fmla="*/ 59 h 198"/>
                <a:gd name="T22" fmla="*/ 24 w 45"/>
                <a:gd name="T23" fmla="*/ 24 h 198"/>
                <a:gd name="T24" fmla="*/ 37 w 45"/>
                <a:gd name="T25" fmla="*/ 4 h 198"/>
                <a:gd name="T26" fmla="*/ 43 w 45"/>
                <a:gd name="T27" fmla="*/ 1 h 198"/>
                <a:gd name="T28" fmla="*/ 45 w 45"/>
                <a:gd name="T29" fmla="*/ 0 h 198"/>
                <a:gd name="T30" fmla="*/ 38 w 45"/>
                <a:gd name="T31" fmla="*/ 5 h 198"/>
                <a:gd name="T32" fmla="*/ 26 w 45"/>
                <a:gd name="T33" fmla="*/ 24 h 198"/>
                <a:gd name="T34" fmla="*/ 27 w 45"/>
                <a:gd name="T35" fmla="*/ 58 h 198"/>
                <a:gd name="T36" fmla="*/ 31 w 45"/>
                <a:gd name="T37" fmla="*/ 79 h 198"/>
                <a:gd name="T38" fmla="*/ 26 w 45"/>
                <a:gd name="T39" fmla="*/ 100 h 198"/>
                <a:gd name="T40" fmla="*/ 18 w 45"/>
                <a:gd name="T41" fmla="*/ 121 h 198"/>
                <a:gd name="T42" fmla="*/ 22 w 45"/>
                <a:gd name="T43" fmla="*/ 140 h 198"/>
                <a:gd name="T44" fmla="*/ 25 w 45"/>
                <a:gd name="T45" fmla="*/ 149 h 198"/>
                <a:gd name="T46" fmla="*/ 25 w 45"/>
                <a:gd name="T47" fmla="*/ 159 h 198"/>
                <a:gd name="T48" fmla="*/ 18 w 45"/>
                <a:gd name="T49" fmla="*/ 174 h 198"/>
                <a:gd name="T50" fmla="*/ 7 w 45"/>
                <a:gd name="T51" fmla="*/ 182 h 198"/>
                <a:gd name="T52" fmla="*/ 1 w 45"/>
                <a:gd name="T53" fmla="*/ 190 h 198"/>
                <a:gd name="T54" fmla="*/ 1 w 45"/>
                <a:gd name="T55" fmla="*/ 196 h 198"/>
                <a:gd name="T56" fmla="*/ 2 w 45"/>
                <a:gd name="T57" fmla="*/ 198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5" h="198">
                  <a:moveTo>
                    <a:pt x="2" y="198"/>
                  </a:moveTo>
                  <a:cubicBezTo>
                    <a:pt x="2" y="198"/>
                    <a:pt x="1" y="197"/>
                    <a:pt x="1" y="196"/>
                  </a:cubicBezTo>
                  <a:cubicBezTo>
                    <a:pt x="0" y="194"/>
                    <a:pt x="0" y="192"/>
                    <a:pt x="1" y="189"/>
                  </a:cubicBezTo>
                  <a:cubicBezTo>
                    <a:pt x="1" y="187"/>
                    <a:pt x="4" y="184"/>
                    <a:pt x="7" y="181"/>
                  </a:cubicBezTo>
                  <a:cubicBezTo>
                    <a:pt x="10" y="178"/>
                    <a:pt x="14" y="176"/>
                    <a:pt x="17" y="173"/>
                  </a:cubicBezTo>
                  <a:cubicBezTo>
                    <a:pt x="20" y="169"/>
                    <a:pt x="23" y="164"/>
                    <a:pt x="24" y="158"/>
                  </a:cubicBezTo>
                  <a:cubicBezTo>
                    <a:pt x="25" y="153"/>
                    <a:pt x="23" y="147"/>
                    <a:pt x="21" y="141"/>
                  </a:cubicBezTo>
                  <a:cubicBezTo>
                    <a:pt x="18" y="135"/>
                    <a:pt x="15" y="128"/>
                    <a:pt x="16" y="120"/>
                  </a:cubicBezTo>
                  <a:cubicBezTo>
                    <a:pt x="17" y="113"/>
                    <a:pt x="21" y="106"/>
                    <a:pt x="24" y="99"/>
                  </a:cubicBezTo>
                  <a:cubicBezTo>
                    <a:pt x="27" y="93"/>
                    <a:pt x="30" y="86"/>
                    <a:pt x="29" y="79"/>
                  </a:cubicBezTo>
                  <a:cubicBezTo>
                    <a:pt x="29" y="72"/>
                    <a:pt x="27" y="65"/>
                    <a:pt x="25" y="59"/>
                  </a:cubicBezTo>
                  <a:cubicBezTo>
                    <a:pt x="21" y="46"/>
                    <a:pt x="21" y="34"/>
                    <a:pt x="24" y="24"/>
                  </a:cubicBezTo>
                  <a:cubicBezTo>
                    <a:pt x="27" y="14"/>
                    <a:pt x="33" y="8"/>
                    <a:pt x="37" y="4"/>
                  </a:cubicBezTo>
                  <a:cubicBezTo>
                    <a:pt x="39" y="3"/>
                    <a:pt x="41" y="2"/>
                    <a:pt x="43" y="1"/>
                  </a:cubicBezTo>
                  <a:cubicBezTo>
                    <a:pt x="44" y="0"/>
                    <a:pt x="45" y="0"/>
                    <a:pt x="45" y="0"/>
                  </a:cubicBezTo>
                  <a:cubicBezTo>
                    <a:pt x="45" y="0"/>
                    <a:pt x="42" y="1"/>
                    <a:pt x="38" y="5"/>
                  </a:cubicBezTo>
                  <a:cubicBezTo>
                    <a:pt x="34" y="8"/>
                    <a:pt x="28" y="15"/>
                    <a:pt x="26" y="24"/>
                  </a:cubicBezTo>
                  <a:cubicBezTo>
                    <a:pt x="23" y="34"/>
                    <a:pt x="23" y="46"/>
                    <a:pt x="27" y="58"/>
                  </a:cubicBezTo>
                  <a:cubicBezTo>
                    <a:pt x="29" y="64"/>
                    <a:pt x="31" y="71"/>
                    <a:pt x="31" y="79"/>
                  </a:cubicBezTo>
                  <a:cubicBezTo>
                    <a:pt x="32" y="86"/>
                    <a:pt x="29" y="93"/>
                    <a:pt x="26" y="100"/>
                  </a:cubicBezTo>
                  <a:cubicBezTo>
                    <a:pt x="23" y="107"/>
                    <a:pt x="19" y="114"/>
                    <a:pt x="18" y="121"/>
                  </a:cubicBezTo>
                  <a:cubicBezTo>
                    <a:pt x="17" y="128"/>
                    <a:pt x="20" y="134"/>
                    <a:pt x="22" y="140"/>
                  </a:cubicBezTo>
                  <a:cubicBezTo>
                    <a:pt x="24" y="143"/>
                    <a:pt x="25" y="146"/>
                    <a:pt x="25" y="149"/>
                  </a:cubicBezTo>
                  <a:cubicBezTo>
                    <a:pt x="26" y="153"/>
                    <a:pt x="26" y="156"/>
                    <a:pt x="25" y="159"/>
                  </a:cubicBezTo>
                  <a:cubicBezTo>
                    <a:pt x="24" y="165"/>
                    <a:pt x="21" y="170"/>
                    <a:pt x="18" y="174"/>
                  </a:cubicBezTo>
                  <a:cubicBezTo>
                    <a:pt x="15" y="177"/>
                    <a:pt x="10" y="180"/>
                    <a:pt x="7" y="182"/>
                  </a:cubicBezTo>
                  <a:cubicBezTo>
                    <a:pt x="4" y="184"/>
                    <a:pt x="2" y="187"/>
                    <a:pt x="1" y="190"/>
                  </a:cubicBezTo>
                  <a:cubicBezTo>
                    <a:pt x="0" y="192"/>
                    <a:pt x="1" y="194"/>
                    <a:pt x="1" y="196"/>
                  </a:cubicBezTo>
                  <a:cubicBezTo>
                    <a:pt x="1" y="197"/>
                    <a:pt x="2" y="198"/>
                    <a:pt x="2" y="198"/>
                  </a:cubicBezTo>
                  <a:close/>
                </a:path>
              </a:pathLst>
            </a:custGeom>
            <a:solidFill>
              <a:srgbClr val="455A64"/>
            </a:solidFill>
            <a:ln>
              <a:noFill/>
            </a:ln>
          </p:spPr>
          <p:txBody>
            <a:bodyPr anchor="t" anchorCtr="0" bIns="45720" compatLnSpc="1" lIns="91440" numCol="1" rIns="91440" tIns="45720" vert="horz" wrap="square">
              <a:prstTxWarp prst="textNoShape"/>
            </a:bodyPr>
            <a:p>
              <a:endParaRPr lang="en-US"/>
            </a:p>
          </p:txBody>
        </p:sp>
        <p:sp>
          <p:nvSpPr>
            <p:cNvPr id="1049360" name="Freeform 142"/>
            <p:cNvSpPr/>
            <p:nvPr/>
          </p:nvSpPr>
          <p:spPr bwMode="auto">
            <a:xfrm>
              <a:off x="727" y="3224"/>
              <a:ext cx="216" cy="1678"/>
            </a:xfrm>
            <a:custGeom>
              <a:avLst/>
              <a:gdLst>
                <a:gd name="T0" fmla="*/ 74 w 91"/>
                <a:gd name="T1" fmla="*/ 707 h 707"/>
                <a:gd name="T2" fmla="*/ 74 w 91"/>
                <a:gd name="T3" fmla="*/ 706 h 707"/>
                <a:gd name="T4" fmla="*/ 77 w 91"/>
                <a:gd name="T5" fmla="*/ 700 h 707"/>
                <a:gd name="T6" fmla="*/ 84 w 91"/>
                <a:gd name="T7" fmla="*/ 680 h 707"/>
                <a:gd name="T8" fmla="*/ 83 w 91"/>
                <a:gd name="T9" fmla="*/ 602 h 707"/>
                <a:gd name="T10" fmla="*/ 69 w 91"/>
                <a:gd name="T11" fmla="*/ 550 h 707"/>
                <a:gd name="T12" fmla="*/ 49 w 91"/>
                <a:gd name="T13" fmla="*/ 490 h 707"/>
                <a:gd name="T14" fmla="*/ 40 w 91"/>
                <a:gd name="T15" fmla="*/ 421 h 707"/>
                <a:gd name="T16" fmla="*/ 56 w 91"/>
                <a:gd name="T17" fmla="*/ 348 h 707"/>
                <a:gd name="T18" fmla="*/ 75 w 91"/>
                <a:gd name="T19" fmla="*/ 277 h 707"/>
                <a:gd name="T20" fmla="*/ 61 w 91"/>
                <a:gd name="T21" fmla="*/ 211 h 707"/>
                <a:gd name="T22" fmla="*/ 28 w 91"/>
                <a:gd name="T23" fmla="*/ 158 h 707"/>
                <a:gd name="T24" fmla="*/ 8 w 91"/>
                <a:gd name="T25" fmla="*/ 107 h 707"/>
                <a:gd name="T26" fmla="*/ 6 w 91"/>
                <a:gd name="T27" fmla="*/ 28 h 707"/>
                <a:gd name="T28" fmla="*/ 15 w 91"/>
                <a:gd name="T29" fmla="*/ 0 h 707"/>
                <a:gd name="T30" fmla="*/ 14 w 91"/>
                <a:gd name="T31" fmla="*/ 2 h 707"/>
                <a:gd name="T32" fmla="*/ 13 w 91"/>
                <a:gd name="T33" fmla="*/ 7 h 707"/>
                <a:gd name="T34" fmla="*/ 7 w 91"/>
                <a:gd name="T35" fmla="*/ 28 h 707"/>
                <a:gd name="T36" fmla="*/ 9 w 91"/>
                <a:gd name="T37" fmla="*/ 106 h 707"/>
                <a:gd name="T38" fmla="*/ 30 w 91"/>
                <a:gd name="T39" fmla="*/ 157 h 707"/>
                <a:gd name="T40" fmla="*/ 63 w 91"/>
                <a:gd name="T41" fmla="*/ 210 h 707"/>
                <a:gd name="T42" fmla="*/ 77 w 91"/>
                <a:gd name="T43" fmla="*/ 277 h 707"/>
                <a:gd name="T44" fmla="*/ 58 w 91"/>
                <a:gd name="T45" fmla="*/ 349 h 707"/>
                <a:gd name="T46" fmla="*/ 42 w 91"/>
                <a:gd name="T47" fmla="*/ 421 h 707"/>
                <a:gd name="T48" fmla="*/ 52 w 91"/>
                <a:gd name="T49" fmla="*/ 489 h 707"/>
                <a:gd name="T50" fmla="*/ 71 w 91"/>
                <a:gd name="T51" fmla="*/ 549 h 707"/>
                <a:gd name="T52" fmla="*/ 85 w 91"/>
                <a:gd name="T53" fmla="*/ 602 h 707"/>
                <a:gd name="T54" fmla="*/ 85 w 91"/>
                <a:gd name="T55" fmla="*/ 680 h 707"/>
                <a:gd name="T56" fmla="*/ 77 w 91"/>
                <a:gd name="T57" fmla="*/ 701 h 707"/>
                <a:gd name="T58" fmla="*/ 75 w 91"/>
                <a:gd name="T59" fmla="*/ 706 h 707"/>
                <a:gd name="T60" fmla="*/ 74 w 91"/>
                <a:gd name="T61" fmla="*/ 707 h 7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1" h="707">
                  <a:moveTo>
                    <a:pt x="74" y="707"/>
                  </a:moveTo>
                  <a:cubicBezTo>
                    <a:pt x="74" y="707"/>
                    <a:pt x="74" y="707"/>
                    <a:pt x="74" y="706"/>
                  </a:cubicBezTo>
                  <a:cubicBezTo>
                    <a:pt x="75" y="704"/>
                    <a:pt x="76" y="703"/>
                    <a:pt x="77" y="700"/>
                  </a:cubicBezTo>
                  <a:cubicBezTo>
                    <a:pt x="79" y="696"/>
                    <a:pt x="81" y="689"/>
                    <a:pt x="84" y="680"/>
                  </a:cubicBezTo>
                  <a:cubicBezTo>
                    <a:pt x="88" y="662"/>
                    <a:pt x="90" y="635"/>
                    <a:pt x="83" y="602"/>
                  </a:cubicBezTo>
                  <a:cubicBezTo>
                    <a:pt x="80" y="586"/>
                    <a:pt x="75" y="568"/>
                    <a:pt x="69" y="550"/>
                  </a:cubicBezTo>
                  <a:cubicBezTo>
                    <a:pt x="62" y="531"/>
                    <a:pt x="55" y="511"/>
                    <a:pt x="49" y="490"/>
                  </a:cubicBezTo>
                  <a:cubicBezTo>
                    <a:pt x="44" y="468"/>
                    <a:pt x="39" y="445"/>
                    <a:pt x="40" y="421"/>
                  </a:cubicBezTo>
                  <a:cubicBezTo>
                    <a:pt x="41" y="397"/>
                    <a:pt x="48" y="373"/>
                    <a:pt x="56" y="348"/>
                  </a:cubicBezTo>
                  <a:cubicBezTo>
                    <a:pt x="64" y="324"/>
                    <a:pt x="72" y="301"/>
                    <a:pt x="75" y="277"/>
                  </a:cubicBezTo>
                  <a:cubicBezTo>
                    <a:pt x="77" y="253"/>
                    <a:pt x="72" y="230"/>
                    <a:pt x="61" y="211"/>
                  </a:cubicBezTo>
                  <a:cubicBezTo>
                    <a:pt x="51" y="191"/>
                    <a:pt x="38" y="175"/>
                    <a:pt x="28" y="158"/>
                  </a:cubicBezTo>
                  <a:cubicBezTo>
                    <a:pt x="18" y="141"/>
                    <a:pt x="12" y="123"/>
                    <a:pt x="8" y="107"/>
                  </a:cubicBezTo>
                  <a:cubicBezTo>
                    <a:pt x="0" y="74"/>
                    <a:pt x="3" y="46"/>
                    <a:pt x="6" y="28"/>
                  </a:cubicBezTo>
                  <a:cubicBezTo>
                    <a:pt x="10" y="10"/>
                    <a:pt x="15" y="0"/>
                    <a:pt x="15" y="0"/>
                  </a:cubicBezTo>
                  <a:cubicBezTo>
                    <a:pt x="15" y="0"/>
                    <a:pt x="15" y="1"/>
                    <a:pt x="14" y="2"/>
                  </a:cubicBezTo>
                  <a:cubicBezTo>
                    <a:pt x="14" y="3"/>
                    <a:pt x="13" y="5"/>
                    <a:pt x="13" y="7"/>
                  </a:cubicBezTo>
                  <a:cubicBezTo>
                    <a:pt x="11" y="12"/>
                    <a:pt x="9" y="19"/>
                    <a:pt x="7" y="28"/>
                  </a:cubicBezTo>
                  <a:cubicBezTo>
                    <a:pt x="4" y="46"/>
                    <a:pt x="2" y="74"/>
                    <a:pt x="9" y="106"/>
                  </a:cubicBezTo>
                  <a:cubicBezTo>
                    <a:pt x="13" y="123"/>
                    <a:pt x="20" y="140"/>
                    <a:pt x="30" y="157"/>
                  </a:cubicBezTo>
                  <a:cubicBezTo>
                    <a:pt x="40" y="174"/>
                    <a:pt x="53" y="190"/>
                    <a:pt x="63" y="210"/>
                  </a:cubicBezTo>
                  <a:cubicBezTo>
                    <a:pt x="74" y="229"/>
                    <a:pt x="80" y="253"/>
                    <a:pt x="77" y="277"/>
                  </a:cubicBezTo>
                  <a:cubicBezTo>
                    <a:pt x="75" y="301"/>
                    <a:pt x="66" y="325"/>
                    <a:pt x="58" y="349"/>
                  </a:cubicBezTo>
                  <a:cubicBezTo>
                    <a:pt x="50" y="373"/>
                    <a:pt x="43" y="397"/>
                    <a:pt x="42" y="421"/>
                  </a:cubicBezTo>
                  <a:cubicBezTo>
                    <a:pt x="42" y="445"/>
                    <a:pt x="46" y="468"/>
                    <a:pt x="52" y="489"/>
                  </a:cubicBezTo>
                  <a:cubicBezTo>
                    <a:pt x="57" y="510"/>
                    <a:pt x="64" y="530"/>
                    <a:pt x="71" y="549"/>
                  </a:cubicBezTo>
                  <a:cubicBezTo>
                    <a:pt x="77" y="568"/>
                    <a:pt x="82" y="585"/>
                    <a:pt x="85" y="602"/>
                  </a:cubicBezTo>
                  <a:cubicBezTo>
                    <a:pt x="91" y="635"/>
                    <a:pt x="90" y="662"/>
                    <a:pt x="85" y="680"/>
                  </a:cubicBezTo>
                  <a:cubicBezTo>
                    <a:pt x="82" y="690"/>
                    <a:pt x="79" y="696"/>
                    <a:pt x="77" y="701"/>
                  </a:cubicBezTo>
                  <a:cubicBezTo>
                    <a:pt x="76" y="703"/>
                    <a:pt x="75" y="704"/>
                    <a:pt x="75" y="706"/>
                  </a:cubicBezTo>
                  <a:cubicBezTo>
                    <a:pt x="74" y="707"/>
                    <a:pt x="74" y="707"/>
                    <a:pt x="74" y="707"/>
                  </a:cubicBezTo>
                </a:path>
              </a:pathLst>
            </a:custGeom>
            <a:solidFill>
              <a:srgbClr val="263238"/>
            </a:solidFill>
            <a:ln>
              <a:noFill/>
            </a:ln>
          </p:spPr>
          <p:txBody>
            <a:bodyPr anchor="t" anchorCtr="0" bIns="45720" compatLnSpc="1" lIns="91440" numCol="1" rIns="91440" tIns="45720" vert="horz" wrap="square">
              <a:prstTxWarp prst="textNoShape"/>
            </a:bodyPr>
            <a:p>
              <a:endParaRPr lang="en-US"/>
            </a:p>
          </p:txBody>
        </p:sp>
        <p:sp>
          <p:nvSpPr>
            <p:cNvPr id="1049361" name="Freeform 143"/>
            <p:cNvSpPr/>
            <p:nvPr/>
          </p:nvSpPr>
          <p:spPr bwMode="auto">
            <a:xfrm>
              <a:off x="777" y="3395"/>
              <a:ext cx="104" cy="244"/>
            </a:xfrm>
            <a:custGeom>
              <a:avLst/>
              <a:gdLst>
                <a:gd name="T0" fmla="*/ 20 w 44"/>
                <a:gd name="T1" fmla="*/ 103 h 103"/>
                <a:gd name="T2" fmla="*/ 36 w 44"/>
                <a:gd name="T3" fmla="*/ 1 h 103"/>
                <a:gd name="T4" fmla="*/ 40 w 44"/>
                <a:gd name="T5" fmla="*/ 2 h 103"/>
                <a:gd name="T6" fmla="*/ 20 w 44"/>
                <a:gd name="T7" fmla="*/ 103 h 103"/>
              </a:gdLst>
              <a:ahLst/>
              <a:cxnLst>
                <a:cxn ang="0">
                  <a:pos x="T0" y="T1"/>
                </a:cxn>
                <a:cxn ang="0">
                  <a:pos x="T2" y="T3"/>
                </a:cxn>
                <a:cxn ang="0">
                  <a:pos x="T4" y="T5"/>
                </a:cxn>
                <a:cxn ang="0">
                  <a:pos x="T6" y="T7"/>
                </a:cxn>
              </a:cxnLst>
              <a:rect l="0" t="0" r="r" b="b"/>
              <a:pathLst>
                <a:path w="44" h="103">
                  <a:moveTo>
                    <a:pt x="20" y="103"/>
                  </a:moveTo>
                  <a:cubicBezTo>
                    <a:pt x="20" y="103"/>
                    <a:pt x="0" y="39"/>
                    <a:pt x="36" y="1"/>
                  </a:cubicBezTo>
                  <a:cubicBezTo>
                    <a:pt x="37" y="0"/>
                    <a:pt x="40" y="0"/>
                    <a:pt x="40" y="2"/>
                  </a:cubicBezTo>
                  <a:cubicBezTo>
                    <a:pt x="42" y="13"/>
                    <a:pt x="44" y="45"/>
                    <a:pt x="20" y="103"/>
                  </a:cubicBezTo>
                  <a:close/>
                </a:path>
              </a:pathLst>
            </a:custGeom>
            <a:solidFill>
              <a:srgbClr val="E8505B"/>
            </a:solidFill>
            <a:ln>
              <a:noFill/>
            </a:ln>
          </p:spPr>
          <p:txBody>
            <a:bodyPr anchor="t" anchorCtr="0" bIns="45720" compatLnSpc="1" lIns="91440" numCol="1" rIns="91440" tIns="45720" vert="horz" wrap="square">
              <a:prstTxWarp prst="textNoShape"/>
            </a:bodyPr>
            <a:p>
              <a:endParaRPr lang="en-US"/>
            </a:p>
          </p:txBody>
        </p:sp>
        <p:sp>
          <p:nvSpPr>
            <p:cNvPr id="1049362" name="Freeform 144"/>
            <p:cNvSpPr/>
            <p:nvPr/>
          </p:nvSpPr>
          <p:spPr bwMode="auto">
            <a:xfrm>
              <a:off x="822" y="3447"/>
              <a:ext cx="33" cy="190"/>
            </a:xfrm>
            <a:custGeom>
              <a:avLst/>
              <a:gdLst>
                <a:gd name="T0" fmla="*/ 13 w 14"/>
                <a:gd name="T1" fmla="*/ 0 h 80"/>
                <a:gd name="T2" fmla="*/ 12 w 14"/>
                <a:gd name="T3" fmla="*/ 12 h 80"/>
                <a:gd name="T4" fmla="*/ 7 w 14"/>
                <a:gd name="T5" fmla="*/ 40 h 80"/>
                <a:gd name="T6" fmla="*/ 3 w 14"/>
                <a:gd name="T7" fmla="*/ 69 h 80"/>
                <a:gd name="T8" fmla="*/ 1 w 14"/>
                <a:gd name="T9" fmla="*/ 80 h 80"/>
                <a:gd name="T10" fmla="*/ 1 w 14"/>
                <a:gd name="T11" fmla="*/ 68 h 80"/>
                <a:gd name="T12" fmla="*/ 5 w 14"/>
                <a:gd name="T13" fmla="*/ 40 h 80"/>
                <a:gd name="T14" fmla="*/ 10 w 14"/>
                <a:gd name="T15" fmla="*/ 12 h 80"/>
                <a:gd name="T16" fmla="*/ 13 w 14"/>
                <a:gd name="T17" fmla="*/ 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80">
                  <a:moveTo>
                    <a:pt x="13" y="0"/>
                  </a:moveTo>
                  <a:cubicBezTo>
                    <a:pt x="14" y="0"/>
                    <a:pt x="13" y="5"/>
                    <a:pt x="12" y="12"/>
                  </a:cubicBezTo>
                  <a:cubicBezTo>
                    <a:pt x="11" y="20"/>
                    <a:pt x="9" y="30"/>
                    <a:pt x="7" y="40"/>
                  </a:cubicBezTo>
                  <a:cubicBezTo>
                    <a:pt x="6" y="51"/>
                    <a:pt x="4" y="61"/>
                    <a:pt x="3" y="69"/>
                  </a:cubicBezTo>
                  <a:cubicBezTo>
                    <a:pt x="2" y="76"/>
                    <a:pt x="1" y="80"/>
                    <a:pt x="1" y="80"/>
                  </a:cubicBezTo>
                  <a:cubicBezTo>
                    <a:pt x="0" y="80"/>
                    <a:pt x="0" y="76"/>
                    <a:pt x="1" y="68"/>
                  </a:cubicBezTo>
                  <a:cubicBezTo>
                    <a:pt x="2" y="61"/>
                    <a:pt x="3" y="51"/>
                    <a:pt x="5" y="40"/>
                  </a:cubicBezTo>
                  <a:cubicBezTo>
                    <a:pt x="7" y="29"/>
                    <a:pt x="9" y="19"/>
                    <a:pt x="10" y="12"/>
                  </a:cubicBezTo>
                  <a:cubicBezTo>
                    <a:pt x="12" y="5"/>
                    <a:pt x="13" y="0"/>
                    <a:pt x="13" y="0"/>
                  </a:cubicBezTo>
                  <a:close/>
                </a:path>
              </a:pathLst>
            </a:custGeom>
            <a:solidFill>
              <a:srgbClr val="263238"/>
            </a:solidFill>
            <a:ln>
              <a:noFill/>
            </a:ln>
          </p:spPr>
          <p:txBody>
            <a:bodyPr anchor="t" anchorCtr="0" bIns="45720" compatLnSpc="1" lIns="91440" numCol="1" rIns="91440" tIns="45720" vert="horz" wrap="square">
              <a:prstTxWarp prst="textNoShape"/>
            </a:bodyPr>
            <a:p>
              <a:endParaRPr lang="en-US"/>
            </a:p>
          </p:txBody>
        </p:sp>
        <p:sp>
          <p:nvSpPr>
            <p:cNvPr id="1049363" name="Freeform 145"/>
            <p:cNvSpPr/>
            <p:nvPr/>
          </p:nvSpPr>
          <p:spPr bwMode="auto">
            <a:xfrm>
              <a:off x="881" y="3801"/>
              <a:ext cx="154" cy="197"/>
            </a:xfrm>
            <a:custGeom>
              <a:avLst/>
              <a:gdLst>
                <a:gd name="T0" fmla="*/ 0 w 65"/>
                <a:gd name="T1" fmla="*/ 83 h 83"/>
                <a:gd name="T2" fmla="*/ 61 w 65"/>
                <a:gd name="T3" fmla="*/ 0 h 83"/>
                <a:gd name="T4" fmla="*/ 64 w 65"/>
                <a:gd name="T5" fmla="*/ 3 h 83"/>
                <a:gd name="T6" fmla="*/ 0 w 65"/>
                <a:gd name="T7" fmla="*/ 83 h 83"/>
              </a:gdLst>
              <a:ahLst/>
              <a:cxnLst>
                <a:cxn ang="0">
                  <a:pos x="T0" y="T1"/>
                </a:cxn>
                <a:cxn ang="0">
                  <a:pos x="T2" y="T3"/>
                </a:cxn>
                <a:cxn ang="0">
                  <a:pos x="T4" y="T5"/>
                </a:cxn>
                <a:cxn ang="0">
                  <a:pos x="T6" y="T7"/>
                </a:cxn>
              </a:cxnLst>
              <a:rect l="0" t="0" r="r" b="b"/>
              <a:pathLst>
                <a:path w="65" h="83">
                  <a:moveTo>
                    <a:pt x="0" y="83"/>
                  </a:moveTo>
                  <a:cubicBezTo>
                    <a:pt x="0" y="83"/>
                    <a:pt x="12" y="17"/>
                    <a:pt x="61" y="0"/>
                  </a:cubicBezTo>
                  <a:cubicBezTo>
                    <a:pt x="63" y="0"/>
                    <a:pt x="65" y="1"/>
                    <a:pt x="64" y="3"/>
                  </a:cubicBezTo>
                  <a:cubicBezTo>
                    <a:pt x="61" y="13"/>
                    <a:pt x="48" y="43"/>
                    <a:pt x="0" y="83"/>
                  </a:cubicBezTo>
                  <a:close/>
                </a:path>
              </a:pathLst>
            </a:custGeom>
            <a:solidFill>
              <a:srgbClr val="E8505B"/>
            </a:solidFill>
            <a:ln>
              <a:noFill/>
            </a:ln>
          </p:spPr>
          <p:txBody>
            <a:bodyPr anchor="t" anchorCtr="0" bIns="45720" compatLnSpc="1" lIns="91440" numCol="1" rIns="91440" tIns="45720" vert="horz" wrap="square">
              <a:prstTxWarp prst="textNoShape"/>
            </a:bodyPr>
            <a:p>
              <a:endParaRPr lang="en-US"/>
            </a:p>
          </p:txBody>
        </p:sp>
        <p:sp>
          <p:nvSpPr>
            <p:cNvPr id="1049364" name="Freeform 146"/>
            <p:cNvSpPr/>
            <p:nvPr/>
          </p:nvSpPr>
          <p:spPr bwMode="auto">
            <a:xfrm>
              <a:off x="879" y="3841"/>
              <a:ext cx="116" cy="154"/>
            </a:xfrm>
            <a:custGeom>
              <a:avLst/>
              <a:gdLst>
                <a:gd name="T0" fmla="*/ 49 w 49"/>
                <a:gd name="T1" fmla="*/ 0 h 65"/>
                <a:gd name="T2" fmla="*/ 42 w 49"/>
                <a:gd name="T3" fmla="*/ 10 h 65"/>
                <a:gd name="T4" fmla="*/ 25 w 49"/>
                <a:gd name="T5" fmla="*/ 33 h 65"/>
                <a:gd name="T6" fmla="*/ 8 w 49"/>
                <a:gd name="T7" fmla="*/ 56 h 65"/>
                <a:gd name="T8" fmla="*/ 0 w 49"/>
                <a:gd name="T9" fmla="*/ 65 h 65"/>
                <a:gd name="T10" fmla="*/ 6 w 49"/>
                <a:gd name="T11" fmla="*/ 55 h 65"/>
                <a:gd name="T12" fmla="*/ 23 w 49"/>
                <a:gd name="T13" fmla="*/ 31 h 65"/>
                <a:gd name="T14" fmla="*/ 41 w 49"/>
                <a:gd name="T15" fmla="*/ 9 h 65"/>
                <a:gd name="T16" fmla="*/ 49 w 49"/>
                <a:gd name="T17" fmla="*/ 0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9" h="65">
                  <a:moveTo>
                    <a:pt x="49" y="0"/>
                  </a:moveTo>
                  <a:cubicBezTo>
                    <a:pt x="49" y="1"/>
                    <a:pt x="47" y="4"/>
                    <a:pt x="42" y="10"/>
                  </a:cubicBezTo>
                  <a:cubicBezTo>
                    <a:pt x="37" y="17"/>
                    <a:pt x="31" y="24"/>
                    <a:pt x="25" y="33"/>
                  </a:cubicBezTo>
                  <a:cubicBezTo>
                    <a:pt x="19" y="42"/>
                    <a:pt x="13" y="49"/>
                    <a:pt x="8" y="56"/>
                  </a:cubicBezTo>
                  <a:cubicBezTo>
                    <a:pt x="3" y="62"/>
                    <a:pt x="1" y="65"/>
                    <a:pt x="0" y="65"/>
                  </a:cubicBezTo>
                  <a:cubicBezTo>
                    <a:pt x="0" y="65"/>
                    <a:pt x="2" y="61"/>
                    <a:pt x="6" y="55"/>
                  </a:cubicBezTo>
                  <a:cubicBezTo>
                    <a:pt x="10" y="49"/>
                    <a:pt x="16" y="40"/>
                    <a:pt x="23" y="31"/>
                  </a:cubicBezTo>
                  <a:cubicBezTo>
                    <a:pt x="30" y="23"/>
                    <a:pt x="36" y="15"/>
                    <a:pt x="41" y="9"/>
                  </a:cubicBezTo>
                  <a:cubicBezTo>
                    <a:pt x="46" y="3"/>
                    <a:pt x="49" y="0"/>
                    <a:pt x="49" y="0"/>
                  </a:cubicBezTo>
                  <a:close/>
                </a:path>
              </a:pathLst>
            </a:custGeom>
            <a:solidFill>
              <a:srgbClr val="263238"/>
            </a:solidFill>
            <a:ln>
              <a:noFill/>
            </a:ln>
          </p:spPr>
          <p:txBody>
            <a:bodyPr anchor="t" anchorCtr="0" bIns="45720" compatLnSpc="1" lIns="91440" numCol="1" rIns="91440" tIns="45720" vert="horz" wrap="square">
              <a:prstTxWarp prst="textNoShape"/>
            </a:bodyPr>
            <a:p>
              <a:endParaRPr lang="en-US"/>
            </a:p>
          </p:txBody>
        </p:sp>
        <p:sp>
          <p:nvSpPr>
            <p:cNvPr id="1049365" name="Freeform 147"/>
            <p:cNvSpPr/>
            <p:nvPr/>
          </p:nvSpPr>
          <p:spPr bwMode="auto">
            <a:xfrm>
              <a:off x="831" y="4157"/>
              <a:ext cx="110" cy="232"/>
            </a:xfrm>
            <a:custGeom>
              <a:avLst/>
              <a:gdLst>
                <a:gd name="T0" fmla="*/ 7 w 46"/>
                <a:gd name="T1" fmla="*/ 98 h 98"/>
                <a:gd name="T2" fmla="*/ 42 w 46"/>
                <a:gd name="T3" fmla="*/ 1 h 98"/>
                <a:gd name="T4" fmla="*/ 46 w 46"/>
                <a:gd name="T5" fmla="*/ 3 h 98"/>
                <a:gd name="T6" fmla="*/ 7 w 46"/>
                <a:gd name="T7" fmla="*/ 98 h 98"/>
              </a:gdLst>
              <a:ahLst/>
              <a:cxnLst>
                <a:cxn ang="0">
                  <a:pos x="T0" y="T1"/>
                </a:cxn>
                <a:cxn ang="0">
                  <a:pos x="T2" y="T3"/>
                </a:cxn>
                <a:cxn ang="0">
                  <a:pos x="T4" y="T5"/>
                </a:cxn>
                <a:cxn ang="0">
                  <a:pos x="T6" y="T7"/>
                </a:cxn>
              </a:cxnLst>
              <a:rect l="0" t="0" r="r" b="b"/>
              <a:pathLst>
                <a:path w="46" h="98">
                  <a:moveTo>
                    <a:pt x="7" y="98"/>
                  </a:moveTo>
                  <a:cubicBezTo>
                    <a:pt x="7" y="98"/>
                    <a:pt x="0" y="31"/>
                    <a:pt x="42" y="1"/>
                  </a:cubicBezTo>
                  <a:cubicBezTo>
                    <a:pt x="44" y="0"/>
                    <a:pt x="46" y="1"/>
                    <a:pt x="46" y="3"/>
                  </a:cubicBezTo>
                  <a:cubicBezTo>
                    <a:pt x="46" y="14"/>
                    <a:pt x="42" y="46"/>
                    <a:pt x="7" y="98"/>
                  </a:cubicBezTo>
                  <a:close/>
                </a:path>
              </a:pathLst>
            </a:custGeom>
            <a:solidFill>
              <a:srgbClr val="E8505B"/>
            </a:solidFill>
            <a:ln>
              <a:noFill/>
            </a:ln>
          </p:spPr>
          <p:txBody>
            <a:bodyPr anchor="t" anchorCtr="0" bIns="45720" compatLnSpc="1" lIns="91440" numCol="1" rIns="91440" tIns="45720" vert="horz" wrap="square">
              <a:prstTxWarp prst="textNoShape"/>
            </a:bodyPr>
            <a:p>
              <a:endParaRPr lang="en-US"/>
            </a:p>
          </p:txBody>
        </p:sp>
        <p:sp>
          <p:nvSpPr>
            <p:cNvPr id="1049366" name="Freeform 148"/>
            <p:cNvSpPr/>
            <p:nvPr/>
          </p:nvSpPr>
          <p:spPr bwMode="auto">
            <a:xfrm>
              <a:off x="848" y="4209"/>
              <a:ext cx="66" cy="180"/>
            </a:xfrm>
            <a:custGeom>
              <a:avLst/>
              <a:gdLst>
                <a:gd name="T0" fmla="*/ 28 w 28"/>
                <a:gd name="T1" fmla="*/ 0 h 76"/>
                <a:gd name="T2" fmla="*/ 24 w 28"/>
                <a:gd name="T3" fmla="*/ 11 h 76"/>
                <a:gd name="T4" fmla="*/ 14 w 28"/>
                <a:gd name="T5" fmla="*/ 38 h 76"/>
                <a:gd name="T6" fmla="*/ 4 w 28"/>
                <a:gd name="T7" fmla="*/ 65 h 76"/>
                <a:gd name="T8" fmla="*/ 0 w 28"/>
                <a:gd name="T9" fmla="*/ 76 h 76"/>
                <a:gd name="T10" fmla="*/ 3 w 28"/>
                <a:gd name="T11" fmla="*/ 64 h 76"/>
                <a:gd name="T12" fmla="*/ 12 w 28"/>
                <a:gd name="T13" fmla="*/ 37 h 76"/>
                <a:gd name="T14" fmla="*/ 22 w 28"/>
                <a:gd name="T15" fmla="*/ 10 h 76"/>
                <a:gd name="T16" fmla="*/ 28 w 28"/>
                <a:gd name="T17" fmla="*/ 0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8" h="76">
                  <a:moveTo>
                    <a:pt x="28" y="0"/>
                  </a:moveTo>
                  <a:cubicBezTo>
                    <a:pt x="28" y="0"/>
                    <a:pt x="26" y="4"/>
                    <a:pt x="24" y="11"/>
                  </a:cubicBezTo>
                  <a:cubicBezTo>
                    <a:pt x="21" y="19"/>
                    <a:pt x="18" y="28"/>
                    <a:pt x="14" y="38"/>
                  </a:cubicBezTo>
                  <a:cubicBezTo>
                    <a:pt x="10" y="48"/>
                    <a:pt x="7" y="57"/>
                    <a:pt x="4" y="65"/>
                  </a:cubicBezTo>
                  <a:cubicBezTo>
                    <a:pt x="2" y="72"/>
                    <a:pt x="0" y="76"/>
                    <a:pt x="0" y="76"/>
                  </a:cubicBezTo>
                  <a:cubicBezTo>
                    <a:pt x="0" y="76"/>
                    <a:pt x="1" y="71"/>
                    <a:pt x="3" y="64"/>
                  </a:cubicBezTo>
                  <a:cubicBezTo>
                    <a:pt x="5" y="57"/>
                    <a:pt x="8" y="48"/>
                    <a:pt x="12" y="37"/>
                  </a:cubicBezTo>
                  <a:cubicBezTo>
                    <a:pt x="16" y="27"/>
                    <a:pt x="19" y="17"/>
                    <a:pt x="22" y="10"/>
                  </a:cubicBezTo>
                  <a:cubicBezTo>
                    <a:pt x="25" y="4"/>
                    <a:pt x="27" y="0"/>
                    <a:pt x="28" y="0"/>
                  </a:cubicBezTo>
                  <a:close/>
                </a:path>
              </a:pathLst>
            </a:custGeom>
            <a:solidFill>
              <a:srgbClr val="263238"/>
            </a:solidFill>
            <a:ln>
              <a:noFill/>
            </a:ln>
          </p:spPr>
          <p:txBody>
            <a:bodyPr anchor="t" anchorCtr="0" bIns="45720" compatLnSpc="1" lIns="91440" numCol="1" rIns="91440" tIns="45720" vert="horz" wrap="square">
              <a:prstTxWarp prst="textNoShape"/>
            </a:bodyPr>
            <a:p>
              <a:endParaRPr lang="en-US"/>
            </a:p>
          </p:txBody>
        </p:sp>
        <p:sp>
          <p:nvSpPr>
            <p:cNvPr id="1049367" name="Freeform 149"/>
            <p:cNvSpPr/>
            <p:nvPr/>
          </p:nvSpPr>
          <p:spPr bwMode="auto">
            <a:xfrm>
              <a:off x="926" y="4556"/>
              <a:ext cx="112" cy="230"/>
            </a:xfrm>
            <a:custGeom>
              <a:avLst/>
              <a:gdLst>
                <a:gd name="T0" fmla="*/ 5 w 47"/>
                <a:gd name="T1" fmla="*/ 97 h 97"/>
                <a:gd name="T2" fmla="*/ 43 w 47"/>
                <a:gd name="T3" fmla="*/ 1 h 97"/>
                <a:gd name="T4" fmla="*/ 46 w 47"/>
                <a:gd name="T5" fmla="*/ 3 h 97"/>
                <a:gd name="T6" fmla="*/ 5 w 47"/>
                <a:gd name="T7" fmla="*/ 97 h 97"/>
              </a:gdLst>
              <a:ahLst/>
              <a:cxnLst>
                <a:cxn ang="0">
                  <a:pos x="T0" y="T1"/>
                </a:cxn>
                <a:cxn ang="0">
                  <a:pos x="T2" y="T3"/>
                </a:cxn>
                <a:cxn ang="0">
                  <a:pos x="T4" y="T5"/>
                </a:cxn>
                <a:cxn ang="0">
                  <a:pos x="T6" y="T7"/>
                </a:cxn>
              </a:cxnLst>
              <a:rect l="0" t="0" r="r" b="b"/>
              <a:pathLst>
                <a:path w="47" h="97">
                  <a:moveTo>
                    <a:pt x="5" y="97"/>
                  </a:moveTo>
                  <a:cubicBezTo>
                    <a:pt x="5" y="97"/>
                    <a:pt x="0" y="30"/>
                    <a:pt x="43" y="1"/>
                  </a:cubicBezTo>
                  <a:cubicBezTo>
                    <a:pt x="45" y="0"/>
                    <a:pt x="47" y="1"/>
                    <a:pt x="46" y="3"/>
                  </a:cubicBezTo>
                  <a:cubicBezTo>
                    <a:pt x="46" y="14"/>
                    <a:pt x="41" y="46"/>
                    <a:pt x="5" y="97"/>
                  </a:cubicBezTo>
                </a:path>
              </a:pathLst>
            </a:custGeom>
            <a:solidFill>
              <a:srgbClr val="E8505B"/>
            </a:solidFill>
            <a:ln>
              <a:noFill/>
            </a:ln>
          </p:spPr>
          <p:txBody>
            <a:bodyPr anchor="t" anchorCtr="0" bIns="45720" compatLnSpc="1" lIns="91440" numCol="1" rIns="91440" tIns="45720" vert="horz" wrap="square">
              <a:prstTxWarp prst="textNoShape"/>
            </a:bodyPr>
            <a:p>
              <a:endParaRPr lang="en-US"/>
            </a:p>
          </p:txBody>
        </p:sp>
        <p:sp>
          <p:nvSpPr>
            <p:cNvPr id="1049368" name="Freeform 150"/>
            <p:cNvSpPr/>
            <p:nvPr/>
          </p:nvSpPr>
          <p:spPr bwMode="auto">
            <a:xfrm>
              <a:off x="936" y="4605"/>
              <a:ext cx="73" cy="178"/>
            </a:xfrm>
            <a:custGeom>
              <a:avLst/>
              <a:gdLst>
                <a:gd name="T0" fmla="*/ 30 w 31"/>
                <a:gd name="T1" fmla="*/ 0 h 75"/>
                <a:gd name="T2" fmla="*/ 26 w 31"/>
                <a:gd name="T3" fmla="*/ 11 h 75"/>
                <a:gd name="T4" fmla="*/ 16 w 31"/>
                <a:gd name="T5" fmla="*/ 38 h 75"/>
                <a:gd name="T6" fmla="*/ 5 w 31"/>
                <a:gd name="T7" fmla="*/ 64 h 75"/>
                <a:gd name="T8" fmla="*/ 0 w 31"/>
                <a:gd name="T9" fmla="*/ 75 h 75"/>
                <a:gd name="T10" fmla="*/ 3 w 31"/>
                <a:gd name="T11" fmla="*/ 64 h 75"/>
                <a:gd name="T12" fmla="*/ 13 w 31"/>
                <a:gd name="T13" fmla="*/ 37 h 75"/>
                <a:gd name="T14" fmla="*/ 25 w 31"/>
                <a:gd name="T15" fmla="*/ 11 h 75"/>
                <a:gd name="T16" fmla="*/ 30 w 31"/>
                <a:gd name="T17" fmla="*/ 0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 h="75">
                  <a:moveTo>
                    <a:pt x="30" y="0"/>
                  </a:moveTo>
                  <a:cubicBezTo>
                    <a:pt x="31" y="0"/>
                    <a:pt x="29" y="5"/>
                    <a:pt x="26" y="11"/>
                  </a:cubicBezTo>
                  <a:cubicBezTo>
                    <a:pt x="23" y="19"/>
                    <a:pt x="20" y="28"/>
                    <a:pt x="16" y="38"/>
                  </a:cubicBezTo>
                  <a:cubicBezTo>
                    <a:pt x="12" y="48"/>
                    <a:pt x="8" y="57"/>
                    <a:pt x="5" y="64"/>
                  </a:cubicBezTo>
                  <a:cubicBezTo>
                    <a:pt x="2" y="71"/>
                    <a:pt x="1" y="75"/>
                    <a:pt x="0" y="75"/>
                  </a:cubicBezTo>
                  <a:cubicBezTo>
                    <a:pt x="0" y="75"/>
                    <a:pt x="1" y="71"/>
                    <a:pt x="3" y="64"/>
                  </a:cubicBezTo>
                  <a:cubicBezTo>
                    <a:pt x="5" y="57"/>
                    <a:pt x="9" y="47"/>
                    <a:pt x="13" y="37"/>
                  </a:cubicBezTo>
                  <a:cubicBezTo>
                    <a:pt x="18" y="27"/>
                    <a:pt x="22" y="17"/>
                    <a:pt x="25" y="11"/>
                  </a:cubicBezTo>
                  <a:cubicBezTo>
                    <a:pt x="28" y="4"/>
                    <a:pt x="30" y="0"/>
                    <a:pt x="30" y="0"/>
                  </a:cubicBezTo>
                  <a:close/>
                </a:path>
              </a:pathLst>
            </a:custGeom>
            <a:solidFill>
              <a:srgbClr val="263238"/>
            </a:solidFill>
            <a:ln>
              <a:noFill/>
            </a:ln>
          </p:spPr>
          <p:txBody>
            <a:bodyPr anchor="t" anchorCtr="0" bIns="45720" compatLnSpc="1" lIns="91440" numCol="1" rIns="91440" tIns="45720" vert="horz" wrap="square">
              <a:prstTxWarp prst="textNoShape"/>
            </a:bodyPr>
            <a:p>
              <a:endParaRPr lang="en-US"/>
            </a:p>
          </p:txBody>
        </p:sp>
        <p:sp>
          <p:nvSpPr>
            <p:cNvPr id="1049369" name="Freeform 151"/>
            <p:cNvSpPr/>
            <p:nvPr/>
          </p:nvSpPr>
          <p:spPr bwMode="auto">
            <a:xfrm>
              <a:off x="613" y="3300"/>
              <a:ext cx="142" cy="204"/>
            </a:xfrm>
            <a:custGeom>
              <a:avLst/>
              <a:gdLst>
                <a:gd name="T0" fmla="*/ 60 w 60"/>
                <a:gd name="T1" fmla="*/ 86 h 86"/>
                <a:gd name="T2" fmla="*/ 0 w 60"/>
                <a:gd name="T3" fmla="*/ 3 h 86"/>
                <a:gd name="T4" fmla="*/ 3 w 60"/>
                <a:gd name="T5" fmla="*/ 1 h 86"/>
                <a:gd name="T6" fmla="*/ 60 w 60"/>
                <a:gd name="T7" fmla="*/ 86 h 86"/>
              </a:gdLst>
              <a:ahLst/>
              <a:cxnLst>
                <a:cxn ang="0">
                  <a:pos x="T0" y="T1"/>
                </a:cxn>
                <a:cxn ang="0">
                  <a:pos x="T2" y="T3"/>
                </a:cxn>
                <a:cxn ang="0">
                  <a:pos x="T4" y="T5"/>
                </a:cxn>
                <a:cxn ang="0">
                  <a:pos x="T6" y="T7"/>
                </a:cxn>
              </a:cxnLst>
              <a:rect l="0" t="0" r="r" b="b"/>
              <a:pathLst>
                <a:path w="60" h="86">
                  <a:moveTo>
                    <a:pt x="60" y="86"/>
                  </a:moveTo>
                  <a:cubicBezTo>
                    <a:pt x="60" y="86"/>
                    <a:pt x="1" y="55"/>
                    <a:pt x="0" y="3"/>
                  </a:cubicBezTo>
                  <a:cubicBezTo>
                    <a:pt x="0" y="1"/>
                    <a:pt x="2" y="0"/>
                    <a:pt x="3" y="1"/>
                  </a:cubicBezTo>
                  <a:cubicBezTo>
                    <a:pt x="12" y="8"/>
                    <a:pt x="37" y="29"/>
                    <a:pt x="60" y="86"/>
                  </a:cubicBezTo>
                  <a:close/>
                </a:path>
              </a:pathLst>
            </a:custGeom>
            <a:solidFill>
              <a:srgbClr val="E8505B"/>
            </a:solidFill>
            <a:ln>
              <a:noFill/>
            </a:ln>
          </p:spPr>
          <p:txBody>
            <a:bodyPr anchor="t" anchorCtr="0" bIns="45720" compatLnSpc="1" lIns="91440" numCol="1" rIns="91440" tIns="45720" vert="horz" wrap="square">
              <a:prstTxWarp prst="textNoShape"/>
            </a:bodyPr>
            <a:p>
              <a:endParaRPr lang="en-US"/>
            </a:p>
          </p:txBody>
        </p:sp>
        <p:sp>
          <p:nvSpPr>
            <p:cNvPr id="1049370" name="Freeform 152"/>
            <p:cNvSpPr/>
            <p:nvPr/>
          </p:nvSpPr>
          <p:spPr bwMode="auto">
            <a:xfrm>
              <a:off x="642" y="3350"/>
              <a:ext cx="113" cy="156"/>
            </a:xfrm>
            <a:custGeom>
              <a:avLst/>
              <a:gdLst>
                <a:gd name="T0" fmla="*/ 0 w 48"/>
                <a:gd name="T1" fmla="*/ 0 h 66"/>
                <a:gd name="T2" fmla="*/ 8 w 48"/>
                <a:gd name="T3" fmla="*/ 9 h 66"/>
                <a:gd name="T4" fmla="*/ 24 w 48"/>
                <a:gd name="T5" fmla="*/ 33 h 66"/>
                <a:gd name="T6" fmla="*/ 41 w 48"/>
                <a:gd name="T7" fmla="*/ 56 h 66"/>
                <a:gd name="T8" fmla="*/ 48 w 48"/>
                <a:gd name="T9" fmla="*/ 66 h 66"/>
                <a:gd name="T10" fmla="*/ 40 w 48"/>
                <a:gd name="T11" fmla="*/ 57 h 66"/>
                <a:gd name="T12" fmla="*/ 22 w 48"/>
                <a:gd name="T13" fmla="*/ 34 h 66"/>
                <a:gd name="T14" fmla="*/ 6 w 48"/>
                <a:gd name="T15" fmla="*/ 10 h 66"/>
                <a:gd name="T16" fmla="*/ 0 w 48"/>
                <a:gd name="T17" fmla="*/ 0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 h="66">
                  <a:moveTo>
                    <a:pt x="0" y="0"/>
                  </a:moveTo>
                  <a:cubicBezTo>
                    <a:pt x="0" y="0"/>
                    <a:pt x="3" y="4"/>
                    <a:pt x="8" y="9"/>
                  </a:cubicBezTo>
                  <a:cubicBezTo>
                    <a:pt x="12" y="16"/>
                    <a:pt x="18" y="24"/>
                    <a:pt x="24" y="33"/>
                  </a:cubicBezTo>
                  <a:cubicBezTo>
                    <a:pt x="31" y="41"/>
                    <a:pt x="36" y="49"/>
                    <a:pt x="41" y="56"/>
                  </a:cubicBezTo>
                  <a:cubicBezTo>
                    <a:pt x="46" y="62"/>
                    <a:pt x="48" y="65"/>
                    <a:pt x="48" y="66"/>
                  </a:cubicBezTo>
                  <a:cubicBezTo>
                    <a:pt x="48" y="66"/>
                    <a:pt x="45" y="62"/>
                    <a:pt x="40" y="57"/>
                  </a:cubicBezTo>
                  <a:cubicBezTo>
                    <a:pt x="35" y="51"/>
                    <a:pt x="29" y="43"/>
                    <a:pt x="22" y="34"/>
                  </a:cubicBezTo>
                  <a:cubicBezTo>
                    <a:pt x="16" y="25"/>
                    <a:pt x="10" y="17"/>
                    <a:pt x="6" y="10"/>
                  </a:cubicBezTo>
                  <a:cubicBezTo>
                    <a:pt x="2" y="4"/>
                    <a:pt x="0" y="0"/>
                    <a:pt x="0" y="0"/>
                  </a:cubicBezTo>
                  <a:close/>
                </a:path>
              </a:pathLst>
            </a:custGeom>
            <a:solidFill>
              <a:srgbClr val="263238"/>
            </a:solidFill>
            <a:ln>
              <a:noFill/>
            </a:ln>
          </p:spPr>
          <p:txBody>
            <a:bodyPr anchor="t" anchorCtr="0" bIns="45720" compatLnSpc="1" lIns="91440" numCol="1" rIns="91440" tIns="45720" vert="horz" wrap="square">
              <a:prstTxWarp prst="textNoShape"/>
            </a:bodyPr>
            <a:p>
              <a:endParaRPr lang="en-US"/>
            </a:p>
          </p:txBody>
        </p:sp>
        <p:sp>
          <p:nvSpPr>
            <p:cNvPr id="1049371" name="Freeform 153"/>
            <p:cNvSpPr/>
            <p:nvPr/>
          </p:nvSpPr>
          <p:spPr bwMode="auto">
            <a:xfrm>
              <a:off x="753" y="3637"/>
              <a:ext cx="154" cy="194"/>
            </a:xfrm>
            <a:custGeom>
              <a:avLst/>
              <a:gdLst>
                <a:gd name="T0" fmla="*/ 65 w 65"/>
                <a:gd name="T1" fmla="*/ 82 h 82"/>
                <a:gd name="T2" fmla="*/ 0 w 65"/>
                <a:gd name="T3" fmla="*/ 3 h 82"/>
                <a:gd name="T4" fmla="*/ 3 w 65"/>
                <a:gd name="T5" fmla="*/ 1 h 82"/>
                <a:gd name="T6" fmla="*/ 65 w 65"/>
                <a:gd name="T7" fmla="*/ 82 h 82"/>
              </a:gdLst>
              <a:ahLst/>
              <a:cxnLst>
                <a:cxn ang="0">
                  <a:pos x="T0" y="T1"/>
                </a:cxn>
                <a:cxn ang="0">
                  <a:pos x="T2" y="T3"/>
                </a:cxn>
                <a:cxn ang="0">
                  <a:pos x="T4" y="T5"/>
                </a:cxn>
                <a:cxn ang="0">
                  <a:pos x="T6" y="T7"/>
                </a:cxn>
              </a:cxnLst>
              <a:rect l="0" t="0" r="r" b="b"/>
              <a:pathLst>
                <a:path w="65" h="82">
                  <a:moveTo>
                    <a:pt x="65" y="82"/>
                  </a:moveTo>
                  <a:cubicBezTo>
                    <a:pt x="65" y="82"/>
                    <a:pt x="4" y="54"/>
                    <a:pt x="0" y="3"/>
                  </a:cubicBezTo>
                  <a:cubicBezTo>
                    <a:pt x="0" y="1"/>
                    <a:pt x="2" y="0"/>
                    <a:pt x="3" y="1"/>
                  </a:cubicBezTo>
                  <a:cubicBezTo>
                    <a:pt x="12" y="6"/>
                    <a:pt x="38" y="26"/>
                    <a:pt x="65" y="82"/>
                  </a:cubicBezTo>
                  <a:close/>
                </a:path>
              </a:pathLst>
            </a:custGeom>
            <a:solidFill>
              <a:srgbClr val="E8505B"/>
            </a:solidFill>
            <a:ln>
              <a:noFill/>
            </a:ln>
          </p:spPr>
          <p:txBody>
            <a:bodyPr anchor="t" anchorCtr="0" bIns="45720" compatLnSpc="1" lIns="91440" numCol="1" rIns="91440" tIns="45720" vert="horz" wrap="square">
              <a:prstTxWarp prst="textNoShape"/>
            </a:bodyPr>
            <a:p>
              <a:endParaRPr lang="en-US"/>
            </a:p>
          </p:txBody>
        </p:sp>
        <p:sp>
          <p:nvSpPr>
            <p:cNvPr id="1049372" name="Freeform 154"/>
            <p:cNvSpPr/>
            <p:nvPr/>
          </p:nvSpPr>
          <p:spPr bwMode="auto">
            <a:xfrm>
              <a:off x="784" y="3684"/>
              <a:ext cx="123" cy="147"/>
            </a:xfrm>
            <a:custGeom>
              <a:avLst/>
              <a:gdLst>
                <a:gd name="T0" fmla="*/ 0 w 52"/>
                <a:gd name="T1" fmla="*/ 0 h 62"/>
                <a:gd name="T2" fmla="*/ 8 w 52"/>
                <a:gd name="T3" fmla="*/ 9 h 62"/>
                <a:gd name="T4" fmla="*/ 26 w 52"/>
                <a:gd name="T5" fmla="*/ 31 h 62"/>
                <a:gd name="T6" fmla="*/ 45 w 52"/>
                <a:gd name="T7" fmla="*/ 53 h 62"/>
                <a:gd name="T8" fmla="*/ 52 w 52"/>
                <a:gd name="T9" fmla="*/ 62 h 62"/>
                <a:gd name="T10" fmla="*/ 43 w 52"/>
                <a:gd name="T11" fmla="*/ 54 h 62"/>
                <a:gd name="T12" fmla="*/ 24 w 52"/>
                <a:gd name="T13" fmla="*/ 32 h 62"/>
                <a:gd name="T14" fmla="*/ 7 w 52"/>
                <a:gd name="T15" fmla="*/ 10 h 62"/>
                <a:gd name="T16" fmla="*/ 0 w 52"/>
                <a:gd name="T17" fmla="*/ 0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2" h="62">
                  <a:moveTo>
                    <a:pt x="0" y="0"/>
                  </a:moveTo>
                  <a:cubicBezTo>
                    <a:pt x="0" y="0"/>
                    <a:pt x="3" y="3"/>
                    <a:pt x="8" y="9"/>
                  </a:cubicBezTo>
                  <a:cubicBezTo>
                    <a:pt x="13" y="15"/>
                    <a:pt x="20" y="22"/>
                    <a:pt x="26" y="31"/>
                  </a:cubicBezTo>
                  <a:cubicBezTo>
                    <a:pt x="33" y="39"/>
                    <a:pt x="39" y="46"/>
                    <a:pt x="45" y="53"/>
                  </a:cubicBezTo>
                  <a:cubicBezTo>
                    <a:pt x="49" y="58"/>
                    <a:pt x="52" y="62"/>
                    <a:pt x="52" y="62"/>
                  </a:cubicBezTo>
                  <a:cubicBezTo>
                    <a:pt x="52" y="62"/>
                    <a:pt x="48" y="59"/>
                    <a:pt x="43" y="54"/>
                  </a:cubicBezTo>
                  <a:cubicBezTo>
                    <a:pt x="38" y="49"/>
                    <a:pt x="31" y="41"/>
                    <a:pt x="24" y="32"/>
                  </a:cubicBezTo>
                  <a:cubicBezTo>
                    <a:pt x="17" y="24"/>
                    <a:pt x="11" y="16"/>
                    <a:pt x="7" y="10"/>
                  </a:cubicBezTo>
                  <a:cubicBezTo>
                    <a:pt x="2" y="4"/>
                    <a:pt x="0" y="0"/>
                    <a:pt x="0" y="0"/>
                  </a:cubicBezTo>
                  <a:close/>
                </a:path>
              </a:pathLst>
            </a:custGeom>
            <a:solidFill>
              <a:srgbClr val="263238"/>
            </a:solidFill>
            <a:ln>
              <a:noFill/>
            </a:ln>
          </p:spPr>
          <p:txBody>
            <a:bodyPr anchor="t" anchorCtr="0" bIns="45720" compatLnSpc="1" lIns="91440" numCol="1" rIns="91440" tIns="45720" vert="horz" wrap="square">
              <a:prstTxWarp prst="textNoShape"/>
            </a:bodyPr>
            <a:p>
              <a:endParaRPr lang="en-US"/>
            </a:p>
          </p:txBody>
        </p:sp>
        <p:sp>
          <p:nvSpPr>
            <p:cNvPr id="1049373" name="Freeform 155"/>
            <p:cNvSpPr/>
            <p:nvPr/>
          </p:nvSpPr>
          <p:spPr bwMode="auto">
            <a:xfrm>
              <a:off x="725" y="3953"/>
              <a:ext cx="102" cy="242"/>
            </a:xfrm>
            <a:custGeom>
              <a:avLst/>
              <a:gdLst>
                <a:gd name="T0" fmla="*/ 42 w 43"/>
                <a:gd name="T1" fmla="*/ 102 h 102"/>
                <a:gd name="T2" fmla="*/ 20 w 43"/>
                <a:gd name="T3" fmla="*/ 2 h 102"/>
                <a:gd name="T4" fmla="*/ 24 w 43"/>
                <a:gd name="T5" fmla="*/ 2 h 102"/>
                <a:gd name="T6" fmla="*/ 42 w 43"/>
                <a:gd name="T7" fmla="*/ 102 h 102"/>
              </a:gdLst>
              <a:ahLst/>
              <a:cxnLst>
                <a:cxn ang="0">
                  <a:pos x="T0" y="T1"/>
                </a:cxn>
                <a:cxn ang="0">
                  <a:pos x="T2" y="T3"/>
                </a:cxn>
                <a:cxn ang="0">
                  <a:pos x="T4" y="T5"/>
                </a:cxn>
                <a:cxn ang="0">
                  <a:pos x="T6" y="T7"/>
                </a:cxn>
              </a:cxnLst>
              <a:rect l="0" t="0" r="r" b="b"/>
              <a:pathLst>
                <a:path w="43" h="102">
                  <a:moveTo>
                    <a:pt x="42" y="102"/>
                  </a:moveTo>
                  <a:cubicBezTo>
                    <a:pt x="42" y="102"/>
                    <a:pt x="0" y="50"/>
                    <a:pt x="20" y="2"/>
                  </a:cubicBezTo>
                  <a:cubicBezTo>
                    <a:pt x="20" y="0"/>
                    <a:pt x="23" y="0"/>
                    <a:pt x="24" y="2"/>
                  </a:cubicBezTo>
                  <a:cubicBezTo>
                    <a:pt x="29" y="11"/>
                    <a:pt x="43" y="40"/>
                    <a:pt x="42" y="102"/>
                  </a:cubicBezTo>
                  <a:close/>
                </a:path>
              </a:pathLst>
            </a:custGeom>
            <a:solidFill>
              <a:srgbClr val="E8505B"/>
            </a:solidFill>
            <a:ln>
              <a:noFill/>
            </a:ln>
          </p:spPr>
          <p:txBody>
            <a:bodyPr anchor="t" anchorCtr="0" bIns="45720" compatLnSpc="1" lIns="91440" numCol="1" rIns="91440" tIns="45720" vert="horz" wrap="square">
              <a:prstTxWarp prst="textNoShape"/>
            </a:bodyPr>
            <a:p>
              <a:endParaRPr lang="en-US"/>
            </a:p>
          </p:txBody>
        </p:sp>
        <p:sp>
          <p:nvSpPr>
            <p:cNvPr id="1049374" name="Freeform 156"/>
            <p:cNvSpPr/>
            <p:nvPr/>
          </p:nvSpPr>
          <p:spPr bwMode="auto">
            <a:xfrm>
              <a:off x="782" y="4007"/>
              <a:ext cx="42" cy="188"/>
            </a:xfrm>
            <a:custGeom>
              <a:avLst/>
              <a:gdLst>
                <a:gd name="T0" fmla="*/ 0 w 18"/>
                <a:gd name="T1" fmla="*/ 0 h 79"/>
                <a:gd name="T2" fmla="*/ 3 w 18"/>
                <a:gd name="T3" fmla="*/ 12 h 79"/>
                <a:gd name="T4" fmla="*/ 9 w 18"/>
                <a:gd name="T5" fmla="*/ 40 h 79"/>
                <a:gd name="T6" fmla="*/ 15 w 18"/>
                <a:gd name="T7" fmla="*/ 68 h 79"/>
                <a:gd name="T8" fmla="*/ 18 w 18"/>
                <a:gd name="T9" fmla="*/ 79 h 79"/>
                <a:gd name="T10" fmla="*/ 14 w 18"/>
                <a:gd name="T11" fmla="*/ 68 h 79"/>
                <a:gd name="T12" fmla="*/ 7 w 18"/>
                <a:gd name="T13" fmla="*/ 40 h 79"/>
                <a:gd name="T14" fmla="*/ 1 w 18"/>
                <a:gd name="T15" fmla="*/ 12 h 79"/>
                <a:gd name="T16" fmla="*/ 0 w 18"/>
                <a:gd name="T17" fmla="*/ 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79">
                  <a:moveTo>
                    <a:pt x="0" y="0"/>
                  </a:moveTo>
                  <a:cubicBezTo>
                    <a:pt x="0" y="0"/>
                    <a:pt x="1" y="5"/>
                    <a:pt x="3" y="12"/>
                  </a:cubicBezTo>
                  <a:cubicBezTo>
                    <a:pt x="5" y="20"/>
                    <a:pt x="7" y="29"/>
                    <a:pt x="9" y="40"/>
                  </a:cubicBezTo>
                  <a:cubicBezTo>
                    <a:pt x="11" y="50"/>
                    <a:pt x="13" y="60"/>
                    <a:pt x="15" y="68"/>
                  </a:cubicBezTo>
                  <a:cubicBezTo>
                    <a:pt x="17" y="75"/>
                    <a:pt x="18" y="79"/>
                    <a:pt x="18" y="79"/>
                  </a:cubicBezTo>
                  <a:cubicBezTo>
                    <a:pt x="17" y="79"/>
                    <a:pt x="16" y="75"/>
                    <a:pt x="14" y="68"/>
                  </a:cubicBezTo>
                  <a:cubicBezTo>
                    <a:pt x="11" y="61"/>
                    <a:pt x="9" y="51"/>
                    <a:pt x="7" y="40"/>
                  </a:cubicBezTo>
                  <a:cubicBezTo>
                    <a:pt x="4" y="29"/>
                    <a:pt x="2" y="19"/>
                    <a:pt x="1" y="12"/>
                  </a:cubicBezTo>
                  <a:cubicBezTo>
                    <a:pt x="0" y="5"/>
                    <a:pt x="0" y="0"/>
                    <a:pt x="0" y="0"/>
                  </a:cubicBezTo>
                  <a:close/>
                </a:path>
              </a:pathLst>
            </a:custGeom>
            <a:solidFill>
              <a:srgbClr val="263238"/>
            </a:solidFill>
            <a:ln>
              <a:noFill/>
            </a:ln>
          </p:spPr>
          <p:txBody>
            <a:bodyPr anchor="t" anchorCtr="0" bIns="45720" compatLnSpc="1" lIns="91440" numCol="1" rIns="91440" tIns="45720" vert="horz" wrap="square">
              <a:prstTxWarp prst="textNoShape"/>
            </a:bodyPr>
            <a:p>
              <a:endParaRPr lang="en-US"/>
            </a:p>
          </p:txBody>
        </p:sp>
        <p:sp>
          <p:nvSpPr>
            <p:cNvPr id="1049375" name="Freeform 157"/>
            <p:cNvSpPr/>
            <p:nvPr/>
          </p:nvSpPr>
          <p:spPr bwMode="auto">
            <a:xfrm>
              <a:off x="770" y="4427"/>
              <a:ext cx="154" cy="197"/>
            </a:xfrm>
            <a:custGeom>
              <a:avLst/>
              <a:gdLst>
                <a:gd name="T0" fmla="*/ 65 w 65"/>
                <a:gd name="T1" fmla="*/ 83 h 83"/>
                <a:gd name="T2" fmla="*/ 1 w 65"/>
                <a:gd name="T3" fmla="*/ 3 h 83"/>
                <a:gd name="T4" fmla="*/ 4 w 65"/>
                <a:gd name="T5" fmla="*/ 1 h 83"/>
                <a:gd name="T6" fmla="*/ 65 w 65"/>
                <a:gd name="T7" fmla="*/ 83 h 83"/>
              </a:gdLst>
              <a:ahLst/>
              <a:cxnLst>
                <a:cxn ang="0">
                  <a:pos x="T0" y="T1"/>
                </a:cxn>
                <a:cxn ang="0">
                  <a:pos x="T2" y="T3"/>
                </a:cxn>
                <a:cxn ang="0">
                  <a:pos x="T4" y="T5"/>
                </a:cxn>
                <a:cxn ang="0">
                  <a:pos x="T6" y="T7"/>
                </a:cxn>
              </a:cxnLst>
              <a:rect l="0" t="0" r="r" b="b"/>
              <a:pathLst>
                <a:path w="65" h="83">
                  <a:moveTo>
                    <a:pt x="65" y="83"/>
                  </a:moveTo>
                  <a:cubicBezTo>
                    <a:pt x="65" y="83"/>
                    <a:pt x="4" y="54"/>
                    <a:pt x="1" y="3"/>
                  </a:cubicBezTo>
                  <a:cubicBezTo>
                    <a:pt x="0" y="1"/>
                    <a:pt x="2" y="0"/>
                    <a:pt x="4" y="1"/>
                  </a:cubicBezTo>
                  <a:cubicBezTo>
                    <a:pt x="13" y="6"/>
                    <a:pt x="38" y="26"/>
                    <a:pt x="65" y="83"/>
                  </a:cubicBezTo>
                </a:path>
              </a:pathLst>
            </a:custGeom>
            <a:solidFill>
              <a:srgbClr val="E8505B"/>
            </a:solidFill>
            <a:ln>
              <a:noFill/>
            </a:ln>
          </p:spPr>
          <p:txBody>
            <a:bodyPr anchor="t" anchorCtr="0" bIns="45720" compatLnSpc="1" lIns="91440" numCol="1" rIns="91440" tIns="45720" vert="horz" wrap="square">
              <a:prstTxWarp prst="textNoShape"/>
            </a:bodyPr>
            <a:p>
              <a:endParaRPr lang="en-US"/>
            </a:p>
          </p:txBody>
        </p:sp>
        <p:sp>
          <p:nvSpPr>
            <p:cNvPr id="1049376" name="Freeform 158"/>
            <p:cNvSpPr/>
            <p:nvPr/>
          </p:nvSpPr>
          <p:spPr bwMode="auto">
            <a:xfrm>
              <a:off x="801" y="4475"/>
              <a:ext cx="123" cy="149"/>
            </a:xfrm>
            <a:custGeom>
              <a:avLst/>
              <a:gdLst>
                <a:gd name="T0" fmla="*/ 1 w 52"/>
                <a:gd name="T1" fmla="*/ 0 h 63"/>
                <a:gd name="T2" fmla="*/ 8 w 52"/>
                <a:gd name="T3" fmla="*/ 9 h 63"/>
                <a:gd name="T4" fmla="*/ 26 w 52"/>
                <a:gd name="T5" fmla="*/ 31 h 63"/>
                <a:gd name="T6" fmla="*/ 44 w 52"/>
                <a:gd name="T7" fmla="*/ 54 h 63"/>
                <a:gd name="T8" fmla="*/ 51 w 52"/>
                <a:gd name="T9" fmla="*/ 63 h 63"/>
                <a:gd name="T10" fmla="*/ 43 w 52"/>
                <a:gd name="T11" fmla="*/ 55 h 63"/>
                <a:gd name="T12" fmla="*/ 24 w 52"/>
                <a:gd name="T13" fmla="*/ 33 h 63"/>
                <a:gd name="T14" fmla="*/ 7 w 52"/>
                <a:gd name="T15" fmla="*/ 10 h 63"/>
                <a:gd name="T16" fmla="*/ 1 w 52"/>
                <a:gd name="T17" fmla="*/ 0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2" h="63">
                  <a:moveTo>
                    <a:pt x="1" y="0"/>
                  </a:moveTo>
                  <a:cubicBezTo>
                    <a:pt x="1" y="0"/>
                    <a:pt x="4" y="3"/>
                    <a:pt x="8" y="9"/>
                  </a:cubicBezTo>
                  <a:cubicBezTo>
                    <a:pt x="14" y="15"/>
                    <a:pt x="20" y="23"/>
                    <a:pt x="26" y="31"/>
                  </a:cubicBezTo>
                  <a:cubicBezTo>
                    <a:pt x="33" y="40"/>
                    <a:pt x="39" y="47"/>
                    <a:pt x="44" y="54"/>
                  </a:cubicBezTo>
                  <a:cubicBezTo>
                    <a:pt x="49" y="59"/>
                    <a:pt x="52" y="63"/>
                    <a:pt x="51" y="63"/>
                  </a:cubicBezTo>
                  <a:cubicBezTo>
                    <a:pt x="51" y="63"/>
                    <a:pt x="48" y="60"/>
                    <a:pt x="43" y="55"/>
                  </a:cubicBezTo>
                  <a:cubicBezTo>
                    <a:pt x="38" y="49"/>
                    <a:pt x="31" y="42"/>
                    <a:pt x="24" y="33"/>
                  </a:cubicBezTo>
                  <a:cubicBezTo>
                    <a:pt x="17" y="24"/>
                    <a:pt x="11" y="16"/>
                    <a:pt x="7" y="10"/>
                  </a:cubicBezTo>
                  <a:cubicBezTo>
                    <a:pt x="3" y="4"/>
                    <a:pt x="0" y="0"/>
                    <a:pt x="1" y="0"/>
                  </a:cubicBezTo>
                </a:path>
              </a:pathLst>
            </a:custGeom>
            <a:solidFill>
              <a:srgbClr val="263238"/>
            </a:solidFill>
            <a:ln>
              <a:noFill/>
            </a:ln>
          </p:spPr>
          <p:txBody>
            <a:bodyPr anchor="t" anchorCtr="0" bIns="45720" compatLnSpc="1" lIns="91440" numCol="1" rIns="91440" tIns="45720" vert="horz" wrap="square">
              <a:prstTxWarp prst="textNoShape"/>
            </a:bodyPr>
            <a:p>
              <a:endParaRPr lang="en-US"/>
            </a:p>
          </p:txBody>
        </p:sp>
        <p:sp>
          <p:nvSpPr>
            <p:cNvPr id="1049377" name="Freeform 159"/>
            <p:cNvSpPr/>
            <p:nvPr/>
          </p:nvSpPr>
          <p:spPr bwMode="auto">
            <a:xfrm>
              <a:off x="936" y="3998"/>
              <a:ext cx="275" cy="712"/>
            </a:xfrm>
            <a:custGeom>
              <a:avLst/>
              <a:gdLst>
                <a:gd name="T0" fmla="*/ 116 w 116"/>
                <a:gd name="T1" fmla="*/ 0 h 300"/>
                <a:gd name="T2" fmla="*/ 116 w 116"/>
                <a:gd name="T3" fmla="*/ 1 h 300"/>
                <a:gd name="T4" fmla="*/ 116 w 116"/>
                <a:gd name="T5" fmla="*/ 6 h 300"/>
                <a:gd name="T6" fmla="*/ 115 w 116"/>
                <a:gd name="T7" fmla="*/ 22 h 300"/>
                <a:gd name="T8" fmla="*/ 112 w 116"/>
                <a:gd name="T9" fmla="*/ 80 h 300"/>
                <a:gd name="T10" fmla="*/ 112 w 116"/>
                <a:gd name="T11" fmla="*/ 80 h 300"/>
                <a:gd name="T12" fmla="*/ 112 w 116"/>
                <a:gd name="T13" fmla="*/ 80 h 300"/>
                <a:gd name="T14" fmla="*/ 79 w 116"/>
                <a:gd name="T15" fmla="*/ 158 h 300"/>
                <a:gd name="T16" fmla="*/ 43 w 116"/>
                <a:gd name="T17" fmla="*/ 211 h 300"/>
                <a:gd name="T18" fmla="*/ 16 w 116"/>
                <a:gd name="T19" fmla="*/ 255 h 300"/>
                <a:gd name="T20" fmla="*/ 3 w 116"/>
                <a:gd name="T21" fmla="*/ 288 h 300"/>
                <a:gd name="T22" fmla="*/ 1 w 116"/>
                <a:gd name="T23" fmla="*/ 297 h 300"/>
                <a:gd name="T24" fmla="*/ 0 w 116"/>
                <a:gd name="T25" fmla="*/ 300 h 300"/>
                <a:gd name="T26" fmla="*/ 0 w 116"/>
                <a:gd name="T27" fmla="*/ 297 h 300"/>
                <a:gd name="T28" fmla="*/ 2 w 116"/>
                <a:gd name="T29" fmla="*/ 288 h 300"/>
                <a:gd name="T30" fmla="*/ 14 w 116"/>
                <a:gd name="T31" fmla="*/ 254 h 300"/>
                <a:gd name="T32" fmla="*/ 41 w 116"/>
                <a:gd name="T33" fmla="*/ 209 h 300"/>
                <a:gd name="T34" fmla="*/ 76 w 116"/>
                <a:gd name="T35" fmla="*/ 156 h 300"/>
                <a:gd name="T36" fmla="*/ 110 w 116"/>
                <a:gd name="T37" fmla="*/ 80 h 300"/>
                <a:gd name="T38" fmla="*/ 110 w 116"/>
                <a:gd name="T39" fmla="*/ 80 h 300"/>
                <a:gd name="T40" fmla="*/ 114 w 116"/>
                <a:gd name="T41" fmla="*/ 22 h 300"/>
                <a:gd name="T42" fmla="*/ 115 w 116"/>
                <a:gd name="T43" fmla="*/ 6 h 300"/>
                <a:gd name="T44" fmla="*/ 116 w 116"/>
                <a:gd name="T45" fmla="*/ 1 h 300"/>
                <a:gd name="T46" fmla="*/ 116 w 116"/>
                <a:gd name="T47" fmla="*/ 0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16" h="300">
                  <a:moveTo>
                    <a:pt x="116" y="0"/>
                  </a:moveTo>
                  <a:cubicBezTo>
                    <a:pt x="116" y="0"/>
                    <a:pt x="116" y="0"/>
                    <a:pt x="116" y="1"/>
                  </a:cubicBezTo>
                  <a:cubicBezTo>
                    <a:pt x="116" y="3"/>
                    <a:pt x="116" y="4"/>
                    <a:pt x="116" y="6"/>
                  </a:cubicBezTo>
                  <a:cubicBezTo>
                    <a:pt x="116" y="10"/>
                    <a:pt x="115" y="15"/>
                    <a:pt x="115" y="22"/>
                  </a:cubicBezTo>
                  <a:cubicBezTo>
                    <a:pt x="114" y="36"/>
                    <a:pt x="113" y="56"/>
                    <a:pt x="112" y="80"/>
                  </a:cubicBezTo>
                  <a:cubicBezTo>
                    <a:pt x="112" y="80"/>
                    <a:pt x="112" y="80"/>
                    <a:pt x="112" y="80"/>
                  </a:cubicBezTo>
                  <a:cubicBezTo>
                    <a:pt x="112" y="80"/>
                    <a:pt x="112" y="80"/>
                    <a:pt x="112" y="80"/>
                  </a:cubicBezTo>
                  <a:cubicBezTo>
                    <a:pt x="108" y="105"/>
                    <a:pt x="95" y="131"/>
                    <a:pt x="79" y="158"/>
                  </a:cubicBezTo>
                  <a:cubicBezTo>
                    <a:pt x="66" y="177"/>
                    <a:pt x="54" y="194"/>
                    <a:pt x="43" y="211"/>
                  </a:cubicBezTo>
                  <a:cubicBezTo>
                    <a:pt x="32" y="227"/>
                    <a:pt x="22" y="242"/>
                    <a:pt x="16" y="255"/>
                  </a:cubicBezTo>
                  <a:cubicBezTo>
                    <a:pt x="9" y="269"/>
                    <a:pt x="5" y="280"/>
                    <a:pt x="3" y="288"/>
                  </a:cubicBezTo>
                  <a:cubicBezTo>
                    <a:pt x="2" y="292"/>
                    <a:pt x="1" y="295"/>
                    <a:pt x="1" y="297"/>
                  </a:cubicBezTo>
                  <a:cubicBezTo>
                    <a:pt x="0" y="299"/>
                    <a:pt x="0" y="300"/>
                    <a:pt x="0" y="300"/>
                  </a:cubicBezTo>
                  <a:cubicBezTo>
                    <a:pt x="0" y="300"/>
                    <a:pt x="0" y="299"/>
                    <a:pt x="0" y="297"/>
                  </a:cubicBezTo>
                  <a:cubicBezTo>
                    <a:pt x="1" y="295"/>
                    <a:pt x="1" y="292"/>
                    <a:pt x="2" y="288"/>
                  </a:cubicBezTo>
                  <a:cubicBezTo>
                    <a:pt x="4" y="280"/>
                    <a:pt x="8" y="268"/>
                    <a:pt x="14" y="254"/>
                  </a:cubicBezTo>
                  <a:cubicBezTo>
                    <a:pt x="20" y="241"/>
                    <a:pt x="30" y="226"/>
                    <a:pt x="41" y="209"/>
                  </a:cubicBezTo>
                  <a:cubicBezTo>
                    <a:pt x="52" y="193"/>
                    <a:pt x="64" y="175"/>
                    <a:pt x="76" y="156"/>
                  </a:cubicBezTo>
                  <a:cubicBezTo>
                    <a:pt x="93" y="130"/>
                    <a:pt x="105" y="104"/>
                    <a:pt x="110" y="80"/>
                  </a:cubicBezTo>
                  <a:cubicBezTo>
                    <a:pt x="110" y="80"/>
                    <a:pt x="110" y="80"/>
                    <a:pt x="110" y="80"/>
                  </a:cubicBezTo>
                  <a:cubicBezTo>
                    <a:pt x="111" y="56"/>
                    <a:pt x="113" y="36"/>
                    <a:pt x="114" y="22"/>
                  </a:cubicBezTo>
                  <a:cubicBezTo>
                    <a:pt x="114" y="15"/>
                    <a:pt x="115" y="10"/>
                    <a:pt x="115" y="6"/>
                  </a:cubicBezTo>
                  <a:cubicBezTo>
                    <a:pt x="115" y="4"/>
                    <a:pt x="115" y="3"/>
                    <a:pt x="116" y="1"/>
                  </a:cubicBezTo>
                  <a:cubicBezTo>
                    <a:pt x="116" y="0"/>
                    <a:pt x="116" y="0"/>
                    <a:pt x="116" y="0"/>
                  </a:cubicBezTo>
                </a:path>
              </a:pathLst>
            </a:custGeom>
            <a:solidFill>
              <a:srgbClr val="263238"/>
            </a:solidFill>
            <a:ln>
              <a:noFill/>
            </a:ln>
          </p:spPr>
          <p:txBody>
            <a:bodyPr anchor="t" anchorCtr="0" bIns="45720" compatLnSpc="1" lIns="91440" numCol="1" rIns="91440" tIns="45720" vert="horz" wrap="square">
              <a:prstTxWarp prst="textNoShape"/>
            </a:bodyPr>
            <a:p>
              <a:endParaRPr lang="en-US"/>
            </a:p>
          </p:txBody>
        </p:sp>
        <p:sp>
          <p:nvSpPr>
            <p:cNvPr id="1049378" name="Freeform 160"/>
            <p:cNvSpPr/>
            <p:nvPr/>
          </p:nvSpPr>
          <p:spPr bwMode="auto">
            <a:xfrm>
              <a:off x="1081" y="4114"/>
              <a:ext cx="104" cy="247"/>
            </a:xfrm>
            <a:custGeom>
              <a:avLst/>
              <a:gdLst>
                <a:gd name="T0" fmla="*/ 19 w 44"/>
                <a:gd name="T1" fmla="*/ 104 h 104"/>
                <a:gd name="T2" fmla="*/ 12 w 44"/>
                <a:gd name="T3" fmla="*/ 1 h 104"/>
                <a:gd name="T4" fmla="*/ 8 w 44"/>
                <a:gd name="T5" fmla="*/ 2 h 104"/>
                <a:gd name="T6" fmla="*/ 19 w 44"/>
                <a:gd name="T7" fmla="*/ 104 h 104"/>
              </a:gdLst>
              <a:ahLst/>
              <a:cxnLst>
                <a:cxn ang="0">
                  <a:pos x="T0" y="T1"/>
                </a:cxn>
                <a:cxn ang="0">
                  <a:pos x="T2" y="T3"/>
                </a:cxn>
                <a:cxn ang="0">
                  <a:pos x="T4" y="T5"/>
                </a:cxn>
                <a:cxn ang="0">
                  <a:pos x="T6" y="T7"/>
                </a:cxn>
              </a:cxnLst>
              <a:rect l="0" t="0" r="r" b="b"/>
              <a:pathLst>
                <a:path w="44" h="104">
                  <a:moveTo>
                    <a:pt x="19" y="104"/>
                  </a:moveTo>
                  <a:cubicBezTo>
                    <a:pt x="19" y="104"/>
                    <a:pt x="44" y="42"/>
                    <a:pt x="12" y="1"/>
                  </a:cubicBezTo>
                  <a:cubicBezTo>
                    <a:pt x="11" y="0"/>
                    <a:pt x="9" y="0"/>
                    <a:pt x="8" y="2"/>
                  </a:cubicBezTo>
                  <a:cubicBezTo>
                    <a:pt x="5" y="12"/>
                    <a:pt x="0" y="44"/>
                    <a:pt x="19" y="104"/>
                  </a:cubicBezTo>
                </a:path>
              </a:pathLst>
            </a:custGeom>
            <a:solidFill>
              <a:srgbClr val="E8505B"/>
            </a:solidFill>
            <a:ln>
              <a:noFill/>
            </a:ln>
          </p:spPr>
          <p:txBody>
            <a:bodyPr anchor="t" anchorCtr="0" bIns="45720" compatLnSpc="1" lIns="91440" numCol="1" rIns="91440" tIns="45720" vert="horz" wrap="square">
              <a:prstTxWarp prst="textNoShape"/>
            </a:bodyPr>
            <a:p>
              <a:endParaRPr lang="en-US"/>
            </a:p>
          </p:txBody>
        </p:sp>
        <p:sp>
          <p:nvSpPr>
            <p:cNvPr id="1049379" name="Freeform 161"/>
            <p:cNvSpPr/>
            <p:nvPr/>
          </p:nvSpPr>
          <p:spPr bwMode="auto">
            <a:xfrm>
              <a:off x="1114" y="4169"/>
              <a:ext cx="14" cy="190"/>
            </a:xfrm>
            <a:custGeom>
              <a:avLst/>
              <a:gdLst>
                <a:gd name="T0" fmla="*/ 0 w 6"/>
                <a:gd name="T1" fmla="*/ 0 h 80"/>
                <a:gd name="T2" fmla="*/ 2 w 6"/>
                <a:gd name="T3" fmla="*/ 11 h 80"/>
                <a:gd name="T4" fmla="*/ 5 w 6"/>
                <a:gd name="T5" fmla="*/ 40 h 80"/>
                <a:gd name="T6" fmla="*/ 6 w 6"/>
                <a:gd name="T7" fmla="*/ 69 h 80"/>
                <a:gd name="T8" fmla="*/ 5 w 6"/>
                <a:gd name="T9" fmla="*/ 80 h 80"/>
                <a:gd name="T10" fmla="*/ 4 w 6"/>
                <a:gd name="T11" fmla="*/ 69 h 80"/>
                <a:gd name="T12" fmla="*/ 2 w 6"/>
                <a:gd name="T13" fmla="*/ 40 h 80"/>
                <a:gd name="T14" fmla="*/ 0 w 6"/>
                <a:gd name="T15" fmla="*/ 12 h 80"/>
                <a:gd name="T16" fmla="*/ 0 w 6"/>
                <a:gd name="T17" fmla="*/ 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80">
                  <a:moveTo>
                    <a:pt x="0" y="0"/>
                  </a:moveTo>
                  <a:cubicBezTo>
                    <a:pt x="0" y="0"/>
                    <a:pt x="1" y="4"/>
                    <a:pt x="2" y="11"/>
                  </a:cubicBezTo>
                  <a:cubicBezTo>
                    <a:pt x="3" y="19"/>
                    <a:pt x="4" y="29"/>
                    <a:pt x="5" y="40"/>
                  </a:cubicBezTo>
                  <a:cubicBezTo>
                    <a:pt x="6" y="51"/>
                    <a:pt x="6" y="61"/>
                    <a:pt x="6" y="69"/>
                  </a:cubicBezTo>
                  <a:cubicBezTo>
                    <a:pt x="6" y="76"/>
                    <a:pt x="6" y="80"/>
                    <a:pt x="5" y="80"/>
                  </a:cubicBezTo>
                  <a:cubicBezTo>
                    <a:pt x="5" y="80"/>
                    <a:pt x="5" y="76"/>
                    <a:pt x="4" y="69"/>
                  </a:cubicBezTo>
                  <a:cubicBezTo>
                    <a:pt x="4" y="60"/>
                    <a:pt x="3" y="51"/>
                    <a:pt x="2" y="40"/>
                  </a:cubicBezTo>
                  <a:cubicBezTo>
                    <a:pt x="2" y="29"/>
                    <a:pt x="1" y="20"/>
                    <a:pt x="0" y="12"/>
                  </a:cubicBezTo>
                  <a:cubicBezTo>
                    <a:pt x="0" y="4"/>
                    <a:pt x="0" y="0"/>
                    <a:pt x="0" y="0"/>
                  </a:cubicBezTo>
                </a:path>
              </a:pathLst>
            </a:custGeom>
            <a:solidFill>
              <a:srgbClr val="263238"/>
            </a:solidFill>
            <a:ln>
              <a:noFill/>
            </a:ln>
          </p:spPr>
          <p:txBody>
            <a:bodyPr anchor="t" anchorCtr="0" bIns="45720" compatLnSpc="1" lIns="91440" numCol="1" rIns="91440" tIns="45720" vert="horz" wrap="square">
              <a:prstTxWarp prst="textNoShape"/>
            </a:bodyPr>
            <a:p>
              <a:endParaRPr lang="en-US"/>
            </a:p>
          </p:txBody>
        </p:sp>
        <p:sp>
          <p:nvSpPr>
            <p:cNvPr id="1049380" name="Freeform 162"/>
            <p:cNvSpPr/>
            <p:nvPr/>
          </p:nvSpPr>
          <p:spPr bwMode="auto">
            <a:xfrm>
              <a:off x="1092" y="4114"/>
              <a:ext cx="55" cy="247"/>
            </a:xfrm>
            <a:custGeom>
              <a:avLst/>
              <a:gdLst>
                <a:gd name="T0" fmla="*/ 5 w 23"/>
                <a:gd name="T1" fmla="*/ 0 h 104"/>
                <a:gd name="T2" fmla="*/ 3 w 23"/>
                <a:gd name="T3" fmla="*/ 2 h 104"/>
                <a:gd name="T4" fmla="*/ 0 w 23"/>
                <a:gd name="T5" fmla="*/ 28 h 104"/>
                <a:gd name="T6" fmla="*/ 14 w 23"/>
                <a:gd name="T7" fmla="*/ 104 h 104"/>
                <a:gd name="T8" fmla="*/ 14 w 23"/>
                <a:gd name="T9" fmla="*/ 103 h 104"/>
                <a:gd name="T10" fmla="*/ 13 w 23"/>
                <a:gd name="T11" fmla="*/ 92 h 104"/>
                <a:gd name="T12" fmla="*/ 11 w 23"/>
                <a:gd name="T13" fmla="*/ 63 h 104"/>
                <a:gd name="T14" fmla="*/ 9 w 23"/>
                <a:gd name="T15" fmla="*/ 35 h 104"/>
                <a:gd name="T16" fmla="*/ 9 w 23"/>
                <a:gd name="T17" fmla="*/ 23 h 104"/>
                <a:gd name="T18" fmla="*/ 9 w 23"/>
                <a:gd name="T19" fmla="*/ 23 h 104"/>
                <a:gd name="T20" fmla="*/ 11 w 23"/>
                <a:gd name="T21" fmla="*/ 34 h 104"/>
                <a:gd name="T22" fmla="*/ 14 w 23"/>
                <a:gd name="T23" fmla="*/ 63 h 104"/>
                <a:gd name="T24" fmla="*/ 15 w 23"/>
                <a:gd name="T25" fmla="*/ 92 h 104"/>
                <a:gd name="T26" fmla="*/ 15 w 23"/>
                <a:gd name="T27" fmla="*/ 101 h 104"/>
                <a:gd name="T28" fmla="*/ 23 w 23"/>
                <a:gd name="T29" fmla="*/ 53 h 104"/>
                <a:gd name="T30" fmla="*/ 7 w 23"/>
                <a:gd name="T31" fmla="*/ 1 h 104"/>
                <a:gd name="T32" fmla="*/ 5 w 23"/>
                <a:gd name="T33" fmla="*/ 0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3" h="104">
                  <a:moveTo>
                    <a:pt x="5" y="0"/>
                  </a:moveTo>
                  <a:cubicBezTo>
                    <a:pt x="4" y="0"/>
                    <a:pt x="3" y="1"/>
                    <a:pt x="3" y="2"/>
                  </a:cubicBezTo>
                  <a:cubicBezTo>
                    <a:pt x="2" y="6"/>
                    <a:pt x="0" y="15"/>
                    <a:pt x="0" y="28"/>
                  </a:cubicBezTo>
                  <a:cubicBezTo>
                    <a:pt x="0" y="45"/>
                    <a:pt x="3" y="70"/>
                    <a:pt x="14" y="104"/>
                  </a:cubicBezTo>
                  <a:cubicBezTo>
                    <a:pt x="14" y="104"/>
                    <a:pt x="14" y="103"/>
                    <a:pt x="14" y="103"/>
                  </a:cubicBezTo>
                  <a:cubicBezTo>
                    <a:pt x="14" y="101"/>
                    <a:pt x="13" y="97"/>
                    <a:pt x="13" y="92"/>
                  </a:cubicBezTo>
                  <a:cubicBezTo>
                    <a:pt x="13" y="83"/>
                    <a:pt x="12" y="74"/>
                    <a:pt x="11" y="63"/>
                  </a:cubicBezTo>
                  <a:cubicBezTo>
                    <a:pt x="11" y="52"/>
                    <a:pt x="10" y="43"/>
                    <a:pt x="9" y="35"/>
                  </a:cubicBezTo>
                  <a:cubicBezTo>
                    <a:pt x="9" y="27"/>
                    <a:pt x="9" y="23"/>
                    <a:pt x="9" y="23"/>
                  </a:cubicBezTo>
                  <a:cubicBezTo>
                    <a:pt x="9" y="23"/>
                    <a:pt x="9" y="23"/>
                    <a:pt x="9" y="23"/>
                  </a:cubicBezTo>
                  <a:cubicBezTo>
                    <a:pt x="9" y="23"/>
                    <a:pt x="10" y="27"/>
                    <a:pt x="11" y="34"/>
                  </a:cubicBezTo>
                  <a:cubicBezTo>
                    <a:pt x="12" y="42"/>
                    <a:pt x="13" y="52"/>
                    <a:pt x="14" y="63"/>
                  </a:cubicBezTo>
                  <a:cubicBezTo>
                    <a:pt x="15" y="74"/>
                    <a:pt x="15" y="84"/>
                    <a:pt x="15" y="92"/>
                  </a:cubicBezTo>
                  <a:cubicBezTo>
                    <a:pt x="15" y="96"/>
                    <a:pt x="15" y="99"/>
                    <a:pt x="15" y="101"/>
                  </a:cubicBezTo>
                  <a:cubicBezTo>
                    <a:pt x="17" y="94"/>
                    <a:pt x="23" y="75"/>
                    <a:pt x="23" y="53"/>
                  </a:cubicBezTo>
                  <a:cubicBezTo>
                    <a:pt x="23" y="36"/>
                    <a:pt x="20" y="17"/>
                    <a:pt x="7" y="1"/>
                  </a:cubicBezTo>
                  <a:cubicBezTo>
                    <a:pt x="7" y="0"/>
                    <a:pt x="6" y="0"/>
                    <a:pt x="5" y="0"/>
                  </a:cubicBezTo>
                </a:path>
              </a:pathLst>
            </a:custGeom>
            <a:solidFill>
              <a:srgbClr val="A23840"/>
            </a:solidFill>
            <a:ln>
              <a:noFill/>
            </a:ln>
          </p:spPr>
          <p:txBody>
            <a:bodyPr anchor="t" anchorCtr="0" bIns="45720" compatLnSpc="1" lIns="91440" numCol="1" rIns="91440" tIns="45720" vert="horz" wrap="square">
              <a:prstTxWarp prst="textNoShape"/>
            </a:bodyPr>
            <a:p>
              <a:endParaRPr lang="en-US"/>
            </a:p>
          </p:txBody>
        </p:sp>
        <p:sp>
          <p:nvSpPr>
            <p:cNvPr id="1049381" name="Freeform 163"/>
            <p:cNvSpPr/>
            <p:nvPr/>
          </p:nvSpPr>
          <p:spPr bwMode="auto">
            <a:xfrm>
              <a:off x="1114" y="4169"/>
              <a:ext cx="14" cy="190"/>
            </a:xfrm>
            <a:custGeom>
              <a:avLst/>
              <a:gdLst>
                <a:gd name="T0" fmla="*/ 0 w 6"/>
                <a:gd name="T1" fmla="*/ 0 h 80"/>
                <a:gd name="T2" fmla="*/ 0 w 6"/>
                <a:gd name="T3" fmla="*/ 0 h 80"/>
                <a:gd name="T4" fmla="*/ 0 w 6"/>
                <a:gd name="T5" fmla="*/ 12 h 80"/>
                <a:gd name="T6" fmla="*/ 2 w 6"/>
                <a:gd name="T7" fmla="*/ 40 h 80"/>
                <a:gd name="T8" fmla="*/ 4 w 6"/>
                <a:gd name="T9" fmla="*/ 69 h 80"/>
                <a:gd name="T10" fmla="*/ 5 w 6"/>
                <a:gd name="T11" fmla="*/ 80 h 80"/>
                <a:gd name="T12" fmla="*/ 6 w 6"/>
                <a:gd name="T13" fmla="*/ 78 h 80"/>
                <a:gd name="T14" fmla="*/ 6 w 6"/>
                <a:gd name="T15" fmla="*/ 69 h 80"/>
                <a:gd name="T16" fmla="*/ 5 w 6"/>
                <a:gd name="T17" fmla="*/ 40 h 80"/>
                <a:gd name="T18" fmla="*/ 2 w 6"/>
                <a:gd name="T19" fmla="*/ 11 h 80"/>
                <a:gd name="T20" fmla="*/ 0 w 6"/>
                <a:gd name="T21" fmla="*/ 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 h="80">
                  <a:moveTo>
                    <a:pt x="0" y="0"/>
                  </a:moveTo>
                  <a:cubicBezTo>
                    <a:pt x="0" y="0"/>
                    <a:pt x="0" y="0"/>
                    <a:pt x="0" y="0"/>
                  </a:cubicBezTo>
                  <a:cubicBezTo>
                    <a:pt x="0" y="0"/>
                    <a:pt x="0" y="4"/>
                    <a:pt x="0" y="12"/>
                  </a:cubicBezTo>
                  <a:cubicBezTo>
                    <a:pt x="1" y="20"/>
                    <a:pt x="2" y="29"/>
                    <a:pt x="2" y="40"/>
                  </a:cubicBezTo>
                  <a:cubicBezTo>
                    <a:pt x="3" y="51"/>
                    <a:pt x="4" y="60"/>
                    <a:pt x="4" y="69"/>
                  </a:cubicBezTo>
                  <a:cubicBezTo>
                    <a:pt x="4" y="74"/>
                    <a:pt x="5" y="78"/>
                    <a:pt x="5" y="80"/>
                  </a:cubicBezTo>
                  <a:cubicBezTo>
                    <a:pt x="5" y="79"/>
                    <a:pt x="5" y="79"/>
                    <a:pt x="6" y="78"/>
                  </a:cubicBezTo>
                  <a:cubicBezTo>
                    <a:pt x="6" y="76"/>
                    <a:pt x="6" y="73"/>
                    <a:pt x="6" y="69"/>
                  </a:cubicBezTo>
                  <a:cubicBezTo>
                    <a:pt x="6" y="61"/>
                    <a:pt x="6" y="51"/>
                    <a:pt x="5" y="40"/>
                  </a:cubicBezTo>
                  <a:cubicBezTo>
                    <a:pt x="4" y="29"/>
                    <a:pt x="3" y="19"/>
                    <a:pt x="2" y="11"/>
                  </a:cubicBezTo>
                  <a:cubicBezTo>
                    <a:pt x="1" y="4"/>
                    <a:pt x="0" y="0"/>
                    <a:pt x="0" y="0"/>
                  </a:cubicBezTo>
                </a:path>
              </a:pathLst>
            </a:custGeom>
            <a:solidFill>
              <a:srgbClr val="1B2327"/>
            </a:solidFill>
            <a:ln>
              <a:noFill/>
            </a:ln>
          </p:spPr>
          <p:txBody>
            <a:bodyPr anchor="t" anchorCtr="0" bIns="45720" compatLnSpc="1" lIns="91440" numCol="1" rIns="91440" tIns="45720" vert="horz" wrap="square">
              <a:prstTxWarp prst="textNoShape"/>
            </a:bodyPr>
            <a:p>
              <a:endParaRPr lang="en-US"/>
            </a:p>
          </p:txBody>
        </p:sp>
        <p:sp>
          <p:nvSpPr>
            <p:cNvPr id="1049382" name="Freeform 164"/>
            <p:cNvSpPr/>
            <p:nvPr/>
          </p:nvSpPr>
          <p:spPr bwMode="auto">
            <a:xfrm>
              <a:off x="879" y="4470"/>
              <a:ext cx="107" cy="245"/>
            </a:xfrm>
            <a:custGeom>
              <a:avLst/>
              <a:gdLst>
                <a:gd name="T0" fmla="*/ 24 w 45"/>
                <a:gd name="T1" fmla="*/ 103 h 103"/>
                <a:gd name="T2" fmla="*/ 9 w 45"/>
                <a:gd name="T3" fmla="*/ 1 h 103"/>
                <a:gd name="T4" fmla="*/ 5 w 45"/>
                <a:gd name="T5" fmla="*/ 2 h 103"/>
                <a:gd name="T6" fmla="*/ 24 w 45"/>
                <a:gd name="T7" fmla="*/ 103 h 103"/>
              </a:gdLst>
              <a:ahLst/>
              <a:cxnLst>
                <a:cxn ang="0">
                  <a:pos x="T0" y="T1"/>
                </a:cxn>
                <a:cxn ang="0">
                  <a:pos x="T2" y="T3"/>
                </a:cxn>
                <a:cxn ang="0">
                  <a:pos x="T4" y="T5"/>
                </a:cxn>
                <a:cxn ang="0">
                  <a:pos x="T6" y="T7"/>
                </a:cxn>
              </a:cxnLst>
              <a:rect l="0" t="0" r="r" b="b"/>
              <a:pathLst>
                <a:path w="45" h="103">
                  <a:moveTo>
                    <a:pt x="24" y="103"/>
                  </a:moveTo>
                  <a:cubicBezTo>
                    <a:pt x="24" y="103"/>
                    <a:pt x="45" y="39"/>
                    <a:pt x="9" y="1"/>
                  </a:cubicBezTo>
                  <a:cubicBezTo>
                    <a:pt x="8" y="0"/>
                    <a:pt x="6" y="1"/>
                    <a:pt x="5" y="2"/>
                  </a:cubicBezTo>
                  <a:cubicBezTo>
                    <a:pt x="3" y="13"/>
                    <a:pt x="0" y="45"/>
                    <a:pt x="24" y="103"/>
                  </a:cubicBezTo>
                </a:path>
              </a:pathLst>
            </a:custGeom>
            <a:solidFill>
              <a:srgbClr val="E8505B"/>
            </a:solidFill>
            <a:ln>
              <a:noFill/>
            </a:ln>
          </p:spPr>
          <p:txBody>
            <a:bodyPr anchor="t" anchorCtr="0" bIns="45720" compatLnSpc="1" lIns="91440" numCol="1" rIns="91440" tIns="45720" vert="horz" wrap="square">
              <a:prstTxWarp prst="textNoShape"/>
            </a:bodyPr>
            <a:p>
              <a:endParaRPr lang="en-US"/>
            </a:p>
          </p:txBody>
        </p:sp>
        <p:sp>
          <p:nvSpPr>
            <p:cNvPr id="1049383" name="Freeform 165"/>
            <p:cNvSpPr/>
            <p:nvPr/>
          </p:nvSpPr>
          <p:spPr bwMode="auto">
            <a:xfrm>
              <a:off x="907" y="4525"/>
              <a:ext cx="31" cy="190"/>
            </a:xfrm>
            <a:custGeom>
              <a:avLst/>
              <a:gdLst>
                <a:gd name="T0" fmla="*/ 1 w 13"/>
                <a:gd name="T1" fmla="*/ 0 h 80"/>
                <a:gd name="T2" fmla="*/ 4 w 13"/>
                <a:gd name="T3" fmla="*/ 11 h 80"/>
                <a:gd name="T4" fmla="*/ 9 w 13"/>
                <a:gd name="T5" fmla="*/ 39 h 80"/>
                <a:gd name="T6" fmla="*/ 12 w 13"/>
                <a:gd name="T7" fmla="*/ 68 h 80"/>
                <a:gd name="T8" fmla="*/ 12 w 13"/>
                <a:gd name="T9" fmla="*/ 80 h 80"/>
                <a:gd name="T10" fmla="*/ 10 w 13"/>
                <a:gd name="T11" fmla="*/ 68 h 80"/>
                <a:gd name="T12" fmla="*/ 6 w 13"/>
                <a:gd name="T13" fmla="*/ 40 h 80"/>
                <a:gd name="T14" fmla="*/ 2 w 13"/>
                <a:gd name="T15" fmla="*/ 11 h 80"/>
                <a:gd name="T16" fmla="*/ 1 w 13"/>
                <a:gd name="T17" fmla="*/ 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 h="80">
                  <a:moveTo>
                    <a:pt x="1" y="0"/>
                  </a:moveTo>
                  <a:cubicBezTo>
                    <a:pt x="1" y="0"/>
                    <a:pt x="2" y="4"/>
                    <a:pt x="4" y="11"/>
                  </a:cubicBezTo>
                  <a:cubicBezTo>
                    <a:pt x="5" y="18"/>
                    <a:pt x="7" y="28"/>
                    <a:pt x="9" y="39"/>
                  </a:cubicBezTo>
                  <a:cubicBezTo>
                    <a:pt x="10" y="50"/>
                    <a:pt x="12" y="61"/>
                    <a:pt x="12" y="68"/>
                  </a:cubicBezTo>
                  <a:cubicBezTo>
                    <a:pt x="13" y="75"/>
                    <a:pt x="13" y="80"/>
                    <a:pt x="12" y="80"/>
                  </a:cubicBezTo>
                  <a:cubicBezTo>
                    <a:pt x="12" y="80"/>
                    <a:pt x="11" y="75"/>
                    <a:pt x="10" y="68"/>
                  </a:cubicBezTo>
                  <a:cubicBezTo>
                    <a:pt x="9" y="60"/>
                    <a:pt x="8" y="50"/>
                    <a:pt x="6" y="40"/>
                  </a:cubicBezTo>
                  <a:cubicBezTo>
                    <a:pt x="5" y="29"/>
                    <a:pt x="3" y="20"/>
                    <a:pt x="2" y="11"/>
                  </a:cubicBezTo>
                  <a:cubicBezTo>
                    <a:pt x="1" y="4"/>
                    <a:pt x="0" y="0"/>
                    <a:pt x="1" y="0"/>
                  </a:cubicBezTo>
                </a:path>
              </a:pathLst>
            </a:custGeom>
            <a:solidFill>
              <a:srgbClr val="263238"/>
            </a:solidFill>
            <a:ln>
              <a:noFill/>
            </a:ln>
          </p:spPr>
          <p:txBody>
            <a:bodyPr anchor="t" anchorCtr="0" bIns="45720" compatLnSpc="1" lIns="91440" numCol="1" rIns="91440" tIns="45720" vert="horz" wrap="square">
              <a:prstTxWarp prst="textNoShape"/>
            </a:bodyPr>
            <a:p>
              <a:endParaRPr lang="en-US"/>
            </a:p>
          </p:txBody>
        </p:sp>
        <p:sp>
          <p:nvSpPr>
            <p:cNvPr id="1049384" name="Freeform 166"/>
            <p:cNvSpPr/>
            <p:nvPr/>
          </p:nvSpPr>
          <p:spPr bwMode="auto">
            <a:xfrm>
              <a:off x="888" y="4472"/>
              <a:ext cx="62" cy="243"/>
            </a:xfrm>
            <a:custGeom>
              <a:avLst/>
              <a:gdLst>
                <a:gd name="T0" fmla="*/ 3 w 26"/>
                <a:gd name="T1" fmla="*/ 0 h 102"/>
                <a:gd name="T2" fmla="*/ 1 w 26"/>
                <a:gd name="T3" fmla="*/ 1 h 102"/>
                <a:gd name="T4" fmla="*/ 0 w 26"/>
                <a:gd name="T5" fmla="*/ 15 h 102"/>
                <a:gd name="T6" fmla="*/ 0 w 26"/>
                <a:gd name="T7" fmla="*/ 17 h 102"/>
                <a:gd name="T8" fmla="*/ 20 w 26"/>
                <a:gd name="T9" fmla="*/ 102 h 102"/>
                <a:gd name="T10" fmla="*/ 20 w 26"/>
                <a:gd name="T11" fmla="*/ 101 h 102"/>
                <a:gd name="T12" fmla="*/ 18 w 26"/>
                <a:gd name="T13" fmla="*/ 90 h 102"/>
                <a:gd name="T14" fmla="*/ 14 w 26"/>
                <a:gd name="T15" fmla="*/ 62 h 102"/>
                <a:gd name="T16" fmla="*/ 10 w 26"/>
                <a:gd name="T17" fmla="*/ 33 h 102"/>
                <a:gd name="T18" fmla="*/ 9 w 26"/>
                <a:gd name="T19" fmla="*/ 22 h 102"/>
                <a:gd name="T20" fmla="*/ 9 w 26"/>
                <a:gd name="T21" fmla="*/ 22 h 102"/>
                <a:gd name="T22" fmla="*/ 12 w 26"/>
                <a:gd name="T23" fmla="*/ 33 h 102"/>
                <a:gd name="T24" fmla="*/ 17 w 26"/>
                <a:gd name="T25" fmla="*/ 61 h 102"/>
                <a:gd name="T26" fmla="*/ 20 w 26"/>
                <a:gd name="T27" fmla="*/ 90 h 102"/>
                <a:gd name="T28" fmla="*/ 21 w 26"/>
                <a:gd name="T29" fmla="*/ 99 h 102"/>
                <a:gd name="T30" fmla="*/ 26 w 26"/>
                <a:gd name="T31" fmla="*/ 61 h 102"/>
                <a:gd name="T32" fmla="*/ 5 w 26"/>
                <a:gd name="T33" fmla="*/ 0 h 102"/>
                <a:gd name="T34" fmla="*/ 3 w 26"/>
                <a:gd name="T35" fmla="*/ 0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 h="102">
                  <a:moveTo>
                    <a:pt x="3" y="0"/>
                  </a:moveTo>
                  <a:cubicBezTo>
                    <a:pt x="2" y="0"/>
                    <a:pt x="1" y="0"/>
                    <a:pt x="1" y="1"/>
                  </a:cubicBezTo>
                  <a:cubicBezTo>
                    <a:pt x="1" y="4"/>
                    <a:pt x="0" y="9"/>
                    <a:pt x="0" y="15"/>
                  </a:cubicBezTo>
                  <a:cubicBezTo>
                    <a:pt x="0" y="16"/>
                    <a:pt x="0" y="16"/>
                    <a:pt x="0" y="17"/>
                  </a:cubicBezTo>
                  <a:cubicBezTo>
                    <a:pt x="0" y="34"/>
                    <a:pt x="4" y="61"/>
                    <a:pt x="20" y="102"/>
                  </a:cubicBezTo>
                  <a:cubicBezTo>
                    <a:pt x="20" y="102"/>
                    <a:pt x="20" y="102"/>
                    <a:pt x="20" y="101"/>
                  </a:cubicBezTo>
                  <a:cubicBezTo>
                    <a:pt x="20" y="100"/>
                    <a:pt x="19" y="96"/>
                    <a:pt x="18" y="90"/>
                  </a:cubicBezTo>
                  <a:cubicBezTo>
                    <a:pt x="17" y="82"/>
                    <a:pt x="16" y="72"/>
                    <a:pt x="14" y="62"/>
                  </a:cubicBezTo>
                  <a:cubicBezTo>
                    <a:pt x="13" y="51"/>
                    <a:pt x="11" y="42"/>
                    <a:pt x="10" y="33"/>
                  </a:cubicBezTo>
                  <a:cubicBezTo>
                    <a:pt x="9" y="26"/>
                    <a:pt x="8" y="22"/>
                    <a:pt x="9" y="22"/>
                  </a:cubicBezTo>
                  <a:cubicBezTo>
                    <a:pt x="9" y="22"/>
                    <a:pt x="9" y="22"/>
                    <a:pt x="9" y="22"/>
                  </a:cubicBezTo>
                  <a:cubicBezTo>
                    <a:pt x="9" y="22"/>
                    <a:pt x="10" y="26"/>
                    <a:pt x="12" y="33"/>
                  </a:cubicBezTo>
                  <a:cubicBezTo>
                    <a:pt x="13" y="40"/>
                    <a:pt x="15" y="50"/>
                    <a:pt x="17" y="61"/>
                  </a:cubicBezTo>
                  <a:cubicBezTo>
                    <a:pt x="18" y="72"/>
                    <a:pt x="20" y="83"/>
                    <a:pt x="20" y="90"/>
                  </a:cubicBezTo>
                  <a:cubicBezTo>
                    <a:pt x="21" y="94"/>
                    <a:pt x="21" y="97"/>
                    <a:pt x="21" y="99"/>
                  </a:cubicBezTo>
                  <a:cubicBezTo>
                    <a:pt x="22" y="94"/>
                    <a:pt x="26" y="78"/>
                    <a:pt x="26" y="61"/>
                  </a:cubicBezTo>
                  <a:cubicBezTo>
                    <a:pt x="26" y="41"/>
                    <a:pt x="21" y="18"/>
                    <a:pt x="5" y="0"/>
                  </a:cubicBezTo>
                  <a:cubicBezTo>
                    <a:pt x="5" y="0"/>
                    <a:pt x="4" y="0"/>
                    <a:pt x="3" y="0"/>
                  </a:cubicBezTo>
                </a:path>
              </a:pathLst>
            </a:custGeom>
            <a:solidFill>
              <a:srgbClr val="A23840"/>
            </a:solidFill>
            <a:ln>
              <a:noFill/>
            </a:ln>
          </p:spPr>
          <p:txBody>
            <a:bodyPr anchor="t" anchorCtr="0" bIns="45720" compatLnSpc="1" lIns="91440" numCol="1" rIns="91440" tIns="45720" vert="horz" wrap="square">
              <a:prstTxWarp prst="textNoShape"/>
            </a:bodyPr>
            <a:p>
              <a:endParaRPr lang="en-US"/>
            </a:p>
          </p:txBody>
        </p:sp>
        <p:sp>
          <p:nvSpPr>
            <p:cNvPr id="1049385" name="Freeform 167"/>
            <p:cNvSpPr/>
            <p:nvPr/>
          </p:nvSpPr>
          <p:spPr bwMode="auto">
            <a:xfrm>
              <a:off x="907" y="4525"/>
              <a:ext cx="31" cy="187"/>
            </a:xfrm>
            <a:custGeom>
              <a:avLst/>
              <a:gdLst>
                <a:gd name="T0" fmla="*/ 1 w 13"/>
                <a:gd name="T1" fmla="*/ 0 h 79"/>
                <a:gd name="T2" fmla="*/ 1 w 13"/>
                <a:gd name="T3" fmla="*/ 0 h 79"/>
                <a:gd name="T4" fmla="*/ 2 w 13"/>
                <a:gd name="T5" fmla="*/ 11 h 79"/>
                <a:gd name="T6" fmla="*/ 6 w 13"/>
                <a:gd name="T7" fmla="*/ 40 h 79"/>
                <a:gd name="T8" fmla="*/ 10 w 13"/>
                <a:gd name="T9" fmla="*/ 68 h 79"/>
                <a:gd name="T10" fmla="*/ 12 w 13"/>
                <a:gd name="T11" fmla="*/ 79 h 79"/>
                <a:gd name="T12" fmla="*/ 13 w 13"/>
                <a:gd name="T13" fmla="*/ 77 h 79"/>
                <a:gd name="T14" fmla="*/ 12 w 13"/>
                <a:gd name="T15" fmla="*/ 68 h 79"/>
                <a:gd name="T16" fmla="*/ 9 w 13"/>
                <a:gd name="T17" fmla="*/ 39 h 79"/>
                <a:gd name="T18" fmla="*/ 4 w 13"/>
                <a:gd name="T19" fmla="*/ 11 h 79"/>
                <a:gd name="T20" fmla="*/ 1 w 13"/>
                <a:gd name="T21" fmla="*/ 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 h="79">
                  <a:moveTo>
                    <a:pt x="1" y="0"/>
                  </a:moveTo>
                  <a:cubicBezTo>
                    <a:pt x="1" y="0"/>
                    <a:pt x="1" y="0"/>
                    <a:pt x="1" y="0"/>
                  </a:cubicBezTo>
                  <a:cubicBezTo>
                    <a:pt x="0" y="0"/>
                    <a:pt x="1" y="4"/>
                    <a:pt x="2" y="11"/>
                  </a:cubicBezTo>
                  <a:cubicBezTo>
                    <a:pt x="3" y="20"/>
                    <a:pt x="5" y="29"/>
                    <a:pt x="6" y="40"/>
                  </a:cubicBezTo>
                  <a:cubicBezTo>
                    <a:pt x="8" y="50"/>
                    <a:pt x="9" y="60"/>
                    <a:pt x="10" y="68"/>
                  </a:cubicBezTo>
                  <a:cubicBezTo>
                    <a:pt x="11" y="74"/>
                    <a:pt x="12" y="78"/>
                    <a:pt x="12" y="79"/>
                  </a:cubicBezTo>
                  <a:cubicBezTo>
                    <a:pt x="12" y="79"/>
                    <a:pt x="12" y="78"/>
                    <a:pt x="13" y="77"/>
                  </a:cubicBezTo>
                  <a:cubicBezTo>
                    <a:pt x="13" y="75"/>
                    <a:pt x="13" y="72"/>
                    <a:pt x="12" y="68"/>
                  </a:cubicBezTo>
                  <a:cubicBezTo>
                    <a:pt x="12" y="61"/>
                    <a:pt x="10" y="50"/>
                    <a:pt x="9" y="39"/>
                  </a:cubicBezTo>
                  <a:cubicBezTo>
                    <a:pt x="7" y="28"/>
                    <a:pt x="5" y="18"/>
                    <a:pt x="4" y="11"/>
                  </a:cubicBezTo>
                  <a:cubicBezTo>
                    <a:pt x="2" y="4"/>
                    <a:pt x="1" y="0"/>
                    <a:pt x="1" y="0"/>
                  </a:cubicBezTo>
                </a:path>
              </a:pathLst>
            </a:custGeom>
            <a:solidFill>
              <a:srgbClr val="1B2327"/>
            </a:solidFill>
            <a:ln>
              <a:noFill/>
            </a:ln>
          </p:spPr>
          <p:txBody>
            <a:bodyPr anchor="t" anchorCtr="0" bIns="45720" compatLnSpc="1" lIns="91440" numCol="1" rIns="91440" tIns="45720" vert="horz" wrap="square">
              <a:prstTxWarp prst="textNoShape"/>
            </a:bodyPr>
            <a:p>
              <a:endParaRPr lang="en-US"/>
            </a:p>
          </p:txBody>
        </p:sp>
        <p:sp>
          <p:nvSpPr>
            <p:cNvPr id="1049386" name="Freeform 168"/>
            <p:cNvSpPr/>
            <p:nvPr/>
          </p:nvSpPr>
          <p:spPr bwMode="auto">
            <a:xfrm>
              <a:off x="1202" y="3960"/>
              <a:ext cx="130" cy="220"/>
            </a:xfrm>
            <a:custGeom>
              <a:avLst/>
              <a:gdLst>
                <a:gd name="T0" fmla="*/ 0 w 55"/>
                <a:gd name="T1" fmla="*/ 93 h 93"/>
                <a:gd name="T2" fmla="*/ 50 w 55"/>
                <a:gd name="T3" fmla="*/ 3 h 93"/>
                <a:gd name="T4" fmla="*/ 46 w 55"/>
                <a:gd name="T5" fmla="*/ 1 h 93"/>
                <a:gd name="T6" fmla="*/ 0 w 55"/>
                <a:gd name="T7" fmla="*/ 93 h 93"/>
              </a:gdLst>
              <a:ahLst/>
              <a:cxnLst>
                <a:cxn ang="0">
                  <a:pos x="T0" y="T1"/>
                </a:cxn>
                <a:cxn ang="0">
                  <a:pos x="T2" y="T3"/>
                </a:cxn>
                <a:cxn ang="0">
                  <a:pos x="T4" y="T5"/>
                </a:cxn>
                <a:cxn ang="0">
                  <a:pos x="T6" y="T7"/>
                </a:cxn>
              </a:cxnLst>
              <a:rect l="0" t="0" r="r" b="b"/>
              <a:pathLst>
                <a:path w="55" h="93">
                  <a:moveTo>
                    <a:pt x="0" y="93"/>
                  </a:moveTo>
                  <a:cubicBezTo>
                    <a:pt x="0" y="93"/>
                    <a:pt x="55" y="54"/>
                    <a:pt x="50" y="3"/>
                  </a:cubicBezTo>
                  <a:cubicBezTo>
                    <a:pt x="50" y="1"/>
                    <a:pt x="48" y="0"/>
                    <a:pt x="46" y="1"/>
                  </a:cubicBezTo>
                  <a:cubicBezTo>
                    <a:pt x="38" y="8"/>
                    <a:pt x="17" y="33"/>
                    <a:pt x="0" y="93"/>
                  </a:cubicBezTo>
                </a:path>
              </a:pathLst>
            </a:custGeom>
            <a:solidFill>
              <a:srgbClr val="E8505B"/>
            </a:solidFill>
            <a:ln>
              <a:noFill/>
            </a:ln>
          </p:spPr>
          <p:txBody>
            <a:bodyPr anchor="t" anchorCtr="0" bIns="45720" compatLnSpc="1" lIns="91440" numCol="1" rIns="91440" tIns="45720" vert="horz" wrap="square">
              <a:prstTxWarp prst="textNoShape"/>
            </a:bodyPr>
            <a:p>
              <a:endParaRPr lang="en-US"/>
            </a:p>
          </p:txBody>
        </p:sp>
        <p:sp>
          <p:nvSpPr>
            <p:cNvPr id="1049387" name="Freeform 169"/>
            <p:cNvSpPr/>
            <p:nvPr/>
          </p:nvSpPr>
          <p:spPr bwMode="auto">
            <a:xfrm>
              <a:off x="1202" y="3962"/>
              <a:ext cx="118" cy="218"/>
            </a:xfrm>
            <a:custGeom>
              <a:avLst/>
              <a:gdLst>
                <a:gd name="T0" fmla="*/ 48 w 50"/>
                <a:gd name="T1" fmla="*/ 0 h 92"/>
                <a:gd name="T2" fmla="*/ 46 w 50"/>
                <a:gd name="T3" fmla="*/ 0 h 92"/>
                <a:gd name="T4" fmla="*/ 0 w 50"/>
                <a:gd name="T5" fmla="*/ 92 h 92"/>
                <a:gd name="T6" fmla="*/ 50 w 50"/>
                <a:gd name="T7" fmla="*/ 9 h 92"/>
                <a:gd name="T8" fmla="*/ 50 w 50"/>
                <a:gd name="T9" fmla="*/ 2 h 92"/>
                <a:gd name="T10" fmla="*/ 48 w 50"/>
                <a:gd name="T11" fmla="*/ 0 h 92"/>
              </a:gdLst>
              <a:ahLst/>
              <a:cxnLst>
                <a:cxn ang="0">
                  <a:pos x="T0" y="T1"/>
                </a:cxn>
                <a:cxn ang="0">
                  <a:pos x="T2" y="T3"/>
                </a:cxn>
                <a:cxn ang="0">
                  <a:pos x="T4" y="T5"/>
                </a:cxn>
                <a:cxn ang="0">
                  <a:pos x="T6" y="T7"/>
                </a:cxn>
                <a:cxn ang="0">
                  <a:pos x="T8" y="T9"/>
                </a:cxn>
                <a:cxn ang="0">
                  <a:pos x="T10" y="T11"/>
                </a:cxn>
              </a:cxnLst>
              <a:rect l="0" t="0" r="r" b="b"/>
              <a:pathLst>
                <a:path w="50" h="92">
                  <a:moveTo>
                    <a:pt x="48" y="0"/>
                  </a:moveTo>
                  <a:cubicBezTo>
                    <a:pt x="47" y="0"/>
                    <a:pt x="47" y="0"/>
                    <a:pt x="46" y="0"/>
                  </a:cubicBezTo>
                  <a:cubicBezTo>
                    <a:pt x="38" y="7"/>
                    <a:pt x="17" y="32"/>
                    <a:pt x="0" y="92"/>
                  </a:cubicBezTo>
                  <a:cubicBezTo>
                    <a:pt x="0" y="92"/>
                    <a:pt x="50" y="57"/>
                    <a:pt x="50" y="9"/>
                  </a:cubicBezTo>
                  <a:cubicBezTo>
                    <a:pt x="50" y="7"/>
                    <a:pt x="50" y="4"/>
                    <a:pt x="50" y="2"/>
                  </a:cubicBezTo>
                  <a:cubicBezTo>
                    <a:pt x="50" y="1"/>
                    <a:pt x="49" y="0"/>
                    <a:pt x="48" y="0"/>
                  </a:cubicBezTo>
                </a:path>
              </a:pathLst>
            </a:custGeom>
            <a:solidFill>
              <a:srgbClr val="A23840"/>
            </a:solidFill>
            <a:ln>
              <a:noFill/>
            </a:ln>
          </p:spPr>
          <p:txBody>
            <a:bodyPr anchor="t" anchorCtr="0" bIns="45720" compatLnSpc="1" lIns="91440" numCol="1" rIns="91440" tIns="45720" vert="horz" wrap="square">
              <a:prstTxWarp prst="textNoShape"/>
            </a:bodyPr>
            <a:p>
              <a:endParaRPr lang="en-US"/>
            </a:p>
          </p:txBody>
        </p:sp>
        <p:sp>
          <p:nvSpPr>
            <p:cNvPr id="1049388" name="Freeform 170"/>
            <p:cNvSpPr/>
            <p:nvPr/>
          </p:nvSpPr>
          <p:spPr bwMode="auto">
            <a:xfrm>
              <a:off x="1204" y="4012"/>
              <a:ext cx="93" cy="168"/>
            </a:xfrm>
            <a:custGeom>
              <a:avLst/>
              <a:gdLst>
                <a:gd name="T0" fmla="*/ 39 w 39"/>
                <a:gd name="T1" fmla="*/ 0 h 71"/>
                <a:gd name="T2" fmla="*/ 34 w 39"/>
                <a:gd name="T3" fmla="*/ 11 h 71"/>
                <a:gd name="T4" fmla="*/ 21 w 39"/>
                <a:gd name="T5" fmla="*/ 37 h 71"/>
                <a:gd name="T6" fmla="*/ 7 w 39"/>
                <a:gd name="T7" fmla="*/ 61 h 71"/>
                <a:gd name="T8" fmla="*/ 0 w 39"/>
                <a:gd name="T9" fmla="*/ 71 h 71"/>
                <a:gd name="T10" fmla="*/ 5 w 39"/>
                <a:gd name="T11" fmla="*/ 60 h 71"/>
                <a:gd name="T12" fmla="*/ 19 w 39"/>
                <a:gd name="T13" fmla="*/ 35 h 71"/>
                <a:gd name="T14" fmla="*/ 33 w 39"/>
                <a:gd name="T15" fmla="*/ 10 h 71"/>
                <a:gd name="T16" fmla="*/ 39 w 39"/>
                <a:gd name="T17" fmla="*/ 0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71">
                  <a:moveTo>
                    <a:pt x="39" y="0"/>
                  </a:moveTo>
                  <a:cubicBezTo>
                    <a:pt x="39" y="0"/>
                    <a:pt x="38" y="4"/>
                    <a:pt x="34" y="11"/>
                  </a:cubicBezTo>
                  <a:cubicBezTo>
                    <a:pt x="31" y="18"/>
                    <a:pt x="27" y="27"/>
                    <a:pt x="21" y="37"/>
                  </a:cubicBezTo>
                  <a:cubicBezTo>
                    <a:pt x="16" y="46"/>
                    <a:pt x="11" y="55"/>
                    <a:pt x="7" y="61"/>
                  </a:cubicBezTo>
                  <a:cubicBezTo>
                    <a:pt x="3" y="68"/>
                    <a:pt x="0" y="71"/>
                    <a:pt x="0" y="71"/>
                  </a:cubicBezTo>
                  <a:cubicBezTo>
                    <a:pt x="0" y="71"/>
                    <a:pt x="2" y="67"/>
                    <a:pt x="5" y="60"/>
                  </a:cubicBezTo>
                  <a:cubicBezTo>
                    <a:pt x="9" y="53"/>
                    <a:pt x="14" y="45"/>
                    <a:pt x="19" y="35"/>
                  </a:cubicBezTo>
                  <a:cubicBezTo>
                    <a:pt x="24" y="26"/>
                    <a:pt x="29" y="17"/>
                    <a:pt x="33" y="10"/>
                  </a:cubicBezTo>
                  <a:cubicBezTo>
                    <a:pt x="36" y="4"/>
                    <a:pt x="39" y="0"/>
                    <a:pt x="39" y="0"/>
                  </a:cubicBezTo>
                  <a:close/>
                </a:path>
              </a:pathLst>
            </a:custGeom>
            <a:solidFill>
              <a:srgbClr val="263238"/>
            </a:solidFill>
            <a:ln>
              <a:noFill/>
            </a:ln>
          </p:spPr>
          <p:txBody>
            <a:bodyPr anchor="t" anchorCtr="0" bIns="45720" compatLnSpc="1" lIns="91440" numCol="1" rIns="91440" tIns="45720" vert="horz" wrap="square">
              <a:prstTxWarp prst="textNoShape"/>
            </a:bodyPr>
            <a:p>
              <a:endParaRPr lang="en-US"/>
            </a:p>
          </p:txBody>
        </p:sp>
        <p:sp>
          <p:nvSpPr>
            <p:cNvPr id="1049389" name="Freeform 171"/>
            <p:cNvSpPr/>
            <p:nvPr/>
          </p:nvSpPr>
          <p:spPr bwMode="auto">
            <a:xfrm>
              <a:off x="988" y="4415"/>
              <a:ext cx="202" cy="150"/>
            </a:xfrm>
            <a:custGeom>
              <a:avLst/>
              <a:gdLst>
                <a:gd name="T0" fmla="*/ 0 w 85"/>
                <a:gd name="T1" fmla="*/ 63 h 63"/>
                <a:gd name="T2" fmla="*/ 84 w 85"/>
                <a:gd name="T3" fmla="*/ 3 h 63"/>
                <a:gd name="T4" fmla="*/ 81 w 85"/>
                <a:gd name="T5" fmla="*/ 1 h 63"/>
                <a:gd name="T6" fmla="*/ 0 w 85"/>
                <a:gd name="T7" fmla="*/ 63 h 63"/>
              </a:gdLst>
              <a:ahLst/>
              <a:cxnLst>
                <a:cxn ang="0">
                  <a:pos x="T0" y="T1"/>
                </a:cxn>
                <a:cxn ang="0">
                  <a:pos x="T2" y="T3"/>
                </a:cxn>
                <a:cxn ang="0">
                  <a:pos x="T4" y="T5"/>
                </a:cxn>
                <a:cxn ang="0">
                  <a:pos x="T6" y="T7"/>
                </a:cxn>
              </a:cxnLst>
              <a:rect l="0" t="0" r="r" b="b"/>
              <a:pathLst>
                <a:path w="85" h="63">
                  <a:moveTo>
                    <a:pt x="0" y="63"/>
                  </a:moveTo>
                  <a:cubicBezTo>
                    <a:pt x="0" y="63"/>
                    <a:pt x="66" y="52"/>
                    <a:pt x="84" y="3"/>
                  </a:cubicBezTo>
                  <a:cubicBezTo>
                    <a:pt x="85" y="2"/>
                    <a:pt x="83" y="0"/>
                    <a:pt x="81" y="1"/>
                  </a:cubicBezTo>
                  <a:cubicBezTo>
                    <a:pt x="71" y="4"/>
                    <a:pt x="41" y="16"/>
                    <a:pt x="0" y="63"/>
                  </a:cubicBezTo>
                </a:path>
              </a:pathLst>
            </a:custGeom>
            <a:solidFill>
              <a:srgbClr val="E8505B"/>
            </a:solidFill>
            <a:ln>
              <a:noFill/>
            </a:ln>
          </p:spPr>
          <p:txBody>
            <a:bodyPr anchor="t" anchorCtr="0" bIns="45720" compatLnSpc="1" lIns="91440" numCol="1" rIns="91440" tIns="45720" vert="horz" wrap="square">
              <a:prstTxWarp prst="textNoShape"/>
            </a:bodyPr>
            <a:p>
              <a:endParaRPr lang="en-US"/>
            </a:p>
          </p:txBody>
        </p:sp>
        <p:sp>
          <p:nvSpPr>
            <p:cNvPr id="1049390" name="Freeform 172"/>
            <p:cNvSpPr/>
            <p:nvPr/>
          </p:nvSpPr>
          <p:spPr bwMode="auto">
            <a:xfrm>
              <a:off x="988" y="4415"/>
              <a:ext cx="199" cy="150"/>
            </a:xfrm>
            <a:custGeom>
              <a:avLst/>
              <a:gdLst>
                <a:gd name="T0" fmla="*/ 82 w 84"/>
                <a:gd name="T1" fmla="*/ 0 h 63"/>
                <a:gd name="T2" fmla="*/ 81 w 84"/>
                <a:gd name="T3" fmla="*/ 1 h 63"/>
                <a:gd name="T4" fmla="*/ 8 w 84"/>
                <a:gd name="T5" fmla="*/ 54 h 63"/>
                <a:gd name="T6" fmla="*/ 1 w 84"/>
                <a:gd name="T7" fmla="*/ 62 h 63"/>
                <a:gd name="T8" fmla="*/ 0 w 84"/>
                <a:gd name="T9" fmla="*/ 63 h 63"/>
                <a:gd name="T10" fmla="*/ 84 w 84"/>
                <a:gd name="T11" fmla="*/ 3 h 63"/>
                <a:gd name="T12" fmla="*/ 84 w 84"/>
                <a:gd name="T13" fmla="*/ 3 h 63"/>
                <a:gd name="T14" fmla="*/ 82 w 84"/>
                <a:gd name="T15" fmla="*/ 0 h 6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4" h="63">
                  <a:moveTo>
                    <a:pt x="82" y="0"/>
                  </a:moveTo>
                  <a:cubicBezTo>
                    <a:pt x="82" y="0"/>
                    <a:pt x="82" y="0"/>
                    <a:pt x="81" y="1"/>
                  </a:cubicBezTo>
                  <a:cubicBezTo>
                    <a:pt x="72" y="3"/>
                    <a:pt x="45" y="14"/>
                    <a:pt x="8" y="54"/>
                  </a:cubicBezTo>
                  <a:cubicBezTo>
                    <a:pt x="6" y="56"/>
                    <a:pt x="3" y="59"/>
                    <a:pt x="1" y="62"/>
                  </a:cubicBezTo>
                  <a:cubicBezTo>
                    <a:pt x="1" y="62"/>
                    <a:pt x="0" y="62"/>
                    <a:pt x="0" y="63"/>
                  </a:cubicBezTo>
                  <a:cubicBezTo>
                    <a:pt x="0" y="63"/>
                    <a:pt x="66" y="52"/>
                    <a:pt x="84" y="3"/>
                  </a:cubicBezTo>
                  <a:cubicBezTo>
                    <a:pt x="84" y="3"/>
                    <a:pt x="84" y="3"/>
                    <a:pt x="84" y="3"/>
                  </a:cubicBezTo>
                  <a:cubicBezTo>
                    <a:pt x="84" y="1"/>
                    <a:pt x="83" y="0"/>
                    <a:pt x="82" y="0"/>
                  </a:cubicBezTo>
                </a:path>
              </a:pathLst>
            </a:custGeom>
            <a:solidFill>
              <a:srgbClr val="A23840"/>
            </a:solidFill>
            <a:ln>
              <a:noFill/>
            </a:ln>
          </p:spPr>
          <p:txBody>
            <a:bodyPr anchor="t" anchorCtr="0" bIns="45720" compatLnSpc="1" lIns="91440" numCol="1" rIns="91440" tIns="45720" vert="horz" wrap="square">
              <a:prstTxWarp prst="textNoShape"/>
            </a:bodyPr>
            <a:p>
              <a:endParaRPr lang="en-US"/>
            </a:p>
          </p:txBody>
        </p:sp>
        <p:sp>
          <p:nvSpPr>
            <p:cNvPr id="1049391" name="Freeform 173"/>
            <p:cNvSpPr/>
            <p:nvPr/>
          </p:nvSpPr>
          <p:spPr bwMode="auto">
            <a:xfrm>
              <a:off x="988" y="4453"/>
              <a:ext cx="159" cy="112"/>
            </a:xfrm>
            <a:custGeom>
              <a:avLst/>
              <a:gdLst>
                <a:gd name="T0" fmla="*/ 67 w 67"/>
                <a:gd name="T1" fmla="*/ 0 h 47"/>
                <a:gd name="T2" fmla="*/ 58 w 67"/>
                <a:gd name="T3" fmla="*/ 8 h 47"/>
                <a:gd name="T4" fmla="*/ 35 w 67"/>
                <a:gd name="T5" fmla="*/ 25 h 47"/>
                <a:gd name="T6" fmla="*/ 11 w 67"/>
                <a:gd name="T7" fmla="*/ 41 h 47"/>
                <a:gd name="T8" fmla="*/ 1 w 67"/>
                <a:gd name="T9" fmla="*/ 47 h 47"/>
                <a:gd name="T10" fmla="*/ 10 w 67"/>
                <a:gd name="T11" fmla="*/ 40 h 47"/>
                <a:gd name="T12" fmla="*/ 33 w 67"/>
                <a:gd name="T13" fmla="*/ 23 h 47"/>
                <a:gd name="T14" fmla="*/ 57 w 67"/>
                <a:gd name="T15" fmla="*/ 7 h 47"/>
                <a:gd name="T16" fmla="*/ 67 w 67"/>
                <a:gd name="T17"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7" h="47">
                  <a:moveTo>
                    <a:pt x="67" y="0"/>
                  </a:moveTo>
                  <a:cubicBezTo>
                    <a:pt x="67" y="1"/>
                    <a:pt x="64" y="4"/>
                    <a:pt x="58" y="8"/>
                  </a:cubicBezTo>
                  <a:cubicBezTo>
                    <a:pt x="52" y="13"/>
                    <a:pt x="44" y="19"/>
                    <a:pt x="35" y="25"/>
                  </a:cubicBezTo>
                  <a:cubicBezTo>
                    <a:pt x="26" y="32"/>
                    <a:pt x="17" y="38"/>
                    <a:pt x="11" y="41"/>
                  </a:cubicBezTo>
                  <a:cubicBezTo>
                    <a:pt x="5" y="45"/>
                    <a:pt x="1" y="47"/>
                    <a:pt x="1" y="47"/>
                  </a:cubicBezTo>
                  <a:cubicBezTo>
                    <a:pt x="0" y="47"/>
                    <a:pt x="4" y="44"/>
                    <a:pt x="10" y="40"/>
                  </a:cubicBezTo>
                  <a:cubicBezTo>
                    <a:pt x="17" y="35"/>
                    <a:pt x="25" y="30"/>
                    <a:pt x="33" y="23"/>
                  </a:cubicBezTo>
                  <a:cubicBezTo>
                    <a:pt x="42" y="17"/>
                    <a:pt x="50" y="12"/>
                    <a:pt x="57" y="7"/>
                  </a:cubicBezTo>
                  <a:cubicBezTo>
                    <a:pt x="63" y="3"/>
                    <a:pt x="67" y="0"/>
                    <a:pt x="67" y="0"/>
                  </a:cubicBezTo>
                  <a:close/>
                </a:path>
              </a:pathLst>
            </a:custGeom>
            <a:solidFill>
              <a:srgbClr val="263238"/>
            </a:solidFill>
            <a:ln>
              <a:noFill/>
            </a:ln>
          </p:spPr>
          <p:txBody>
            <a:bodyPr anchor="t" anchorCtr="0" bIns="45720" compatLnSpc="1" lIns="91440" numCol="1" rIns="91440" tIns="45720" vert="horz" wrap="square">
              <a:prstTxWarp prst="textNoShape"/>
            </a:bodyPr>
            <a:p>
              <a:endParaRPr lang="en-US"/>
            </a:p>
          </p:txBody>
        </p:sp>
        <p:sp>
          <p:nvSpPr>
            <p:cNvPr id="1049392" name="Freeform 174"/>
            <p:cNvSpPr/>
            <p:nvPr/>
          </p:nvSpPr>
          <p:spPr bwMode="auto">
            <a:xfrm>
              <a:off x="793" y="4855"/>
              <a:ext cx="285" cy="308"/>
            </a:xfrm>
            <a:custGeom>
              <a:avLst/>
              <a:gdLst>
                <a:gd name="T0" fmla="*/ 46 w 285"/>
                <a:gd name="T1" fmla="*/ 0 h 308"/>
                <a:gd name="T2" fmla="*/ 0 w 285"/>
                <a:gd name="T3" fmla="*/ 308 h 308"/>
                <a:gd name="T4" fmla="*/ 285 w 285"/>
                <a:gd name="T5" fmla="*/ 308 h 308"/>
                <a:gd name="T6" fmla="*/ 247 w 285"/>
                <a:gd name="T7" fmla="*/ 0 h 308"/>
                <a:gd name="T8" fmla="*/ 46 w 285"/>
                <a:gd name="T9" fmla="*/ 0 h 308"/>
              </a:gdLst>
              <a:ahLst/>
              <a:cxnLst>
                <a:cxn ang="0">
                  <a:pos x="T0" y="T1"/>
                </a:cxn>
                <a:cxn ang="0">
                  <a:pos x="T2" y="T3"/>
                </a:cxn>
                <a:cxn ang="0">
                  <a:pos x="T4" y="T5"/>
                </a:cxn>
                <a:cxn ang="0">
                  <a:pos x="T6" y="T7"/>
                </a:cxn>
                <a:cxn ang="0">
                  <a:pos x="T8" y="T9"/>
                </a:cxn>
              </a:cxnLst>
              <a:rect l="0" t="0" r="r" b="b"/>
              <a:pathLst>
                <a:path w="285" h="308">
                  <a:moveTo>
                    <a:pt x="46" y="0"/>
                  </a:moveTo>
                  <a:lnTo>
                    <a:pt x="0" y="308"/>
                  </a:lnTo>
                  <a:lnTo>
                    <a:pt x="285" y="308"/>
                  </a:lnTo>
                  <a:lnTo>
                    <a:pt x="247" y="0"/>
                  </a:lnTo>
                  <a:lnTo>
                    <a:pt x="46" y="0"/>
                  </a:lnTo>
                  <a:close/>
                </a:path>
              </a:pathLst>
            </a:custGeom>
            <a:solidFill>
              <a:srgbClr val="455A64"/>
            </a:solidFill>
            <a:ln>
              <a:noFill/>
            </a:ln>
          </p:spPr>
          <p:txBody>
            <a:bodyPr anchor="t" anchorCtr="0" bIns="45720" compatLnSpc="1" lIns="91440" numCol="1" rIns="91440" tIns="45720" vert="horz" wrap="square">
              <a:prstTxWarp prst="textNoShape"/>
            </a:bodyPr>
            <a:p>
              <a:endParaRPr lang="en-US"/>
            </a:p>
          </p:txBody>
        </p:sp>
        <p:sp>
          <p:nvSpPr>
            <p:cNvPr id="1049393" name="Oval 175"/>
            <p:cNvSpPr>
              <a:spLocks noChangeArrowheads="1"/>
            </p:cNvSpPr>
            <p:nvPr/>
          </p:nvSpPr>
          <p:spPr bwMode="auto">
            <a:xfrm>
              <a:off x="822" y="4947"/>
              <a:ext cx="230" cy="5"/>
            </a:xfrm>
            <a:prstGeom prst="ellipse"/>
            <a:solidFill>
              <a:srgbClr val="263238"/>
            </a:solidFill>
            <a:ln>
              <a:noFill/>
            </a:ln>
          </p:spPr>
          <p:txBody>
            <a:bodyPr anchor="t" anchorCtr="0" bIns="45720" compatLnSpc="1" lIns="91440" numCol="1" rIns="91440" tIns="45720" vert="horz" wrap="square">
              <a:prstTxWarp prst="textNoShape"/>
            </a:bodyPr>
            <a:p>
              <a:endParaRPr lang="en-US"/>
            </a:p>
          </p:txBody>
        </p:sp>
        <p:sp>
          <p:nvSpPr>
            <p:cNvPr id="1049394" name="Oval 176"/>
            <p:cNvSpPr>
              <a:spLocks noChangeArrowheads="1"/>
            </p:cNvSpPr>
            <p:nvPr/>
          </p:nvSpPr>
          <p:spPr bwMode="auto">
            <a:xfrm>
              <a:off x="820" y="4971"/>
              <a:ext cx="239" cy="7"/>
            </a:xfrm>
            <a:prstGeom prst="ellipse"/>
            <a:solidFill>
              <a:srgbClr val="263238"/>
            </a:solidFill>
            <a:ln>
              <a:noFill/>
            </a:ln>
          </p:spPr>
          <p:txBody>
            <a:bodyPr anchor="t" anchorCtr="0" bIns="45720" compatLnSpc="1" lIns="91440" numCol="1" rIns="91440" tIns="45720" vert="horz" wrap="square">
              <a:prstTxWarp prst="textNoShape"/>
            </a:bodyPr>
            <a:p>
              <a:endParaRPr lang="en-US"/>
            </a:p>
          </p:txBody>
        </p:sp>
        <p:sp>
          <p:nvSpPr>
            <p:cNvPr id="1049395" name="Freeform 177"/>
            <p:cNvSpPr/>
            <p:nvPr/>
          </p:nvSpPr>
          <p:spPr bwMode="auto">
            <a:xfrm>
              <a:off x="6085" y="4748"/>
              <a:ext cx="107" cy="221"/>
            </a:xfrm>
            <a:custGeom>
              <a:avLst/>
              <a:gdLst>
                <a:gd name="T0" fmla="*/ 28 w 45"/>
                <a:gd name="T1" fmla="*/ 1 h 93"/>
                <a:gd name="T2" fmla="*/ 8 w 45"/>
                <a:gd name="T3" fmla="*/ 17 h 93"/>
                <a:gd name="T4" fmla="*/ 1 w 45"/>
                <a:gd name="T5" fmla="*/ 42 h 93"/>
                <a:gd name="T6" fmla="*/ 15 w 45"/>
                <a:gd name="T7" fmla="*/ 93 h 93"/>
                <a:gd name="T8" fmla="*/ 41 w 45"/>
                <a:gd name="T9" fmla="*/ 51 h 93"/>
                <a:gd name="T10" fmla="*/ 28 w 45"/>
                <a:gd name="T11" fmla="*/ 1 h 93"/>
              </a:gdLst>
              <a:ahLst/>
              <a:cxnLst>
                <a:cxn ang="0">
                  <a:pos x="T0" y="T1"/>
                </a:cxn>
                <a:cxn ang="0">
                  <a:pos x="T2" y="T3"/>
                </a:cxn>
                <a:cxn ang="0">
                  <a:pos x="T4" y="T5"/>
                </a:cxn>
                <a:cxn ang="0">
                  <a:pos x="T6" y="T7"/>
                </a:cxn>
                <a:cxn ang="0">
                  <a:pos x="T8" y="T9"/>
                </a:cxn>
                <a:cxn ang="0">
                  <a:pos x="T10" y="T11"/>
                </a:cxn>
              </a:cxnLst>
              <a:rect l="0" t="0" r="r" b="b"/>
              <a:pathLst>
                <a:path w="45" h="93">
                  <a:moveTo>
                    <a:pt x="28" y="1"/>
                  </a:moveTo>
                  <a:cubicBezTo>
                    <a:pt x="19" y="3"/>
                    <a:pt x="12" y="9"/>
                    <a:pt x="8" y="17"/>
                  </a:cubicBezTo>
                  <a:cubicBezTo>
                    <a:pt x="3" y="24"/>
                    <a:pt x="1" y="33"/>
                    <a:pt x="1" y="42"/>
                  </a:cubicBezTo>
                  <a:cubicBezTo>
                    <a:pt x="0" y="59"/>
                    <a:pt x="7" y="78"/>
                    <a:pt x="15" y="93"/>
                  </a:cubicBezTo>
                  <a:cubicBezTo>
                    <a:pt x="31" y="83"/>
                    <a:pt x="38" y="62"/>
                    <a:pt x="41" y="51"/>
                  </a:cubicBezTo>
                  <a:cubicBezTo>
                    <a:pt x="45" y="34"/>
                    <a:pt x="43" y="0"/>
                    <a:pt x="28" y="1"/>
                  </a:cubicBezTo>
                </a:path>
              </a:pathLst>
            </a:custGeom>
            <a:solidFill>
              <a:srgbClr val="E8505B"/>
            </a:solidFill>
            <a:ln>
              <a:noFill/>
            </a:ln>
          </p:spPr>
          <p:txBody>
            <a:bodyPr anchor="t" anchorCtr="0" bIns="45720" compatLnSpc="1" lIns="91440" numCol="1" rIns="91440" tIns="45720" vert="horz" wrap="square">
              <a:prstTxWarp prst="textNoShape"/>
            </a:bodyPr>
            <a:p>
              <a:endParaRPr lang="en-US"/>
            </a:p>
          </p:txBody>
        </p:sp>
        <p:sp>
          <p:nvSpPr>
            <p:cNvPr id="1049396" name="Freeform 178"/>
            <p:cNvSpPr/>
            <p:nvPr/>
          </p:nvSpPr>
          <p:spPr bwMode="auto">
            <a:xfrm>
              <a:off x="5959" y="4928"/>
              <a:ext cx="119" cy="105"/>
            </a:xfrm>
            <a:custGeom>
              <a:avLst/>
              <a:gdLst>
                <a:gd name="T0" fmla="*/ 46 w 50"/>
                <a:gd name="T1" fmla="*/ 42 h 44"/>
                <a:gd name="T2" fmla="*/ 42 w 50"/>
                <a:gd name="T3" fmla="*/ 14 h 44"/>
                <a:gd name="T4" fmla="*/ 16 w 50"/>
                <a:gd name="T5" fmla="*/ 1 h 44"/>
                <a:gd name="T6" fmla="*/ 3 w 50"/>
                <a:gd name="T7" fmla="*/ 4 h 44"/>
                <a:gd name="T8" fmla="*/ 1 w 50"/>
                <a:gd name="T9" fmla="*/ 16 h 44"/>
                <a:gd name="T10" fmla="*/ 9 w 50"/>
                <a:gd name="T11" fmla="*/ 26 h 44"/>
                <a:gd name="T12" fmla="*/ 46 w 50"/>
                <a:gd name="T13" fmla="*/ 42 h 44"/>
              </a:gdLst>
              <a:ahLst/>
              <a:cxnLst>
                <a:cxn ang="0">
                  <a:pos x="T0" y="T1"/>
                </a:cxn>
                <a:cxn ang="0">
                  <a:pos x="T2" y="T3"/>
                </a:cxn>
                <a:cxn ang="0">
                  <a:pos x="T4" y="T5"/>
                </a:cxn>
                <a:cxn ang="0">
                  <a:pos x="T6" y="T7"/>
                </a:cxn>
                <a:cxn ang="0">
                  <a:pos x="T8" y="T9"/>
                </a:cxn>
                <a:cxn ang="0">
                  <a:pos x="T10" y="T11"/>
                </a:cxn>
                <a:cxn ang="0">
                  <a:pos x="T12" y="T13"/>
                </a:cxn>
              </a:cxnLst>
              <a:rect l="0" t="0" r="r" b="b"/>
              <a:pathLst>
                <a:path w="50" h="44">
                  <a:moveTo>
                    <a:pt x="46" y="42"/>
                  </a:moveTo>
                  <a:cubicBezTo>
                    <a:pt x="50" y="33"/>
                    <a:pt x="48" y="22"/>
                    <a:pt x="42" y="14"/>
                  </a:cubicBezTo>
                  <a:cubicBezTo>
                    <a:pt x="36" y="6"/>
                    <a:pt x="26" y="2"/>
                    <a:pt x="16" y="1"/>
                  </a:cubicBezTo>
                  <a:cubicBezTo>
                    <a:pt x="12" y="0"/>
                    <a:pt x="7" y="1"/>
                    <a:pt x="3" y="4"/>
                  </a:cubicBezTo>
                  <a:cubicBezTo>
                    <a:pt x="0" y="7"/>
                    <a:pt x="0" y="12"/>
                    <a:pt x="1" y="16"/>
                  </a:cubicBezTo>
                  <a:cubicBezTo>
                    <a:pt x="2" y="20"/>
                    <a:pt x="5" y="24"/>
                    <a:pt x="9" y="26"/>
                  </a:cubicBezTo>
                  <a:cubicBezTo>
                    <a:pt x="19" y="36"/>
                    <a:pt x="32" y="44"/>
                    <a:pt x="46" y="42"/>
                  </a:cubicBezTo>
                </a:path>
              </a:pathLst>
            </a:custGeom>
            <a:solidFill>
              <a:srgbClr val="E8505B"/>
            </a:solidFill>
            <a:ln>
              <a:noFill/>
            </a:ln>
          </p:spPr>
          <p:txBody>
            <a:bodyPr anchor="t" anchorCtr="0" bIns="45720" compatLnSpc="1" lIns="91440" numCol="1" rIns="91440" tIns="45720" vert="horz" wrap="square">
              <a:prstTxWarp prst="textNoShape"/>
            </a:bodyPr>
            <a:p>
              <a:endParaRPr lang="en-US"/>
            </a:p>
          </p:txBody>
        </p:sp>
        <p:sp>
          <p:nvSpPr>
            <p:cNvPr id="1049397" name="Freeform 179"/>
            <p:cNvSpPr/>
            <p:nvPr/>
          </p:nvSpPr>
          <p:spPr bwMode="auto">
            <a:xfrm>
              <a:off x="6012" y="4973"/>
              <a:ext cx="80" cy="183"/>
            </a:xfrm>
            <a:custGeom>
              <a:avLst/>
              <a:gdLst>
                <a:gd name="T0" fmla="*/ 34 w 34"/>
                <a:gd name="T1" fmla="*/ 77 h 77"/>
                <a:gd name="T2" fmla="*/ 34 w 34"/>
                <a:gd name="T3" fmla="*/ 74 h 77"/>
                <a:gd name="T4" fmla="*/ 34 w 34"/>
                <a:gd name="T5" fmla="*/ 64 h 77"/>
                <a:gd name="T6" fmla="*/ 29 w 34"/>
                <a:gd name="T7" fmla="*/ 33 h 77"/>
                <a:gd name="T8" fmla="*/ 12 w 34"/>
                <a:gd name="T9" fmla="*/ 7 h 77"/>
                <a:gd name="T10" fmla="*/ 4 w 34"/>
                <a:gd name="T11" fmla="*/ 1 h 77"/>
                <a:gd name="T12" fmla="*/ 1 w 34"/>
                <a:gd name="T13" fmla="*/ 0 h 77"/>
                <a:gd name="T14" fmla="*/ 0 w 34"/>
                <a:gd name="T15" fmla="*/ 0 h 77"/>
                <a:gd name="T16" fmla="*/ 11 w 34"/>
                <a:gd name="T17" fmla="*/ 7 h 77"/>
                <a:gd name="T18" fmla="*/ 28 w 34"/>
                <a:gd name="T19" fmla="*/ 33 h 77"/>
                <a:gd name="T20" fmla="*/ 33 w 34"/>
                <a:gd name="T21" fmla="*/ 64 h 77"/>
                <a:gd name="T22" fmla="*/ 33 w 34"/>
                <a:gd name="T23" fmla="*/ 74 h 77"/>
                <a:gd name="T24" fmla="*/ 34 w 34"/>
                <a:gd name="T25" fmla="*/ 77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 h="77">
                  <a:moveTo>
                    <a:pt x="34" y="77"/>
                  </a:moveTo>
                  <a:cubicBezTo>
                    <a:pt x="34" y="77"/>
                    <a:pt x="34" y="76"/>
                    <a:pt x="34" y="74"/>
                  </a:cubicBezTo>
                  <a:cubicBezTo>
                    <a:pt x="34" y="71"/>
                    <a:pt x="34" y="68"/>
                    <a:pt x="34" y="64"/>
                  </a:cubicBezTo>
                  <a:cubicBezTo>
                    <a:pt x="33" y="56"/>
                    <a:pt x="33" y="45"/>
                    <a:pt x="29" y="33"/>
                  </a:cubicBezTo>
                  <a:cubicBezTo>
                    <a:pt x="25" y="21"/>
                    <a:pt x="18" y="12"/>
                    <a:pt x="12" y="7"/>
                  </a:cubicBezTo>
                  <a:cubicBezTo>
                    <a:pt x="9" y="4"/>
                    <a:pt x="6" y="2"/>
                    <a:pt x="4" y="1"/>
                  </a:cubicBezTo>
                  <a:cubicBezTo>
                    <a:pt x="3" y="1"/>
                    <a:pt x="2" y="0"/>
                    <a:pt x="1" y="0"/>
                  </a:cubicBezTo>
                  <a:cubicBezTo>
                    <a:pt x="1" y="0"/>
                    <a:pt x="0" y="0"/>
                    <a:pt x="0" y="0"/>
                  </a:cubicBezTo>
                  <a:cubicBezTo>
                    <a:pt x="0" y="0"/>
                    <a:pt x="5" y="2"/>
                    <a:pt x="11" y="7"/>
                  </a:cubicBezTo>
                  <a:cubicBezTo>
                    <a:pt x="17" y="12"/>
                    <a:pt x="24" y="22"/>
                    <a:pt x="28" y="33"/>
                  </a:cubicBezTo>
                  <a:cubicBezTo>
                    <a:pt x="32" y="45"/>
                    <a:pt x="32" y="56"/>
                    <a:pt x="33" y="64"/>
                  </a:cubicBezTo>
                  <a:cubicBezTo>
                    <a:pt x="33" y="68"/>
                    <a:pt x="33" y="72"/>
                    <a:pt x="33" y="74"/>
                  </a:cubicBezTo>
                  <a:cubicBezTo>
                    <a:pt x="33" y="76"/>
                    <a:pt x="34" y="77"/>
                    <a:pt x="34" y="77"/>
                  </a:cubicBezTo>
                  <a:close/>
                </a:path>
              </a:pathLst>
            </a:custGeom>
            <a:solidFill>
              <a:srgbClr val="263238"/>
            </a:solidFill>
            <a:ln>
              <a:noFill/>
            </a:ln>
          </p:spPr>
          <p:txBody>
            <a:bodyPr anchor="t" anchorCtr="0" bIns="45720" compatLnSpc="1" lIns="91440" numCol="1" rIns="91440" tIns="45720" vert="horz" wrap="square">
              <a:prstTxWarp prst="textNoShape"/>
            </a:bodyPr>
            <a:p>
              <a:endParaRPr lang="en-US"/>
            </a:p>
          </p:txBody>
        </p:sp>
        <p:sp>
          <p:nvSpPr>
            <p:cNvPr id="1049398" name="Freeform 180"/>
            <p:cNvSpPr/>
            <p:nvPr/>
          </p:nvSpPr>
          <p:spPr bwMode="auto">
            <a:xfrm>
              <a:off x="6090" y="4810"/>
              <a:ext cx="59" cy="353"/>
            </a:xfrm>
            <a:custGeom>
              <a:avLst/>
              <a:gdLst>
                <a:gd name="T0" fmla="*/ 25 w 25"/>
                <a:gd name="T1" fmla="*/ 0 h 149"/>
                <a:gd name="T2" fmla="*/ 25 w 25"/>
                <a:gd name="T3" fmla="*/ 2 h 149"/>
                <a:gd name="T4" fmla="*/ 24 w 25"/>
                <a:gd name="T5" fmla="*/ 6 h 149"/>
                <a:gd name="T6" fmla="*/ 20 w 25"/>
                <a:gd name="T7" fmla="*/ 22 h 149"/>
                <a:gd name="T8" fmla="*/ 11 w 25"/>
                <a:gd name="T9" fmla="*/ 74 h 149"/>
                <a:gd name="T10" fmla="*/ 3 w 25"/>
                <a:gd name="T11" fmla="*/ 127 h 149"/>
                <a:gd name="T12" fmla="*/ 1 w 25"/>
                <a:gd name="T13" fmla="*/ 143 h 149"/>
                <a:gd name="T14" fmla="*/ 0 w 25"/>
                <a:gd name="T15" fmla="*/ 148 h 149"/>
                <a:gd name="T16" fmla="*/ 0 w 25"/>
                <a:gd name="T17" fmla="*/ 149 h 149"/>
                <a:gd name="T18" fmla="*/ 1 w 25"/>
                <a:gd name="T19" fmla="*/ 148 h 149"/>
                <a:gd name="T20" fmla="*/ 1 w 25"/>
                <a:gd name="T21" fmla="*/ 143 h 149"/>
                <a:gd name="T22" fmla="*/ 4 w 25"/>
                <a:gd name="T23" fmla="*/ 127 h 149"/>
                <a:gd name="T24" fmla="*/ 12 w 25"/>
                <a:gd name="T25" fmla="*/ 75 h 149"/>
                <a:gd name="T26" fmla="*/ 21 w 25"/>
                <a:gd name="T27" fmla="*/ 22 h 149"/>
                <a:gd name="T28" fmla="*/ 24 w 25"/>
                <a:gd name="T29" fmla="*/ 6 h 149"/>
                <a:gd name="T30" fmla="*/ 25 w 25"/>
                <a:gd name="T31" fmla="*/ 2 h 149"/>
                <a:gd name="T32" fmla="*/ 25 w 25"/>
                <a:gd name="T33" fmla="*/ 0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5" h="149">
                  <a:moveTo>
                    <a:pt x="25" y="0"/>
                  </a:moveTo>
                  <a:cubicBezTo>
                    <a:pt x="25" y="0"/>
                    <a:pt x="25" y="1"/>
                    <a:pt x="25" y="2"/>
                  </a:cubicBezTo>
                  <a:cubicBezTo>
                    <a:pt x="24" y="3"/>
                    <a:pt x="24" y="4"/>
                    <a:pt x="24" y="6"/>
                  </a:cubicBezTo>
                  <a:cubicBezTo>
                    <a:pt x="23" y="10"/>
                    <a:pt x="22" y="15"/>
                    <a:pt x="20" y="22"/>
                  </a:cubicBezTo>
                  <a:cubicBezTo>
                    <a:pt x="18" y="35"/>
                    <a:pt x="14" y="54"/>
                    <a:pt x="11" y="74"/>
                  </a:cubicBezTo>
                  <a:cubicBezTo>
                    <a:pt x="7" y="95"/>
                    <a:pt x="5" y="114"/>
                    <a:pt x="3" y="127"/>
                  </a:cubicBezTo>
                  <a:cubicBezTo>
                    <a:pt x="2" y="134"/>
                    <a:pt x="1" y="139"/>
                    <a:pt x="1" y="143"/>
                  </a:cubicBezTo>
                  <a:cubicBezTo>
                    <a:pt x="1" y="145"/>
                    <a:pt x="1" y="146"/>
                    <a:pt x="0" y="148"/>
                  </a:cubicBezTo>
                  <a:cubicBezTo>
                    <a:pt x="0" y="149"/>
                    <a:pt x="0" y="149"/>
                    <a:pt x="0" y="149"/>
                  </a:cubicBezTo>
                  <a:cubicBezTo>
                    <a:pt x="0" y="149"/>
                    <a:pt x="1" y="149"/>
                    <a:pt x="1" y="148"/>
                  </a:cubicBezTo>
                  <a:cubicBezTo>
                    <a:pt x="1" y="146"/>
                    <a:pt x="1" y="145"/>
                    <a:pt x="1" y="143"/>
                  </a:cubicBezTo>
                  <a:cubicBezTo>
                    <a:pt x="2" y="139"/>
                    <a:pt x="3" y="134"/>
                    <a:pt x="4" y="127"/>
                  </a:cubicBezTo>
                  <a:cubicBezTo>
                    <a:pt x="6" y="114"/>
                    <a:pt x="9" y="95"/>
                    <a:pt x="12" y="75"/>
                  </a:cubicBezTo>
                  <a:cubicBezTo>
                    <a:pt x="15" y="54"/>
                    <a:pt x="19" y="36"/>
                    <a:pt x="21" y="22"/>
                  </a:cubicBezTo>
                  <a:cubicBezTo>
                    <a:pt x="22" y="16"/>
                    <a:pt x="23" y="10"/>
                    <a:pt x="24" y="6"/>
                  </a:cubicBezTo>
                  <a:cubicBezTo>
                    <a:pt x="25" y="4"/>
                    <a:pt x="25" y="3"/>
                    <a:pt x="25" y="2"/>
                  </a:cubicBezTo>
                  <a:cubicBezTo>
                    <a:pt x="25" y="1"/>
                    <a:pt x="25" y="0"/>
                    <a:pt x="25" y="0"/>
                  </a:cubicBezTo>
                  <a:close/>
                </a:path>
              </a:pathLst>
            </a:custGeom>
            <a:solidFill>
              <a:srgbClr val="263238"/>
            </a:solidFill>
            <a:ln>
              <a:noFill/>
            </a:ln>
          </p:spPr>
          <p:txBody>
            <a:bodyPr anchor="t" anchorCtr="0" bIns="45720" compatLnSpc="1" lIns="91440" numCol="1" rIns="91440" tIns="45720" vert="horz" wrap="square">
              <a:prstTxWarp prst="textNoShape"/>
            </a:bodyPr>
            <a:p>
              <a:endParaRPr lang="en-US"/>
            </a:p>
          </p:txBody>
        </p:sp>
        <p:sp>
          <p:nvSpPr>
            <p:cNvPr id="1049399" name="Freeform 181"/>
            <p:cNvSpPr/>
            <p:nvPr/>
          </p:nvSpPr>
          <p:spPr bwMode="auto">
            <a:xfrm>
              <a:off x="6123" y="4959"/>
              <a:ext cx="147" cy="116"/>
            </a:xfrm>
            <a:custGeom>
              <a:avLst/>
              <a:gdLst>
                <a:gd name="T0" fmla="*/ 0 w 62"/>
                <a:gd name="T1" fmla="*/ 43 h 49"/>
                <a:gd name="T2" fmla="*/ 44 w 62"/>
                <a:gd name="T3" fmla="*/ 2 h 49"/>
                <a:gd name="T4" fmla="*/ 58 w 62"/>
                <a:gd name="T5" fmla="*/ 4 h 49"/>
                <a:gd name="T6" fmla="*/ 57 w 62"/>
                <a:gd name="T7" fmla="*/ 19 h 49"/>
                <a:gd name="T8" fmla="*/ 0 w 62"/>
                <a:gd name="T9" fmla="*/ 45 h 49"/>
              </a:gdLst>
              <a:ahLst/>
              <a:cxnLst>
                <a:cxn ang="0">
                  <a:pos x="T0" y="T1"/>
                </a:cxn>
                <a:cxn ang="0">
                  <a:pos x="T2" y="T3"/>
                </a:cxn>
                <a:cxn ang="0">
                  <a:pos x="T4" y="T5"/>
                </a:cxn>
                <a:cxn ang="0">
                  <a:pos x="T6" y="T7"/>
                </a:cxn>
                <a:cxn ang="0">
                  <a:pos x="T8" y="T9"/>
                </a:cxn>
              </a:cxnLst>
              <a:rect l="0" t="0" r="r" b="b"/>
              <a:pathLst>
                <a:path w="62" h="49">
                  <a:moveTo>
                    <a:pt x="0" y="43"/>
                  </a:moveTo>
                  <a:cubicBezTo>
                    <a:pt x="7" y="24"/>
                    <a:pt x="24" y="8"/>
                    <a:pt x="44" y="2"/>
                  </a:cubicBezTo>
                  <a:cubicBezTo>
                    <a:pt x="49" y="0"/>
                    <a:pt x="55" y="0"/>
                    <a:pt x="58" y="4"/>
                  </a:cubicBezTo>
                  <a:cubicBezTo>
                    <a:pt x="62" y="8"/>
                    <a:pt x="60" y="15"/>
                    <a:pt x="57" y="19"/>
                  </a:cubicBezTo>
                  <a:cubicBezTo>
                    <a:pt x="46" y="38"/>
                    <a:pt x="22" y="49"/>
                    <a:pt x="0" y="45"/>
                  </a:cubicBezTo>
                </a:path>
              </a:pathLst>
            </a:custGeom>
            <a:solidFill>
              <a:srgbClr val="E8505B"/>
            </a:solidFill>
            <a:ln>
              <a:noFill/>
            </a:ln>
          </p:spPr>
          <p:txBody>
            <a:bodyPr anchor="t" anchorCtr="0" bIns="45720" compatLnSpc="1" lIns="91440" numCol="1" rIns="91440" tIns="45720" vert="horz" wrap="square">
              <a:prstTxWarp prst="textNoShape"/>
            </a:bodyPr>
            <a:p>
              <a:endParaRPr lang="en-US"/>
            </a:p>
          </p:txBody>
        </p:sp>
        <p:sp>
          <p:nvSpPr>
            <p:cNvPr id="1049400" name="Freeform 182"/>
            <p:cNvSpPr/>
            <p:nvPr/>
          </p:nvSpPr>
          <p:spPr bwMode="auto">
            <a:xfrm>
              <a:off x="6092" y="5000"/>
              <a:ext cx="124" cy="144"/>
            </a:xfrm>
            <a:custGeom>
              <a:avLst/>
              <a:gdLst>
                <a:gd name="T0" fmla="*/ 52 w 52"/>
                <a:gd name="T1" fmla="*/ 0 h 61"/>
                <a:gd name="T2" fmla="*/ 48 w 52"/>
                <a:gd name="T3" fmla="*/ 1 h 61"/>
                <a:gd name="T4" fmla="*/ 45 w 52"/>
                <a:gd name="T5" fmla="*/ 2 h 61"/>
                <a:gd name="T6" fmla="*/ 40 w 52"/>
                <a:gd name="T7" fmla="*/ 4 h 61"/>
                <a:gd name="T8" fmla="*/ 34 w 52"/>
                <a:gd name="T9" fmla="*/ 7 h 61"/>
                <a:gd name="T10" fmla="*/ 28 w 52"/>
                <a:gd name="T11" fmla="*/ 11 h 61"/>
                <a:gd name="T12" fmla="*/ 16 w 52"/>
                <a:gd name="T13" fmla="*/ 22 h 61"/>
                <a:gd name="T14" fmla="*/ 7 w 52"/>
                <a:gd name="T15" fmla="*/ 36 h 61"/>
                <a:gd name="T16" fmla="*/ 4 w 52"/>
                <a:gd name="T17" fmla="*/ 43 h 61"/>
                <a:gd name="T18" fmla="*/ 2 w 52"/>
                <a:gd name="T19" fmla="*/ 49 h 61"/>
                <a:gd name="T20" fmla="*/ 1 w 52"/>
                <a:gd name="T21" fmla="*/ 54 h 61"/>
                <a:gd name="T22" fmla="*/ 1 w 52"/>
                <a:gd name="T23" fmla="*/ 57 h 61"/>
                <a:gd name="T24" fmla="*/ 0 w 52"/>
                <a:gd name="T25" fmla="*/ 61 h 61"/>
                <a:gd name="T26" fmla="*/ 3 w 52"/>
                <a:gd name="T27" fmla="*/ 49 h 61"/>
                <a:gd name="T28" fmla="*/ 5 w 52"/>
                <a:gd name="T29" fmla="*/ 43 h 61"/>
                <a:gd name="T30" fmla="*/ 8 w 52"/>
                <a:gd name="T31" fmla="*/ 36 h 61"/>
                <a:gd name="T32" fmla="*/ 17 w 52"/>
                <a:gd name="T33" fmla="*/ 23 h 61"/>
                <a:gd name="T34" fmla="*/ 29 w 52"/>
                <a:gd name="T35" fmla="*/ 12 h 61"/>
                <a:gd name="T36" fmla="*/ 35 w 52"/>
                <a:gd name="T37" fmla="*/ 8 h 61"/>
                <a:gd name="T38" fmla="*/ 40 w 52"/>
                <a:gd name="T39" fmla="*/ 5 h 61"/>
                <a:gd name="T40" fmla="*/ 52 w 52"/>
                <a:gd name="T41" fmla="*/ 0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2" h="61">
                  <a:moveTo>
                    <a:pt x="52" y="0"/>
                  </a:moveTo>
                  <a:cubicBezTo>
                    <a:pt x="52" y="0"/>
                    <a:pt x="50" y="1"/>
                    <a:pt x="48" y="1"/>
                  </a:cubicBezTo>
                  <a:cubicBezTo>
                    <a:pt x="47" y="1"/>
                    <a:pt x="46" y="2"/>
                    <a:pt x="45" y="2"/>
                  </a:cubicBezTo>
                  <a:cubicBezTo>
                    <a:pt x="43" y="3"/>
                    <a:pt x="42" y="3"/>
                    <a:pt x="40" y="4"/>
                  </a:cubicBezTo>
                  <a:cubicBezTo>
                    <a:pt x="38" y="5"/>
                    <a:pt x="36" y="6"/>
                    <a:pt x="34" y="7"/>
                  </a:cubicBezTo>
                  <a:cubicBezTo>
                    <a:pt x="32" y="8"/>
                    <a:pt x="30" y="10"/>
                    <a:pt x="28" y="11"/>
                  </a:cubicBezTo>
                  <a:cubicBezTo>
                    <a:pt x="24" y="14"/>
                    <a:pt x="20" y="18"/>
                    <a:pt x="16" y="22"/>
                  </a:cubicBezTo>
                  <a:cubicBezTo>
                    <a:pt x="12" y="27"/>
                    <a:pt x="9" y="31"/>
                    <a:pt x="7" y="36"/>
                  </a:cubicBezTo>
                  <a:cubicBezTo>
                    <a:pt x="6" y="38"/>
                    <a:pt x="5" y="40"/>
                    <a:pt x="4" y="43"/>
                  </a:cubicBezTo>
                  <a:cubicBezTo>
                    <a:pt x="3" y="45"/>
                    <a:pt x="3" y="47"/>
                    <a:pt x="2" y="49"/>
                  </a:cubicBezTo>
                  <a:cubicBezTo>
                    <a:pt x="2" y="50"/>
                    <a:pt x="2" y="52"/>
                    <a:pt x="1" y="54"/>
                  </a:cubicBezTo>
                  <a:cubicBezTo>
                    <a:pt x="1" y="55"/>
                    <a:pt x="1" y="56"/>
                    <a:pt x="1" y="57"/>
                  </a:cubicBezTo>
                  <a:cubicBezTo>
                    <a:pt x="0" y="60"/>
                    <a:pt x="0" y="61"/>
                    <a:pt x="0" y="61"/>
                  </a:cubicBezTo>
                  <a:cubicBezTo>
                    <a:pt x="1" y="61"/>
                    <a:pt x="1" y="56"/>
                    <a:pt x="3" y="49"/>
                  </a:cubicBezTo>
                  <a:cubicBezTo>
                    <a:pt x="4" y="47"/>
                    <a:pt x="4" y="45"/>
                    <a:pt x="5" y="43"/>
                  </a:cubicBezTo>
                  <a:cubicBezTo>
                    <a:pt x="6" y="41"/>
                    <a:pt x="7" y="39"/>
                    <a:pt x="8" y="36"/>
                  </a:cubicBezTo>
                  <a:cubicBezTo>
                    <a:pt x="10" y="32"/>
                    <a:pt x="13" y="27"/>
                    <a:pt x="17" y="23"/>
                  </a:cubicBezTo>
                  <a:cubicBezTo>
                    <a:pt x="21" y="19"/>
                    <a:pt x="25" y="15"/>
                    <a:pt x="29" y="12"/>
                  </a:cubicBezTo>
                  <a:cubicBezTo>
                    <a:pt x="31" y="11"/>
                    <a:pt x="33" y="9"/>
                    <a:pt x="35" y="8"/>
                  </a:cubicBezTo>
                  <a:cubicBezTo>
                    <a:pt x="37" y="7"/>
                    <a:pt x="39" y="6"/>
                    <a:pt x="40" y="5"/>
                  </a:cubicBezTo>
                  <a:cubicBezTo>
                    <a:pt x="47" y="2"/>
                    <a:pt x="52" y="1"/>
                    <a:pt x="52" y="0"/>
                  </a:cubicBezTo>
                  <a:close/>
                </a:path>
              </a:pathLst>
            </a:custGeom>
            <a:solidFill>
              <a:srgbClr val="263238"/>
            </a:solidFill>
            <a:ln>
              <a:noFill/>
            </a:ln>
          </p:spPr>
          <p:txBody>
            <a:bodyPr anchor="t" anchorCtr="0" bIns="45720" compatLnSpc="1" lIns="91440" numCol="1" rIns="91440" tIns="45720" vert="horz" wrap="square">
              <a:prstTxWarp prst="textNoShape"/>
            </a:bodyPr>
            <a:p>
              <a:endParaRPr lang="en-US"/>
            </a:p>
          </p:txBody>
        </p:sp>
      </p:grpSp>
      <p:grpSp>
        <p:nvGrpSpPr>
          <p:cNvPr id="89" name="Group 195"/>
          <p:cNvGrpSpPr/>
          <p:nvPr/>
        </p:nvGrpSpPr>
        <p:grpSpPr>
          <a:xfrm>
            <a:off x="6267805" y="642327"/>
            <a:ext cx="643132" cy="579252"/>
            <a:chOff x="5035809" y="4247797"/>
            <a:chExt cx="394930" cy="355704"/>
          </a:xfrm>
        </p:grpSpPr>
        <p:sp>
          <p:nvSpPr>
            <p:cNvPr id="1049401" name="Oval 196"/>
            <p:cNvSpPr/>
            <p:nvPr/>
          </p:nvSpPr>
          <p:spPr>
            <a:xfrm>
              <a:off x="5075036" y="4247797"/>
              <a:ext cx="355703" cy="355704"/>
            </a:xfrm>
            <a:prstGeom prst="ellipse"/>
            <a:solidFill>
              <a:srgbClr val="7DD4FF"/>
            </a:solidFill>
            <a:ln>
              <a:noFill/>
            </a:ln>
            <a:effectLst/>
          </p:spPr>
          <p:txBody>
            <a:bodyPr anchor="t" anchorCtr="0" bIns="45720" compatLnSpc="1" lIns="91440" numCol="1" rIns="91440" tIns="45720" vert="horz" wrap="square">
              <a:prstTxWarp prst="textNoShape"/>
              <a:noAutofit/>
            </a:bodyPr>
            <a:p>
              <a:endParaRPr dirty="0" lang="en-ID">
                <a:solidFill>
                  <a:schemeClr val="tx1"/>
                </a:solidFill>
              </a:endParaRPr>
            </a:p>
          </p:txBody>
        </p:sp>
        <p:sp>
          <p:nvSpPr>
            <p:cNvPr id="1049402" name="Oval 197"/>
            <p:cNvSpPr/>
            <p:nvPr/>
          </p:nvSpPr>
          <p:spPr>
            <a:xfrm>
              <a:off x="5035809" y="4247797"/>
              <a:ext cx="355703" cy="355704"/>
            </a:xfrm>
            <a:prstGeom prst="ellipse"/>
            <a:noFill/>
            <a:ln>
              <a:solidFill>
                <a:srgbClr val="0075B0"/>
              </a:solidFill>
            </a:ln>
          </p:spPr>
          <p:style>
            <a:lnRef idx="2">
              <a:schemeClr val="accent1">
                <a:shade val="50000"/>
              </a:schemeClr>
            </a:lnRef>
            <a:fillRef idx="1">
              <a:schemeClr val="accent1"/>
            </a:fillRef>
            <a:effectRef idx="0">
              <a:schemeClr val="accent1"/>
            </a:effectRef>
            <a:fontRef idx="minor">
              <a:schemeClr val="lt1"/>
            </a:fontRef>
          </p:style>
          <p:txBody>
            <a:bodyPr anchor="ctr" rtlCol="0"/>
            <a:p>
              <a:pPr algn="ctr"/>
              <a:r>
                <a:rPr dirty="0" sz="2400" i="1" lang="en-ID">
                  <a:solidFill>
                    <a:srgbClr val="0075B0"/>
                  </a:solidFill>
                </a:rPr>
                <a:t>1</a:t>
              </a:r>
            </a:p>
          </p:txBody>
        </p:sp>
      </p:grpSp>
      <p:sp>
        <p:nvSpPr>
          <p:cNvPr id="1049403" name="TextBox 198"/>
          <p:cNvSpPr txBox="1"/>
          <p:nvPr/>
        </p:nvSpPr>
        <p:spPr>
          <a:xfrm>
            <a:off x="7188201" y="527164"/>
            <a:ext cx="4385014" cy="790312"/>
          </a:xfrm>
          <a:prstGeom prst="rect"/>
          <a:noFill/>
        </p:spPr>
        <p:txBody>
          <a:bodyPr anchor="ctr" anchorCtr="0" bIns="0" lIns="0" rIns="0" rtlCol="0" tIns="0" wrap="square">
            <a:noAutofit/>
          </a:bodyPr>
          <a:p>
            <a:r>
              <a:rPr b="1" dirty="0" sz="2500" lang="en-ID">
                <a:solidFill>
                  <a:schemeClr val="tx1">
                    <a:lumMod val="85000"/>
                    <a:lumOff val="15000"/>
                  </a:schemeClr>
                </a:solidFill>
              </a:rPr>
              <a:t>Travel Places</a:t>
            </a:r>
            <a:endParaRPr b="1" dirty="0" sz="2500" lang="en-ID">
              <a:solidFill>
                <a:schemeClr val="tx1">
                  <a:lumMod val="85000"/>
                  <a:lumOff val="15000"/>
                </a:schemeClr>
              </a:solidFill>
            </a:endParaRPr>
          </a:p>
        </p:txBody>
      </p:sp>
      <p:grpSp>
        <p:nvGrpSpPr>
          <p:cNvPr id="90" name="Group 199"/>
          <p:cNvGrpSpPr/>
          <p:nvPr/>
        </p:nvGrpSpPr>
        <p:grpSpPr>
          <a:xfrm>
            <a:off x="6267805" y="1556027"/>
            <a:ext cx="643132" cy="579252"/>
            <a:chOff x="5035809" y="4247797"/>
            <a:chExt cx="394930" cy="355704"/>
          </a:xfrm>
        </p:grpSpPr>
        <p:sp>
          <p:nvSpPr>
            <p:cNvPr id="1049404" name="Oval 200"/>
            <p:cNvSpPr/>
            <p:nvPr/>
          </p:nvSpPr>
          <p:spPr>
            <a:xfrm>
              <a:off x="5075036" y="4247797"/>
              <a:ext cx="355703" cy="355704"/>
            </a:xfrm>
            <a:prstGeom prst="ellipse"/>
            <a:solidFill>
              <a:srgbClr val="7DD4FF"/>
            </a:solidFill>
            <a:ln>
              <a:noFill/>
            </a:ln>
            <a:effectLst/>
          </p:spPr>
          <p:txBody>
            <a:bodyPr anchor="t" anchorCtr="0" bIns="45720" compatLnSpc="1" lIns="91440" numCol="1" rIns="91440" tIns="45720" vert="horz" wrap="square">
              <a:prstTxWarp prst="textNoShape"/>
              <a:noAutofit/>
            </a:bodyPr>
            <a:p>
              <a:endParaRPr dirty="0" lang="en-ID">
                <a:solidFill>
                  <a:schemeClr val="tx1"/>
                </a:solidFill>
              </a:endParaRPr>
            </a:p>
          </p:txBody>
        </p:sp>
        <p:sp>
          <p:nvSpPr>
            <p:cNvPr id="1049405" name="Oval 201"/>
            <p:cNvSpPr/>
            <p:nvPr/>
          </p:nvSpPr>
          <p:spPr>
            <a:xfrm>
              <a:off x="5035809" y="4247797"/>
              <a:ext cx="355703" cy="355704"/>
            </a:xfrm>
            <a:prstGeom prst="ellipse"/>
            <a:noFill/>
            <a:ln>
              <a:solidFill>
                <a:srgbClr val="0075B0"/>
              </a:solidFill>
            </a:ln>
          </p:spPr>
          <p:style>
            <a:lnRef idx="2">
              <a:schemeClr val="accent1">
                <a:shade val="50000"/>
              </a:schemeClr>
            </a:lnRef>
            <a:fillRef idx="1">
              <a:schemeClr val="accent1"/>
            </a:fillRef>
            <a:effectRef idx="0">
              <a:schemeClr val="accent1"/>
            </a:effectRef>
            <a:fontRef idx="minor">
              <a:schemeClr val="lt1"/>
            </a:fontRef>
          </p:style>
          <p:txBody>
            <a:bodyPr anchor="ctr" rtlCol="0"/>
            <a:p>
              <a:pPr algn="ctr"/>
              <a:r>
                <a:rPr dirty="0" sz="2400" i="1" lang="en-ID">
                  <a:solidFill>
                    <a:srgbClr val="0075B0"/>
                  </a:solidFill>
                </a:rPr>
                <a:t>2</a:t>
              </a:r>
            </a:p>
          </p:txBody>
        </p:sp>
      </p:grpSp>
      <p:sp>
        <p:nvSpPr>
          <p:cNvPr id="1049406" name="TextBox 202"/>
          <p:cNvSpPr txBox="1"/>
          <p:nvPr/>
        </p:nvSpPr>
        <p:spPr>
          <a:xfrm>
            <a:off x="7188201" y="1450497"/>
            <a:ext cx="4385014" cy="790312"/>
          </a:xfrm>
          <a:prstGeom prst="rect"/>
          <a:noFill/>
        </p:spPr>
        <p:txBody>
          <a:bodyPr anchor="ctr" anchorCtr="0" bIns="0" lIns="0" rIns="0" rtlCol="0" tIns="0" wrap="square">
            <a:noAutofit/>
          </a:bodyPr>
          <a:p>
            <a:r>
              <a:rPr b="1" dirty="0" sz="2400" lang="en-IN">
                <a:solidFill>
                  <a:schemeClr val="tx1">
                    <a:lumMod val="85000"/>
                    <a:lumOff val="15000"/>
                  </a:schemeClr>
                </a:solidFill>
              </a:rPr>
              <a:t>Pronunciation and Vocal Coaches</a:t>
            </a:r>
            <a:endParaRPr b="1" dirty="0" sz="2400" lang="en-ID">
              <a:solidFill>
                <a:schemeClr val="tx1">
                  <a:lumMod val="85000"/>
                  <a:lumOff val="15000"/>
                </a:schemeClr>
              </a:solidFill>
            </a:endParaRPr>
          </a:p>
        </p:txBody>
      </p:sp>
      <p:grpSp>
        <p:nvGrpSpPr>
          <p:cNvPr id="91" name="Group 203"/>
          <p:cNvGrpSpPr/>
          <p:nvPr/>
        </p:nvGrpSpPr>
        <p:grpSpPr>
          <a:xfrm>
            <a:off x="6218346" y="2476455"/>
            <a:ext cx="643132" cy="579252"/>
            <a:chOff x="5035809" y="4247797"/>
            <a:chExt cx="394930" cy="355704"/>
          </a:xfrm>
        </p:grpSpPr>
        <p:sp>
          <p:nvSpPr>
            <p:cNvPr id="1049407" name="Oval 204"/>
            <p:cNvSpPr/>
            <p:nvPr/>
          </p:nvSpPr>
          <p:spPr>
            <a:xfrm>
              <a:off x="5075036" y="4247797"/>
              <a:ext cx="355703" cy="355704"/>
            </a:xfrm>
            <a:prstGeom prst="ellipse"/>
            <a:solidFill>
              <a:srgbClr val="7DD4FF"/>
            </a:solidFill>
            <a:ln>
              <a:noFill/>
            </a:ln>
            <a:effectLst/>
          </p:spPr>
          <p:txBody>
            <a:bodyPr anchor="t" anchorCtr="0" bIns="45720" compatLnSpc="1" lIns="91440" numCol="1" rIns="91440" tIns="45720" vert="horz" wrap="square">
              <a:prstTxWarp prst="textNoShape"/>
              <a:noAutofit/>
            </a:bodyPr>
            <a:p>
              <a:endParaRPr dirty="0" lang="en-ID">
                <a:solidFill>
                  <a:schemeClr val="tx1"/>
                </a:solidFill>
              </a:endParaRPr>
            </a:p>
          </p:txBody>
        </p:sp>
        <p:sp>
          <p:nvSpPr>
            <p:cNvPr id="1049408" name="Oval 205"/>
            <p:cNvSpPr/>
            <p:nvPr/>
          </p:nvSpPr>
          <p:spPr>
            <a:xfrm>
              <a:off x="5035809" y="4247797"/>
              <a:ext cx="355703" cy="355704"/>
            </a:xfrm>
            <a:prstGeom prst="ellipse"/>
            <a:noFill/>
            <a:ln>
              <a:solidFill>
                <a:srgbClr val="0075B0"/>
              </a:solidFill>
            </a:ln>
          </p:spPr>
          <p:style>
            <a:lnRef idx="2">
              <a:schemeClr val="accent1">
                <a:shade val="50000"/>
              </a:schemeClr>
            </a:lnRef>
            <a:fillRef idx="1">
              <a:schemeClr val="accent1"/>
            </a:fillRef>
            <a:effectRef idx="0">
              <a:schemeClr val="accent1"/>
            </a:effectRef>
            <a:fontRef idx="minor">
              <a:schemeClr val="lt1"/>
            </a:fontRef>
          </p:style>
          <p:txBody>
            <a:bodyPr anchor="ctr" rtlCol="0"/>
            <a:p>
              <a:pPr algn="ctr"/>
              <a:r>
                <a:rPr dirty="0" sz="2400" i="1" lang="en-ID">
                  <a:solidFill>
                    <a:srgbClr val="0075B0"/>
                  </a:solidFill>
                </a:rPr>
                <a:t>3</a:t>
              </a:r>
            </a:p>
          </p:txBody>
        </p:sp>
      </p:grpSp>
      <p:sp>
        <p:nvSpPr>
          <p:cNvPr id="1049409" name="TextBox 206"/>
          <p:cNvSpPr txBox="1"/>
          <p:nvPr/>
        </p:nvSpPr>
        <p:spPr>
          <a:xfrm>
            <a:off x="7138742" y="2370925"/>
            <a:ext cx="4385014" cy="790312"/>
          </a:xfrm>
          <a:prstGeom prst="rect"/>
          <a:noFill/>
        </p:spPr>
        <p:txBody>
          <a:bodyPr anchor="ctr" anchorCtr="0" bIns="0" lIns="0" rIns="0" rtlCol="0" tIns="0" wrap="square">
            <a:noAutofit/>
          </a:bodyPr>
          <a:p>
            <a:r>
              <a:rPr b="1" dirty="0" sz="2500" lang="en-ID">
                <a:solidFill>
                  <a:schemeClr val="tx1">
                    <a:lumMod val="85000"/>
                    <a:lumOff val="15000"/>
                  </a:schemeClr>
                </a:solidFill>
              </a:rPr>
              <a:t>Practice Every Single Day</a:t>
            </a:r>
            <a:endParaRPr b="1" dirty="0" sz="2500" lang="en-ID">
              <a:solidFill>
                <a:schemeClr val="tx1">
                  <a:lumMod val="85000"/>
                  <a:lumOff val="15000"/>
                </a:schemeClr>
              </a:solidFill>
            </a:endParaRPr>
          </a:p>
        </p:txBody>
      </p:sp>
      <p:grpSp>
        <p:nvGrpSpPr>
          <p:cNvPr id="92" name="Group 207"/>
          <p:cNvGrpSpPr/>
          <p:nvPr/>
        </p:nvGrpSpPr>
        <p:grpSpPr>
          <a:xfrm>
            <a:off x="6211165" y="3418469"/>
            <a:ext cx="643132" cy="579252"/>
            <a:chOff x="5035809" y="4247797"/>
            <a:chExt cx="394930" cy="355704"/>
          </a:xfrm>
        </p:grpSpPr>
        <p:sp>
          <p:nvSpPr>
            <p:cNvPr id="1049410" name="Oval 208"/>
            <p:cNvSpPr/>
            <p:nvPr/>
          </p:nvSpPr>
          <p:spPr>
            <a:xfrm>
              <a:off x="5075036" y="4247797"/>
              <a:ext cx="355703" cy="355704"/>
            </a:xfrm>
            <a:prstGeom prst="ellipse"/>
            <a:solidFill>
              <a:srgbClr val="7DD4FF"/>
            </a:solidFill>
            <a:ln>
              <a:noFill/>
            </a:ln>
            <a:effectLst/>
          </p:spPr>
          <p:txBody>
            <a:bodyPr anchor="t" anchorCtr="0" bIns="45720" compatLnSpc="1" lIns="91440" numCol="1" rIns="91440" tIns="45720" vert="horz" wrap="square">
              <a:prstTxWarp prst="textNoShape"/>
              <a:noAutofit/>
            </a:bodyPr>
            <a:p>
              <a:endParaRPr dirty="0" lang="en-ID">
                <a:solidFill>
                  <a:schemeClr val="tx1"/>
                </a:solidFill>
              </a:endParaRPr>
            </a:p>
          </p:txBody>
        </p:sp>
        <p:sp>
          <p:nvSpPr>
            <p:cNvPr id="1049411" name="Oval 209"/>
            <p:cNvSpPr/>
            <p:nvPr/>
          </p:nvSpPr>
          <p:spPr>
            <a:xfrm>
              <a:off x="5035809" y="4247797"/>
              <a:ext cx="355703" cy="355704"/>
            </a:xfrm>
            <a:prstGeom prst="ellipse"/>
            <a:noFill/>
            <a:ln>
              <a:solidFill>
                <a:srgbClr val="0075B0"/>
              </a:solidFill>
            </a:ln>
          </p:spPr>
          <p:style>
            <a:lnRef idx="2">
              <a:schemeClr val="accent1">
                <a:shade val="50000"/>
              </a:schemeClr>
            </a:lnRef>
            <a:fillRef idx="1">
              <a:schemeClr val="accent1"/>
            </a:fillRef>
            <a:effectRef idx="0">
              <a:schemeClr val="accent1"/>
            </a:effectRef>
            <a:fontRef idx="minor">
              <a:schemeClr val="lt1"/>
            </a:fontRef>
          </p:style>
          <p:txBody>
            <a:bodyPr anchor="ctr" rtlCol="0"/>
            <a:p>
              <a:pPr algn="ctr"/>
              <a:r>
                <a:rPr dirty="0" sz="2400" i="1" lang="en-ID">
                  <a:solidFill>
                    <a:srgbClr val="0075B0"/>
                  </a:solidFill>
                </a:rPr>
                <a:t>4</a:t>
              </a:r>
            </a:p>
          </p:txBody>
        </p:sp>
      </p:grpSp>
      <p:sp>
        <p:nvSpPr>
          <p:cNvPr id="1049412" name="TextBox 210"/>
          <p:cNvSpPr txBox="1"/>
          <p:nvPr/>
        </p:nvSpPr>
        <p:spPr>
          <a:xfrm>
            <a:off x="7131561" y="3312939"/>
            <a:ext cx="4385014" cy="790312"/>
          </a:xfrm>
          <a:prstGeom prst="rect"/>
          <a:noFill/>
        </p:spPr>
        <p:txBody>
          <a:bodyPr anchor="ctr" anchorCtr="0" bIns="0" lIns="0" rIns="0" rtlCol="0" tIns="0" wrap="square">
            <a:noAutofit/>
          </a:bodyPr>
          <a:p>
            <a:r>
              <a:rPr b="1" dirty="0" sz="2500" lang="en-ID">
                <a:solidFill>
                  <a:schemeClr val="tx1">
                    <a:lumMod val="85000"/>
                    <a:lumOff val="15000"/>
                  </a:schemeClr>
                </a:solidFill>
              </a:rPr>
              <a:t>Repetition and Memorization</a:t>
            </a:r>
            <a:endParaRPr b="1" dirty="0" sz="2500" lang="en-ID">
              <a:solidFill>
                <a:schemeClr val="tx1">
                  <a:lumMod val="85000"/>
                  <a:lumOff val="15000"/>
                </a:schemeClr>
              </a:solidFill>
            </a:endParaRPr>
          </a:p>
        </p:txBody>
      </p:sp>
      <p:grpSp>
        <p:nvGrpSpPr>
          <p:cNvPr id="93" name="Group 211"/>
          <p:cNvGrpSpPr/>
          <p:nvPr/>
        </p:nvGrpSpPr>
        <p:grpSpPr>
          <a:xfrm>
            <a:off x="6211533" y="4350308"/>
            <a:ext cx="643132" cy="579252"/>
            <a:chOff x="5035809" y="4247797"/>
            <a:chExt cx="394930" cy="355704"/>
          </a:xfrm>
        </p:grpSpPr>
        <p:sp>
          <p:nvSpPr>
            <p:cNvPr id="1049413" name="Oval 212"/>
            <p:cNvSpPr/>
            <p:nvPr/>
          </p:nvSpPr>
          <p:spPr>
            <a:xfrm>
              <a:off x="5075036" y="4247797"/>
              <a:ext cx="355703" cy="355704"/>
            </a:xfrm>
            <a:prstGeom prst="ellipse"/>
            <a:solidFill>
              <a:srgbClr val="7DD4FF"/>
            </a:solidFill>
            <a:ln>
              <a:noFill/>
            </a:ln>
            <a:effectLst/>
          </p:spPr>
          <p:txBody>
            <a:bodyPr anchor="t" anchorCtr="0" bIns="45720" compatLnSpc="1" lIns="91440" numCol="1" rIns="91440" tIns="45720" vert="horz" wrap="square">
              <a:prstTxWarp prst="textNoShape"/>
              <a:noAutofit/>
            </a:bodyPr>
            <a:p>
              <a:endParaRPr dirty="0" lang="en-ID">
                <a:solidFill>
                  <a:schemeClr val="tx1"/>
                </a:solidFill>
              </a:endParaRPr>
            </a:p>
          </p:txBody>
        </p:sp>
        <p:sp>
          <p:nvSpPr>
            <p:cNvPr id="1049414" name="Oval 213"/>
            <p:cNvSpPr/>
            <p:nvPr/>
          </p:nvSpPr>
          <p:spPr>
            <a:xfrm>
              <a:off x="5035809" y="4247797"/>
              <a:ext cx="355703" cy="355704"/>
            </a:xfrm>
            <a:prstGeom prst="ellipse"/>
            <a:noFill/>
            <a:ln>
              <a:solidFill>
                <a:srgbClr val="0075B0"/>
              </a:solidFill>
            </a:ln>
          </p:spPr>
          <p:style>
            <a:lnRef idx="2">
              <a:schemeClr val="accent1">
                <a:shade val="50000"/>
              </a:schemeClr>
            </a:lnRef>
            <a:fillRef idx="1">
              <a:schemeClr val="accent1"/>
            </a:fillRef>
            <a:effectRef idx="0">
              <a:schemeClr val="accent1"/>
            </a:effectRef>
            <a:fontRef idx="minor">
              <a:schemeClr val="lt1"/>
            </a:fontRef>
          </p:style>
          <p:txBody>
            <a:bodyPr anchor="ctr" rtlCol="0"/>
            <a:p>
              <a:pPr algn="ctr"/>
              <a:r>
                <a:rPr dirty="0" sz="2400" i="1" lang="en-ID">
                  <a:solidFill>
                    <a:srgbClr val="0075B0"/>
                  </a:solidFill>
                </a:rPr>
                <a:t>5</a:t>
              </a:r>
            </a:p>
          </p:txBody>
        </p:sp>
      </p:grpSp>
      <p:sp>
        <p:nvSpPr>
          <p:cNvPr id="1049415" name="TextBox 214"/>
          <p:cNvSpPr txBox="1"/>
          <p:nvPr/>
        </p:nvSpPr>
        <p:spPr>
          <a:xfrm>
            <a:off x="7131929" y="4235145"/>
            <a:ext cx="4385014" cy="790312"/>
          </a:xfrm>
          <a:prstGeom prst="rect"/>
          <a:noFill/>
        </p:spPr>
        <p:txBody>
          <a:bodyPr anchor="ctr" anchorCtr="0" bIns="0" lIns="0" rIns="0" rtlCol="0" tIns="0" wrap="square">
            <a:noAutofit/>
          </a:bodyPr>
          <a:p>
            <a:r>
              <a:rPr b="1" dirty="0" sz="2400" lang="en-ID">
                <a:solidFill>
                  <a:schemeClr val="tx1">
                    <a:lumMod val="85000"/>
                    <a:lumOff val="15000"/>
                  </a:schemeClr>
                </a:solidFill>
              </a:rPr>
              <a:t>Take Tests/Quizzes</a:t>
            </a:r>
            <a:endParaRPr b="1" dirty="0" sz="2400" lang="en-ID">
              <a:solidFill>
                <a:schemeClr val="tx1">
                  <a:lumMod val="85000"/>
                  <a:lumOff val="15000"/>
                </a:schemeClr>
              </a:solidFill>
            </a:endParaRPr>
          </a:p>
        </p:txBody>
      </p:sp>
      <p:cxnSp>
        <p:nvCxnSpPr>
          <p:cNvPr id="3145732" name="Straight Connector 216"/>
          <p:cNvCxnSpPr>
            <a:cxnSpLocks/>
          </p:cNvCxnSpPr>
          <p:nvPr/>
        </p:nvCxnSpPr>
        <p:spPr>
          <a:xfrm>
            <a:off x="6324600" y="1433224"/>
            <a:ext cx="5283200" cy="0"/>
          </a:xfrm>
          <a:prstGeom prst="line"/>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145733" name="Straight Connector 217"/>
          <p:cNvCxnSpPr>
            <a:cxnSpLocks/>
          </p:cNvCxnSpPr>
          <p:nvPr/>
        </p:nvCxnSpPr>
        <p:spPr>
          <a:xfrm>
            <a:off x="6324600" y="2356557"/>
            <a:ext cx="5283200" cy="0"/>
          </a:xfrm>
          <a:prstGeom prst="line"/>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145734" name="Straight Connector 218"/>
          <p:cNvCxnSpPr>
            <a:cxnSpLocks/>
          </p:cNvCxnSpPr>
          <p:nvPr/>
        </p:nvCxnSpPr>
        <p:spPr>
          <a:xfrm>
            <a:off x="6275141" y="3276985"/>
            <a:ext cx="5283200" cy="0"/>
          </a:xfrm>
          <a:prstGeom prst="line"/>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145735" name="Straight Connector 219"/>
          <p:cNvCxnSpPr>
            <a:cxnSpLocks/>
          </p:cNvCxnSpPr>
          <p:nvPr/>
        </p:nvCxnSpPr>
        <p:spPr>
          <a:xfrm>
            <a:off x="6267960" y="4176795"/>
            <a:ext cx="5283200" cy="0"/>
          </a:xfrm>
          <a:prstGeom prst="line"/>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049416" name="Slide Number Placeholder 1"/>
          <p:cNvSpPr>
            <a:spLocks noGrp="1"/>
          </p:cNvSpPr>
          <p:nvPr>
            <p:ph type="sldNum" sz="quarter" idx="12"/>
          </p:nvPr>
        </p:nvSpPr>
        <p:spPr/>
        <p:txBody>
          <a:bodyPr/>
          <a:p>
            <a:fld id="{89CD6E39-4852-418B-BA35-BEEEB494AB9E}" type="slidenum">
              <a:rPr lang="en-US" smtClean="0"/>
              <a:t>8</a:t>
            </a:fld>
            <a:endParaRPr lang="en-US"/>
          </a:p>
        </p:txBody>
      </p:sp>
      <p:grpSp>
        <p:nvGrpSpPr>
          <p:cNvPr id="94" name="Group 215"/>
          <p:cNvGrpSpPr/>
          <p:nvPr/>
        </p:nvGrpSpPr>
        <p:grpSpPr>
          <a:xfrm>
            <a:off x="6238863" y="5220136"/>
            <a:ext cx="643132" cy="579252"/>
            <a:chOff x="5035809" y="4247797"/>
            <a:chExt cx="394930" cy="355704"/>
          </a:xfrm>
        </p:grpSpPr>
        <p:sp>
          <p:nvSpPr>
            <p:cNvPr id="1049417" name="Oval 220"/>
            <p:cNvSpPr/>
            <p:nvPr/>
          </p:nvSpPr>
          <p:spPr>
            <a:xfrm>
              <a:off x="5075036" y="4247797"/>
              <a:ext cx="355703" cy="355704"/>
            </a:xfrm>
            <a:prstGeom prst="ellipse"/>
            <a:solidFill>
              <a:srgbClr val="7DD4FF"/>
            </a:solidFill>
            <a:ln>
              <a:noFill/>
            </a:ln>
            <a:effectLst/>
          </p:spPr>
          <p:txBody>
            <a:bodyPr anchor="t" anchorCtr="0" bIns="45720" compatLnSpc="1" lIns="91440" numCol="1" rIns="91440" tIns="45720" vert="horz" wrap="square">
              <a:prstTxWarp prst="textNoShape"/>
              <a:noAutofit/>
            </a:bodyPr>
            <a:p>
              <a:endParaRPr dirty="0" lang="en-ID">
                <a:solidFill>
                  <a:schemeClr val="tx1"/>
                </a:solidFill>
              </a:endParaRPr>
            </a:p>
          </p:txBody>
        </p:sp>
        <p:sp>
          <p:nvSpPr>
            <p:cNvPr id="1049418" name="Oval 221"/>
            <p:cNvSpPr/>
            <p:nvPr/>
          </p:nvSpPr>
          <p:spPr>
            <a:xfrm>
              <a:off x="5035809" y="4247797"/>
              <a:ext cx="355703" cy="355704"/>
            </a:xfrm>
            <a:prstGeom prst="ellipse"/>
            <a:noFill/>
            <a:ln>
              <a:solidFill>
                <a:srgbClr val="0075B0"/>
              </a:solidFill>
            </a:ln>
          </p:spPr>
          <p:style>
            <a:lnRef idx="2">
              <a:schemeClr val="accent1">
                <a:shade val="50000"/>
              </a:schemeClr>
            </a:lnRef>
            <a:fillRef idx="1">
              <a:schemeClr val="accent1"/>
            </a:fillRef>
            <a:effectRef idx="0">
              <a:schemeClr val="accent1"/>
            </a:effectRef>
            <a:fontRef idx="minor">
              <a:schemeClr val="lt1"/>
            </a:fontRef>
          </p:style>
          <p:txBody>
            <a:bodyPr anchor="ctr" rtlCol="0"/>
            <a:p>
              <a:pPr algn="ctr"/>
              <a:r>
                <a:rPr dirty="0" sz="2400" i="1" lang="en-ID">
                  <a:solidFill>
                    <a:srgbClr val="0075B0"/>
                  </a:solidFill>
                </a:rPr>
                <a:t>6</a:t>
              </a:r>
            </a:p>
          </p:txBody>
        </p:sp>
      </p:grpSp>
      <p:sp>
        <p:nvSpPr>
          <p:cNvPr id="1049419" name="TextBox 222"/>
          <p:cNvSpPr txBox="1"/>
          <p:nvPr/>
        </p:nvSpPr>
        <p:spPr>
          <a:xfrm>
            <a:off x="7159259" y="5104973"/>
            <a:ext cx="4385014" cy="790312"/>
          </a:xfrm>
          <a:prstGeom prst="rect"/>
          <a:noFill/>
        </p:spPr>
        <p:txBody>
          <a:bodyPr anchor="ctr" anchorCtr="0" bIns="0" lIns="0" rIns="0" rtlCol="0" tIns="0" wrap="square">
            <a:noAutofit/>
          </a:bodyPr>
          <a:p>
            <a:r>
              <a:rPr b="1" dirty="0" sz="2500" lang="en-ID">
                <a:solidFill>
                  <a:schemeClr val="tx1">
                    <a:lumMod val="85000"/>
                    <a:lumOff val="15000"/>
                  </a:schemeClr>
                </a:solidFill>
              </a:rPr>
              <a:t>Write it out</a:t>
            </a:r>
            <a:endParaRPr b="1" dirty="0" sz="2500" lang="en-ID">
              <a:solidFill>
                <a:schemeClr val="tx1">
                  <a:lumMod val="85000"/>
                  <a:lumOff val="15000"/>
                </a:schemeClr>
              </a:solidFill>
            </a:endParaRPr>
          </a:p>
        </p:txBody>
      </p:sp>
      <p:cxnSp>
        <p:nvCxnSpPr>
          <p:cNvPr id="3145736" name="Straight Connector 223"/>
          <p:cNvCxnSpPr>
            <a:cxnSpLocks/>
          </p:cNvCxnSpPr>
          <p:nvPr/>
        </p:nvCxnSpPr>
        <p:spPr>
          <a:xfrm>
            <a:off x="6331685" y="5077881"/>
            <a:ext cx="5283200" cy="0"/>
          </a:xfrm>
          <a:prstGeom prst="line"/>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pic>
        <p:nvPicPr>
          <p:cNvPr id="2097168" name="Picture 163" descr="Latest Ek Bharat Shreshtha Bharat Ebsb Has Been One - Bharat Jan Seva -  1127x1128 PNG Download - PNGkit"/>
          <p:cNvPicPr>
            <a:picLocks noChangeAspect="1" noChangeArrowheads="1"/>
          </p:cNvPicPr>
          <p:nvPr/>
        </p:nvPicPr>
        <p:blipFill>
          <a:blip xmlns:r="http://schemas.openxmlformats.org/officeDocument/2006/relationships" r:embed="rId4">
            <a:lum bright="70000" contrast="-70000"/>
          </a:blip>
          <a:srcRect/>
          <a:stretch>
            <a:fillRect/>
          </a:stretch>
        </p:blipFill>
        <p:spPr bwMode="auto">
          <a:xfrm>
            <a:off x="10832120" y="-5559"/>
            <a:ext cx="1219200" cy="1278695"/>
          </a:xfrm>
          <a:prstGeom prst="rect"/>
          <a:noFill/>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97" name=""/>
        <p:cNvGrpSpPr/>
        <p:nvPr/>
      </p:nvGrpSpPr>
      <p:grpSpPr>
        <a:xfrm>
          <a:off x="0" y="0"/>
          <a:ext cx="0" cy="0"/>
          <a:chOff x="0" y="0"/>
          <a:chExt cx="0" cy="0"/>
        </a:xfrm>
      </p:grpSpPr>
      <p:graphicFrame>
        <p:nvGraphicFramePr>
          <p:cNvPr id="4194309" name="Object 3" hidden="1"/>
          <p:cNvGraphicFramePr>
            <a:graphicFrameLocks noChangeAspect="1"/>
          </p:cNvGraphicFramePr>
          <p:nvPr>
            <p:custDataLst>
              <p:tags r:id="rId2"/>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3" spid="_x0000_s7663" imgH="384" imgW="383" progId="TCLayout.ActiveDocument.1">
                  <p:embed/>
                </p:oleObj>
              </mc:Choice>
              <mc:Fallback>
                <p:oleObj name="think-cell Slide" r:id="rId3" imgH="384" imgW="383" progId="TCLayout.ActiveDocument.1">
                  <p:embed/>
                  <p:pic>
                    <p:nvPicPr>
                      <p:cNvPr id="2097170" name=""/>
                      <p:cNvPicPr>
                        <a:picLocks/>
                      </p:cNvPicPr>
                      <p:nvPr/>
                    </p:nvPicPr>
                    <p:blipFill>
                      <a:blip xmlns:r="http://schemas.openxmlformats.org/officeDocument/2006/relationships" r:embed="rId4"/>
                      <a:stretch>
                        <a:fillRect/>
                      </a:stretch>
                    </p:blipFill>
                    <p:spPr>
                      <a:xfrm>
                        <a:off x="1588" y="1588"/>
                        <a:ext cx="1588" cy="1588"/>
                      </a:xfrm>
                      <a:prstGeom prst="rect"/>
                    </p:spPr>
                  </p:pic>
                </p:oleObj>
              </mc:Fallback>
            </mc:AlternateContent>
          </a:graphicData>
        </a:graphic>
      </p:graphicFrame>
      <p:sp>
        <p:nvSpPr>
          <p:cNvPr id="1049423" name="Rectángulo 11314"/>
          <p:cNvSpPr/>
          <p:nvPr/>
        </p:nvSpPr>
        <p:spPr>
          <a:xfrm>
            <a:off x="7344228" y="0"/>
            <a:ext cx="4847771" cy="6858000"/>
          </a:xfrm>
          <a:prstGeom prst="rect"/>
          <a:gradFill>
            <a:gsLst>
              <a:gs pos="49000">
                <a:srgbClr val="0077B5"/>
              </a:gs>
              <a:gs pos="100000">
                <a:srgbClr val="006496"/>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rtlCol="0"/>
          <a:p>
            <a:pPr algn="ctr"/>
            <a:endParaRPr dirty="0" lang="en-US"/>
          </a:p>
        </p:txBody>
      </p:sp>
      <p:sp>
        <p:nvSpPr>
          <p:cNvPr id="1049424" name="Rectángulo 3"/>
          <p:cNvSpPr/>
          <p:nvPr/>
        </p:nvSpPr>
        <p:spPr>
          <a:xfrm>
            <a:off x="609600" y="429470"/>
            <a:ext cx="6429829" cy="1209040"/>
          </a:xfrm>
          <a:prstGeom prst="rect"/>
        </p:spPr>
        <p:txBody>
          <a:bodyPr lIns="0" wrap="square">
            <a:spAutoFit/>
          </a:bodyPr>
          <a:p>
            <a:r>
              <a:rPr b="1" dirty="0" sz="3800" lang="en-US">
                <a:solidFill>
                  <a:srgbClr val="FB5252"/>
                </a:solidFill>
                <a:latin typeface="Arial Black" panose="020B0A04020102020204" pitchFamily="34" charset="0"/>
                <a:ea typeface="Source Sans Pro Black" panose="020B0803030403020204" pitchFamily="34" charset="0"/>
                <a:cs typeface="Arial" panose="020B0604020202020204" pitchFamily="34" charset="0"/>
              </a:rPr>
              <a:t>Languages of</a:t>
            </a:r>
            <a:endParaRPr b="1" dirty="0" sz="3800" lang="en-US">
              <a:solidFill>
                <a:srgbClr val="FB5252"/>
              </a:solidFill>
              <a:latin typeface="Arial Black" panose="020B0A04020102020204" pitchFamily="34" charset="0"/>
              <a:ea typeface="Source Sans Pro Black" panose="020B0803030403020204" pitchFamily="34" charset="0"/>
              <a:cs typeface="Arial" panose="020B0604020202020204" pitchFamily="34" charset="0"/>
            </a:endParaRPr>
          </a:p>
          <a:p>
            <a:r>
              <a:rPr b="1" dirty="0" sz="3800" lang="en-US">
                <a:solidFill>
                  <a:srgbClr val="FB5252"/>
                </a:solidFill>
                <a:latin typeface="Arial Black" panose="020B0A04020102020204" pitchFamily="34" charset="0"/>
                <a:ea typeface="Source Sans Pro Semibold" panose="020B0603030403020204" pitchFamily="34" charset="0"/>
                <a:cs typeface="Arial" panose="020B0604020202020204" pitchFamily="34" charset="0"/>
              </a:rPr>
              <a:t>Madhya Pradesh </a:t>
            </a:r>
            <a:endParaRPr b="1" dirty="0" sz="3800" lang="en-US">
              <a:solidFill>
                <a:srgbClr val="FB5252"/>
              </a:solidFill>
              <a:latin typeface="Arial Black" panose="020B0A04020102020204" pitchFamily="34" charset="0"/>
              <a:ea typeface="Source Sans Pro Semibold" panose="020B0603030403020204" pitchFamily="34" charset="0"/>
              <a:cs typeface="Arial" panose="020B0604020202020204" pitchFamily="34" charset="0"/>
            </a:endParaRPr>
          </a:p>
        </p:txBody>
      </p:sp>
      <p:sp>
        <p:nvSpPr>
          <p:cNvPr id="1049426" name="TextBox 511"/>
          <p:cNvSpPr txBox="1"/>
          <p:nvPr/>
        </p:nvSpPr>
        <p:spPr>
          <a:xfrm>
            <a:off x="7611501" y="942532"/>
            <a:ext cx="4317901" cy="5655213"/>
          </a:xfrm>
          <a:prstGeom prst="rect"/>
          <a:noFill/>
        </p:spPr>
        <p:txBody>
          <a:bodyPr anchor="t" anchorCtr="0" bIns="0" lIns="0" rIns="0" rtlCol="0" tIns="0" wrap="square">
            <a:noAutofit/>
          </a:bodyPr>
          <a:p>
            <a:pPr algn="just" indent="-342900" marL="342900">
              <a:spcAft>
                <a:spcPts val="1200"/>
              </a:spcAft>
              <a:buFont typeface="Wingdings" panose="05000000000000000000" pitchFamily="2" charset="2"/>
              <a:buChar char="v"/>
            </a:pPr>
            <a:r>
              <a:rPr dirty="0" sz="2000" i="1" lang="en-IN">
                <a:solidFill>
                  <a:schemeClr val="bg1"/>
                </a:solidFill>
              </a:rPr>
              <a:t>The official language of the state is Hindi.</a:t>
            </a:r>
          </a:p>
          <a:p>
            <a:pPr algn="just" indent="-342900" marL="342900">
              <a:spcAft>
                <a:spcPts val="1200"/>
              </a:spcAft>
              <a:buFont typeface="Wingdings" panose="05000000000000000000" pitchFamily="2" charset="2"/>
              <a:buChar char="v"/>
            </a:pPr>
            <a:r>
              <a:rPr dirty="0" sz="2000" i="1" lang="en-IN">
                <a:solidFill>
                  <a:schemeClr val="bg1"/>
                </a:solidFill>
              </a:rPr>
              <a:t>Madhya Pradesh was a home of  a number of population related to prominent Maratha States. Thus, Marathi and Urdu are spoken by a substantial number of population.</a:t>
            </a:r>
          </a:p>
          <a:p>
            <a:pPr algn="just" indent="-342900" marL="342900">
              <a:spcAft>
                <a:spcPts val="1200"/>
              </a:spcAft>
              <a:buFont typeface="Wingdings" panose="05000000000000000000" pitchFamily="2" charset="2"/>
              <a:buChar char="v"/>
            </a:pPr>
            <a:r>
              <a:rPr dirty="0" sz="2000" i="1" lang="en-IN">
                <a:solidFill>
                  <a:schemeClr val="bg1"/>
                </a:solidFill>
              </a:rPr>
              <a:t>Most of the regional variants spoken in Madhya Pradesh are dialects of Hindi and stimulated through other related languages.</a:t>
            </a:r>
          </a:p>
          <a:p>
            <a:pPr algn="just" indent="-342900" marL="342900">
              <a:spcAft>
                <a:spcPts val="1200"/>
              </a:spcAft>
              <a:buFont typeface="Wingdings" panose="05000000000000000000" pitchFamily="2" charset="2"/>
              <a:buChar char="v"/>
            </a:pPr>
            <a:r>
              <a:rPr dirty="0" sz="2000" i="1" lang="en-IN">
                <a:solidFill>
                  <a:schemeClr val="bg1"/>
                </a:solidFill>
              </a:rPr>
              <a:t>Some dialects are given name according to their area and regions like </a:t>
            </a:r>
            <a:r>
              <a:rPr dirty="0" sz="2000" i="1" lang="en-IN" err="1">
                <a:solidFill>
                  <a:schemeClr val="bg1"/>
                </a:solidFill>
              </a:rPr>
              <a:t>Malvi</a:t>
            </a:r>
            <a:r>
              <a:rPr dirty="0" sz="2000" i="1" lang="en-IN">
                <a:solidFill>
                  <a:schemeClr val="bg1"/>
                </a:solidFill>
              </a:rPr>
              <a:t> is </a:t>
            </a:r>
            <a:r>
              <a:rPr dirty="0" sz="2000" i="1" lang="en-IN" err="1">
                <a:solidFill>
                  <a:schemeClr val="bg1"/>
                </a:solidFill>
              </a:rPr>
              <a:t>spokjen</a:t>
            </a:r>
            <a:r>
              <a:rPr dirty="0" sz="2000" i="1" lang="en-IN">
                <a:solidFill>
                  <a:schemeClr val="bg1"/>
                </a:solidFill>
              </a:rPr>
              <a:t> in </a:t>
            </a:r>
            <a:r>
              <a:rPr dirty="0" sz="2000" i="1" lang="en-IN" err="1">
                <a:solidFill>
                  <a:schemeClr val="bg1"/>
                </a:solidFill>
              </a:rPr>
              <a:t>Malwa</a:t>
            </a:r>
            <a:r>
              <a:rPr dirty="0" sz="2000" i="1" lang="en-IN">
                <a:solidFill>
                  <a:schemeClr val="bg1"/>
                </a:solidFill>
              </a:rPr>
              <a:t>, Nimadi in </a:t>
            </a:r>
            <a:r>
              <a:rPr dirty="0" sz="2000" i="1" lang="en-IN" err="1">
                <a:solidFill>
                  <a:schemeClr val="bg1"/>
                </a:solidFill>
              </a:rPr>
              <a:t>Nimar</a:t>
            </a:r>
            <a:r>
              <a:rPr dirty="0" sz="2000" i="1" lang="en-IN">
                <a:solidFill>
                  <a:schemeClr val="bg1"/>
                </a:solidFill>
              </a:rPr>
              <a:t>, </a:t>
            </a:r>
            <a:r>
              <a:rPr dirty="0" sz="2000" i="1" lang="en-IN" err="1">
                <a:solidFill>
                  <a:schemeClr val="bg1"/>
                </a:solidFill>
              </a:rPr>
              <a:t>Bundeli</a:t>
            </a:r>
            <a:r>
              <a:rPr dirty="0" sz="2000" i="1" lang="en-IN">
                <a:solidFill>
                  <a:schemeClr val="bg1"/>
                </a:solidFill>
              </a:rPr>
              <a:t> in Bundelkhand and so on.</a:t>
            </a:r>
          </a:p>
          <a:p>
            <a:pPr algn="just" indent="-342900" marL="342900">
              <a:spcAft>
                <a:spcPts val="1200"/>
              </a:spcAft>
              <a:buFont typeface="Wingdings" panose="05000000000000000000" pitchFamily="2" charset="2"/>
              <a:buChar char="v"/>
            </a:pPr>
            <a:endParaRPr dirty="0" sz="2000" i="1" lang="en-ID">
              <a:solidFill>
                <a:schemeClr val="bg1"/>
              </a:solidFill>
            </a:endParaRPr>
          </a:p>
        </p:txBody>
      </p:sp>
      <p:graphicFrame>
        <p:nvGraphicFramePr>
          <p:cNvPr id="4194310" name="Chart 9"/>
          <p:cNvGraphicFramePr>
            <a:graphicFrameLocks/>
          </p:cNvGraphicFramePr>
          <p:nvPr/>
        </p:nvGraphicFramePr>
        <p:xfrm>
          <a:off x="179197" y="1881221"/>
          <a:ext cx="7127504" cy="4721063"/>
        </p:xfrm>
        <a:graphic>
          <a:graphicData uri="http://schemas.openxmlformats.org/drawingml/2006/chart">
            <c:chart xmlns:c="http://schemas.openxmlformats.org/drawingml/2006/chart" xmlns:r="http://schemas.openxmlformats.org/officeDocument/2006/relationships" r:id="rId1"/>
          </a:graphicData>
        </a:graphic>
      </p:graphicFrame>
      <p:pic>
        <p:nvPicPr>
          <p:cNvPr id="2097171" name="Picture 163" descr="Latest Ek Bharat Shreshtha Bharat Ebsb Has Been One - Bharat Jan Seva -  1127x1128 PNG Download - PNGkit"/>
          <p:cNvPicPr>
            <a:picLocks noChangeAspect="1" noChangeArrowheads="1"/>
          </p:cNvPicPr>
          <p:nvPr/>
        </p:nvPicPr>
        <p:blipFill>
          <a:blip xmlns:r="http://schemas.openxmlformats.org/officeDocument/2006/relationships" r:embed="rId5">
            <a:lum bright="70000" contrast="-70000"/>
          </a:blip>
          <a:srcRect/>
          <a:stretch>
            <a:fillRect/>
          </a:stretch>
        </p:blipFill>
        <p:spPr bwMode="auto">
          <a:xfrm>
            <a:off x="5922498" y="151624"/>
            <a:ext cx="1384204" cy="1451751"/>
          </a:xfrm>
          <a:prstGeom prst="rect"/>
          <a:noFill/>
        </p:spPr>
      </p:pic>
    </p:spTree>
  </p:cSld>
  <p:clrMapOvr>
    <a:masterClrMapping/>
  </p:clrMapOvr>
</p:sld>
</file>

<file path=ppt/tags/tag1.xml><?xml version="1.0" encoding="utf-8"?>
<p:tagLst xmlns:p="http://schemas.openxmlformats.org/presentationml/2006/main">
  <p:tag name="THINKCELLSHAPEDONOTDELETE" val="thinkcellActiveDocDoNotDelete"/>
</p:tagLst>
</file>

<file path=ppt/tags/tag10.xml><?xml version="1.0" encoding="utf-8"?>
<p:tagLst xmlns:p="http://schemas.openxmlformats.org/presentationml/2006/main">
  <p:tag name="THINKCELLSHAPEDONOTDELETE" val="thinkcellActiveDocDoNotDelete"/>
</p:tagLst>
</file>

<file path=ppt/tags/tag11.xml><?xml version="1.0" encoding="utf-8"?>
<p:tagLst xmlns:p="http://schemas.openxmlformats.org/presentationml/2006/main">
  <p:tag name="THINKCELLSHAPEDONOTDELETE" val="thinkcellActiveDocDoNotDelete"/>
</p:tagLst>
</file>

<file path=ppt/tags/tag2.xml><?xml version="1.0" encoding="utf-8"?>
<p:tagLst xmlns:p="http://schemas.openxmlformats.org/presentationml/2006/main">
  <p:tag name="THINKCELLSHAPEDONOTDELETE" val="t52oKQ7k2XOKEquNz5gzoBg"/>
</p:tagLst>
</file>

<file path=ppt/tags/tag3.xml><?xml version="1.0" encoding="utf-8"?>
<p:tagLst xmlns:p="http://schemas.openxmlformats.org/presentationml/2006/main">
  <p:tag name="THINKCELLSHAPEDONOTDELETE" val="thinkcellActiveDocDoNotDelete"/>
</p:tagLst>
</file>

<file path=ppt/tags/tag4.xml><?xml version="1.0" encoding="utf-8"?>
<p:tagLst xmlns:p="http://schemas.openxmlformats.org/presentationml/2006/main">
  <p:tag name="THINKCELLSHAPEDONOTDELETE" val="t52oKQ7k2XOKEquNz5gzoBg"/>
</p:tagLst>
</file>

<file path=ppt/tags/tag5.xml><?xml version="1.0" encoding="utf-8"?>
<p:tagLst xmlns:p="http://schemas.openxmlformats.org/presentationml/2006/main">
  <p:tag name="THINKCELLSHAPEDONOTDELETE" val="thinkcellActiveDocDoNotDelete"/>
</p:tagLst>
</file>

<file path=ppt/tags/tag6.xml><?xml version="1.0" encoding="utf-8"?>
<p:tagLst xmlns:p="http://schemas.openxmlformats.org/presentationml/2006/main">
  <p:tag name="THINKCELLSHAPEDONOTDELETE" val="t_MSaXPs714j4J9shY.ZRsw"/>
</p:tagLst>
</file>

<file path=ppt/tags/tag7.xml><?xml version="1.0" encoding="utf-8"?>
<p:tagLst xmlns:p="http://schemas.openxmlformats.org/presentationml/2006/main">
  <p:tag name="THINKCELLSHAPEDONOTDELETE" val="thinkcellActiveDocDoNotDelete"/>
</p:tagLst>
</file>

<file path=ppt/tags/tag8.xml><?xml version="1.0" encoding="utf-8"?>
<p:tagLst xmlns:p="http://schemas.openxmlformats.org/presentationml/2006/main">
  <p:tag name="THINKCELLSHAPEDONOTDELETE" val="thinkcellActiveDocDoNotDelete"/>
</p:tagLst>
</file>

<file path=ppt/tags/tag9.xml><?xml version="1.0" encoding="utf-8"?>
<p:tagLst xmlns:p="http://schemas.openxmlformats.org/presentationml/2006/main">
  <p:tag name="THINKCELLSHAPEDONOTDELETE" val="thinkcellActiveDocDoNotDelete"/>
</p:tagLst>
</file>

<file path=ppt/theme/theme1.xml><?xml version="1.0" encoding="utf-8"?>
<a:theme xmlns:a="http://schemas.openxmlformats.org/drawingml/2006/main" name="Office Theme">
  <a:themeElements>
    <a:clrScheme name="Office">
      <a:dk1>
        <a:sysClr lastClr="000000" val="windowText"/>
      </a:dk1>
      <a:lt1>
        <a:sysClr lastClr="FFFFFF" val="window"/>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algn="ctr" blurRad="57150" dir="5400000" dist="19050"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theme>
</file>

<file path=ppt/theme/theme2.xml><?xml version="1.0" encoding="utf-8"?>
<a:theme xmlns:a="http://schemas.openxmlformats.org/drawingml/2006/main" name="Droplet">
  <a:themeElements>
    <a:clrScheme name="Office 2007-2010">
      <a:dk1>
        <a:sysClr lastClr="000000" val="windowText"/>
      </a:dk1>
      <a:lt1>
        <a:sysClr lastClr="FFFFFF" val="window"/>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Droplet">
      <a:majorFont>
        <a:latin typeface="Tw Cen MT" panose="020B0602020104020603"/>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Tw Cen MT" panose="020B0602020104020603"/>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Droplet">
      <a:fillStyleLst>
        <a:solidFill>
          <a:schemeClr val="phClr"/>
        </a:solidFill>
        <a:solidFill>
          <a:schemeClr val="phClr">
            <a:tint val="69000"/>
            <a:satMod val="105000"/>
            <a:lumMod val="110000"/>
          </a:schemeClr>
        </a:solidFill>
        <a:gradFill rotWithShape="1">
          <a:gsLst>
            <a:gs pos="0">
              <a:schemeClr val="phClr">
                <a:tint val="94000"/>
                <a:satMod val="100000"/>
                <a:lumMod val="108000"/>
              </a:schemeClr>
            </a:gs>
            <a:gs pos="50000">
              <a:schemeClr val="phClr">
                <a:tint val="98000"/>
                <a:shade val="100000"/>
                <a:satMod val="100000"/>
                <a:lumMod val="100000"/>
              </a:schemeClr>
            </a:gs>
            <a:gs pos="100000">
              <a:schemeClr val="phClr">
                <a:shade val="72000"/>
                <a:satMod val="120000"/>
                <a:lumMod val="100000"/>
              </a:schemeClr>
            </a:gs>
          </a:gsLst>
          <a:lin ang="5400000" scaled="0"/>
        </a:gradFill>
      </a:fillStyleLst>
      <a:lnStyleLst>
        <a:ln w="9525" cap="flat" cmpd="sng" algn="ctr">
          <a:solidFill>
            <a:schemeClr val="phClr">
              <a:shade val="60000"/>
            </a:schemeClr>
          </a:solidFill>
          <a:prstDash val="solid"/>
        </a:ln>
        <a:ln w="15875" cap="flat" cmpd="sng" algn="ctr">
          <a:solidFill>
            <a:schemeClr val="phClr"/>
          </a:solidFill>
          <a:prstDash val="solid"/>
        </a:ln>
        <a:ln w="22225" cap="flat" cmpd="sng" algn="ctr">
          <a:solidFill>
            <a:schemeClr val="phClr"/>
          </a:solidFill>
          <a:prstDash val="solid"/>
        </a:ln>
      </a:lnStyleLst>
      <a:effectStyleLst>
        <a:effectStyle>
          <a:effectLst/>
        </a:effectStyle>
        <a:effectStyle>
          <a:effectLst>
            <a:outerShdw blurRad="50800" dir="5400000" dist="25400" rotWithShape="0">
              <a:srgbClr val="000000">
                <a:alpha val="28000"/>
              </a:srgbClr>
            </a:outerShdw>
          </a:effectLst>
        </a:effectStyle>
        <a:effectStyle>
          <a:effectLst>
            <a:outerShdw algn="ctr" blurRad="63500" dir="5400000" dist="25400" rotWithShape="0">
              <a:srgbClr val="000000">
                <a:alpha val="69000"/>
              </a:srgbClr>
            </a:outerShdw>
          </a:effectLst>
          <a:scene3d>
            <a:camera prst="orthographicFront">
              <a:rot lat="0" lon="0" rev="0"/>
            </a:camera>
            <a:lightRig dir="t" rig="balanced">
              <a:rot lat="0" lon="0" rev="1200000"/>
            </a:lightRig>
          </a:scene3d>
          <a:sp3d prstMaterial="plastic">
            <a:bevelT w="25400" h="25400"/>
          </a:sp3d>
        </a:effectStyle>
      </a:effectStyleLst>
      <a:bgFillStyleLst>
        <a:solidFill>
          <a:schemeClr val="phClr"/>
        </a:solidFill>
        <a:gradFill rotWithShape="1">
          <a:gsLst>
            <a:gs pos="0">
              <a:schemeClr val="phClr">
                <a:tint val="90000"/>
                <a:lumMod val="110000"/>
              </a:schemeClr>
            </a:gs>
            <a:gs pos="100000">
              <a:schemeClr val="phClr">
                <a:shade val="64000"/>
                <a:lumMod val="88000"/>
              </a:schemeClr>
            </a:gs>
          </a:gsLst>
          <a:lin ang="5400000" scaled="0"/>
        </a:gradFill>
        <a:gradFill rotWithShape="1">
          <a:gsLst>
            <a:gs pos="0">
              <a:schemeClr val="phClr">
                <a:tint val="84000"/>
                <a:shade val="100000"/>
                <a:hueMod val="130000"/>
                <a:satMod val="150000"/>
                <a:lumMod val="112000"/>
              </a:schemeClr>
            </a:gs>
            <a:gs pos="100000">
              <a:schemeClr val="phClr">
                <a:shade val="92000"/>
                <a:satMod val="140000"/>
                <a:lumMod val="110000"/>
              </a:schemeClr>
            </a:gs>
          </a:gsLst>
          <a:lin ang="5400000" scaled="0"/>
        </a:gradFill>
      </a:bgFillStyleLst>
    </a:fmtScheme>
  </a:themeElements>
</a:theme>
</file>

<file path=ppt/theme/theme3.xml><?xml version="1.0" encoding="utf-8"?>
<a:theme xmlns:a="http://schemas.openxmlformats.org/drawingml/2006/main" name="Office Theme">
  <a:themeElements>
    <a:clrScheme name="Office">
      <a:dk1>
        <a:sysClr lastClr="000000" val="windowText"/>
      </a:dk1>
      <a:lt1>
        <a:sysClr lastClr="FFFFFF" val="window"/>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algn="ctr" blurRad="57150" dir="5400000" dist="19050"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theme>
</file>

<file path=docProps/app.xml><?xml version="1.0" encoding="utf-8"?>
<Properties xmlns="http://schemas.openxmlformats.org/officeDocument/2006/extended-properties">
  <Application>Microsoft Office PowerPoint</Application>
  <ScaleCrop>0</ScaleCrop>
  <LinksUpToDate>0</LinksUpToDate>
  <AppVersion>16.0000</AppVersion>
</Properties>
</file>

<file path=docProps/core.xml><?xml version="1.0" encoding="utf-8"?>
<cp:coreProperties xmlns:cp="http://schemas.openxmlformats.org/package/2006/metadata/core-properties" xmlns:dc="http://purl.org/dc/elements/1.1/" xmlns:dcterms="http://purl.org/dc/terms/" xmlns:xsi="http://www.w3.org/2001/XMLSchema-instance">
  <dc:title>PowerPoint Presentation</dc:title>
  <dc:creator>it 24slides3</dc:creator>
  <cp:lastModifiedBy>hp</cp:lastModifiedBy>
  <dcterms:created xsi:type="dcterms:W3CDTF">2020-08-03T07:23:17Z</dcterms:created>
  <dcterms:modified xsi:type="dcterms:W3CDTF">2020-11-22T10:54:48Z</dcterms:modified>
</cp:coreProperties>
</file>